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6.xml" ContentType="application/vnd.openxmlformats-officedocument.drawingml.chart+xml"/>
  <Override PartName="/ppt/notesSlides/notesSlide19.xml" ContentType="application/vnd.openxmlformats-officedocument.presentationml.notesSlide+xml"/>
  <Override PartName="/ppt/charts/chart7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8"/>
    <p:restoredTop sz="42607"/>
  </p:normalViewPr>
  <p:slideViewPr>
    <p:cSldViewPr snapToGrid="0" snapToObjects="1">
      <p:cViewPr>
        <p:scale>
          <a:sx n="17" d="100"/>
          <a:sy n="17" d="100"/>
        </p:scale>
        <p:origin x="-2286" y="-7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e-IL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F852AE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  <c:spPr>
              <a:solidFill>
                <a:srgbClr val="73BAEC"/>
              </a:solidFill>
              <a:ln w="12700" cap="flat">
                <a:noFill/>
                <a:miter lim="400000"/>
              </a:ln>
              <a:effectLst/>
            </c:spPr>
          </c:dPt>
          <c:dPt>
            <c:idx val="6"/>
            <c:bubble3D val="0"/>
            <c:spPr>
              <a:solidFill>
                <a:srgbClr val="73BAEC"/>
              </a:solidFill>
              <a:ln w="12700" cap="flat">
                <a:noFill/>
                <a:miter lim="400000"/>
              </a:ln>
              <a:effectLst/>
            </c:spPr>
          </c:dPt>
          <c:dPt>
            <c:idx val="7"/>
            <c:bubble3D val="0"/>
            <c:spPr>
              <a:solidFill>
                <a:srgbClr val="73BAEC"/>
              </a:solidFill>
              <a:ln w="12700" cap="flat">
                <a:noFill/>
                <a:miter lim="400000"/>
              </a:ln>
              <a:effectLst/>
            </c:spPr>
          </c:dPt>
          <c:dPt>
            <c:idx val="8"/>
            <c:bubble3D val="0"/>
            <c:spPr>
              <a:solidFill>
                <a:srgbClr val="73BAEC"/>
              </a:solidFill>
              <a:ln w="12700" cap="flat">
                <a:noFill/>
                <a:miter lim="400000"/>
              </a:ln>
              <a:effectLst/>
            </c:spPr>
          </c:dPt>
          <c:dPt>
            <c:idx val="9"/>
            <c:bubble3D val="0"/>
            <c:spPr>
              <a:solidFill>
                <a:srgbClr val="73BAEC"/>
              </a:solidFill>
              <a:ln w="12700" cap="flat">
                <a:noFill/>
                <a:miter lim="400000"/>
              </a:ln>
              <a:effectLst/>
            </c:spPr>
          </c:dPt>
          <c:cat>
            <c:strRef>
              <c:f>Sheet1!$B$1:$K$1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strCache>
            </c:strRef>
          </c:cat>
          <c:val>
            <c:numRef>
              <c:f>Sheet1!$B$2:$K$2</c:f>
              <c:numCache>
                <c:formatCode>General</c:formatCode>
                <c:ptCount val="10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3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e-IL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F852AE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DD67A4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bubble3D val="0"/>
            <c:spPr>
              <a:solidFill>
                <a:srgbClr val="DD67A4"/>
              </a:solidFill>
              <a:ln w="12700" cap="flat">
                <a:noFill/>
                <a:miter lim="400000"/>
              </a:ln>
              <a:effectLst/>
            </c:spPr>
          </c:dPt>
          <c:dPt>
            <c:idx val="3"/>
            <c:bubble3D val="0"/>
            <c:spPr>
              <a:solidFill>
                <a:srgbClr val="DD67A4"/>
              </a:solidFill>
              <a:ln w="12700" cap="flat">
                <a:noFill/>
                <a:miter lim="400000"/>
              </a:ln>
              <a:effectLst/>
            </c:spPr>
          </c:dPt>
          <c:dPt>
            <c:idx val="4"/>
            <c:bubble3D val="0"/>
            <c:spPr>
              <a:solidFill>
                <a:srgbClr val="DD67A4"/>
              </a:solidFill>
              <a:ln w="12700" cap="flat">
                <a:noFill/>
                <a:miter lim="400000"/>
              </a:ln>
              <a:effectLst/>
            </c:spPr>
          </c:dPt>
          <c:dPt>
            <c:idx val="5"/>
            <c:bubble3D val="0"/>
            <c:spPr>
              <a:solidFill>
                <a:srgbClr val="314C6F"/>
              </a:solidFill>
              <a:ln w="12700" cap="flat">
                <a:noFill/>
                <a:miter lim="400000"/>
              </a:ln>
              <a:effectLst/>
            </c:spPr>
          </c:dPt>
          <c:dPt>
            <c:idx val="6"/>
            <c:bubble3D val="0"/>
            <c:spPr>
              <a:solidFill>
                <a:srgbClr val="314C70"/>
              </a:solidFill>
              <a:ln w="12700" cap="flat">
                <a:noFill/>
                <a:miter lim="400000"/>
              </a:ln>
              <a:effectLst/>
            </c:spPr>
          </c:dPt>
          <c:dPt>
            <c:idx val="7"/>
            <c:bubble3D val="0"/>
            <c:spPr>
              <a:solidFill>
                <a:srgbClr val="314C6F"/>
              </a:solidFill>
              <a:ln w="12700" cap="flat">
                <a:noFill/>
                <a:miter lim="400000"/>
              </a:ln>
              <a:effectLst/>
            </c:spPr>
          </c:dPt>
          <c:dPt>
            <c:idx val="8"/>
            <c:bubble3D val="0"/>
            <c:spPr>
              <a:solidFill>
                <a:srgbClr val="314C6F"/>
              </a:solidFill>
              <a:ln w="12700" cap="flat">
                <a:noFill/>
                <a:miter lim="400000"/>
              </a:ln>
              <a:effectLst/>
            </c:spPr>
          </c:dPt>
          <c:dPt>
            <c:idx val="9"/>
            <c:bubble3D val="0"/>
            <c:spPr>
              <a:solidFill>
                <a:srgbClr val="314C6F"/>
              </a:solidFill>
              <a:ln w="12700" cap="flat">
                <a:noFill/>
                <a:miter lim="400000"/>
              </a:ln>
              <a:effectLst/>
            </c:spPr>
          </c:dPt>
          <c:cat>
            <c:strRef>
              <c:f>Sheet1!$B$1:$K$1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6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strCache>
            </c:strRef>
          </c:cat>
          <c:val>
            <c:numRef>
              <c:f>Sheet1!$B$2:$K$2</c:f>
              <c:numCache>
                <c:formatCode>General</c:formatCode>
                <c:ptCount val="10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e-IL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DB65A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  <c:spPr>
              <a:solidFill>
                <a:srgbClr val="314C6F"/>
              </a:solidFill>
              <a:ln w="12700" cap="flat">
                <a:noFill/>
                <a:miter lim="400000"/>
              </a:ln>
              <a:effectLst/>
            </c:spPr>
          </c:dPt>
          <c:dPt>
            <c:idx val="6"/>
            <c:bubble3D val="0"/>
            <c:spPr>
              <a:solidFill>
                <a:srgbClr val="314C6F"/>
              </a:solidFill>
              <a:ln w="12700" cap="flat">
                <a:noFill/>
                <a:miter lim="400000"/>
              </a:ln>
              <a:effectLst/>
            </c:spPr>
          </c:dPt>
          <c:dPt>
            <c:idx val="7"/>
            <c:bubble3D val="0"/>
            <c:spPr>
              <a:solidFill>
                <a:srgbClr val="304C6F"/>
              </a:solidFill>
              <a:ln w="12700" cap="flat">
                <a:noFill/>
                <a:miter lim="400000"/>
              </a:ln>
              <a:effectLst/>
            </c:spPr>
          </c:dPt>
          <c:dPt>
            <c:idx val="8"/>
            <c:bubble3D val="0"/>
            <c:spPr>
              <a:solidFill>
                <a:srgbClr val="73BAEC"/>
              </a:solidFill>
              <a:ln w="12700" cap="flat">
                <a:noFill/>
                <a:miter lim="400000"/>
              </a:ln>
              <a:effectLst/>
            </c:spPr>
          </c:dPt>
          <c:dPt>
            <c:idx val="9"/>
            <c:bubble3D val="0"/>
            <c:spPr>
              <a:solidFill>
                <a:srgbClr val="73BAEC"/>
              </a:solidFill>
              <a:ln w="12700" cap="flat">
                <a:noFill/>
                <a:miter lim="400000"/>
              </a:ln>
              <a:effectLst/>
            </c:spPr>
          </c:dPt>
          <c:cat>
            <c:strRef>
              <c:f>Sheet1!$B$1:$K$1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strCache>
            </c:strRef>
          </c:cat>
          <c:val>
            <c:numRef>
              <c:f>Sheet1!$B$2:$K$2</c:f>
              <c:numCache>
                <c:formatCode>General</c:formatCode>
                <c:ptCount val="10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3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e-IL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F852AE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FEFDFF">
                  <a:alpha val="49002"/>
                </a:srgbClr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bubble3D val="0"/>
            <c:spPr>
              <a:solidFill>
                <a:srgbClr val="FEFDFF">
                  <a:alpha val="49002"/>
                </a:srgbClr>
              </a:solidFill>
              <a:ln w="12700" cap="flat">
                <a:noFill/>
                <a:miter lim="400000"/>
              </a:ln>
              <a:effectLst/>
            </c:spPr>
          </c:dPt>
          <c:dPt>
            <c:idx val="3"/>
            <c:bubble3D val="0"/>
            <c:spPr>
              <a:solidFill>
                <a:srgbClr val="FEFDFF">
                  <a:alpha val="49002"/>
                </a:srgbClr>
              </a:solidFill>
              <a:ln w="12700" cap="flat">
                <a:noFill/>
                <a:miter lim="400000"/>
              </a:ln>
              <a:effectLst/>
            </c:spPr>
          </c:dPt>
          <c:dPt>
            <c:idx val="4"/>
            <c:bubble3D val="0"/>
            <c:spPr>
              <a:solidFill>
                <a:srgbClr val="FEFDFF">
                  <a:alpha val="49002"/>
                </a:srgbClr>
              </a:solidFill>
              <a:ln w="12700" cap="flat">
                <a:noFill/>
                <a:miter lim="400000"/>
              </a:ln>
              <a:effectLst/>
            </c:spPr>
          </c:dPt>
          <c:dPt>
            <c:idx val="5"/>
            <c:bubble3D val="0"/>
            <c:spPr>
              <a:solidFill>
                <a:srgbClr val="FEFDFF">
                  <a:alpha val="49002"/>
                </a:srgbClr>
              </a:solidFill>
              <a:ln w="12700" cap="flat">
                <a:noFill/>
                <a:miter lim="400000"/>
              </a:ln>
              <a:effectLst/>
            </c:spPr>
          </c:dPt>
          <c:dPt>
            <c:idx val="6"/>
            <c:bubble3D val="0"/>
            <c:spPr>
              <a:solidFill>
                <a:srgbClr val="FEFDFF">
                  <a:alpha val="49002"/>
                </a:srgbClr>
              </a:solidFill>
              <a:ln w="12700" cap="flat">
                <a:noFill/>
                <a:miter lim="400000"/>
              </a:ln>
              <a:effectLst/>
            </c:spPr>
          </c:dPt>
          <c:dPt>
            <c:idx val="7"/>
            <c:bubble3D val="0"/>
            <c:spPr>
              <a:solidFill>
                <a:srgbClr val="FEFDFF">
                  <a:alpha val="49002"/>
                </a:srgbClr>
              </a:solidFill>
              <a:ln w="12700" cap="flat">
                <a:noFill/>
                <a:miter lim="400000"/>
              </a:ln>
              <a:effectLst/>
            </c:spPr>
          </c:dPt>
          <c:dPt>
            <c:idx val="8"/>
            <c:bubble3D val="0"/>
            <c:spPr>
              <a:solidFill>
                <a:srgbClr val="FEFDFF">
                  <a:alpha val="49002"/>
                </a:srgbClr>
              </a:solidFill>
              <a:ln w="12700" cap="flat">
                <a:noFill/>
                <a:miter lim="400000"/>
              </a:ln>
              <a:effectLst/>
            </c:spPr>
          </c:dPt>
          <c:dPt>
            <c:idx val="9"/>
            <c:bubble3D val="0"/>
            <c:spPr>
              <a:solidFill>
                <a:srgbClr val="FEFDFF">
                  <a:alpha val="49002"/>
                </a:srgbClr>
              </a:solidFill>
              <a:ln w="12700" cap="flat">
                <a:noFill/>
                <a:miter lim="400000"/>
              </a:ln>
              <a:effectLst/>
            </c:spPr>
          </c:dPt>
          <c:cat>
            <c:strRef>
              <c:f>Sheet1!$B$1:$K$1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6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strCache>
            </c:strRef>
          </c:cat>
          <c:val>
            <c:numRef>
              <c:f>Sheet1!$B$2:$K$2</c:f>
              <c:numCache>
                <c:formatCode>General</c:formatCode>
                <c:ptCount val="10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e-IL"/>
  <c:roundedCorners val="0"/>
  <c:style val="18"/>
  <c:chart>
    <c:autoTitleDeleted val="1"/>
    <c:view3D>
      <c:rotX val="3"/>
      <c:hPercent val="43"/>
      <c:rotY val="358"/>
      <c:depthPercent val="44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</c:strRef>
          </c:tx>
          <c:spPr>
            <a:solidFill>
              <a:srgbClr val="5E86B8"/>
            </a:solidFill>
            <a:ln w="12700" cap="flat">
              <a:noFill/>
              <a:miter lim="400000"/>
            </a:ln>
            <a:effectLst>
              <a:outerShdw blurRad="127000" dir="7800000" algn="tl">
                <a:srgbClr val="000000">
                  <a:alpha val="50000"/>
                </a:srgbClr>
              </a:outerShdw>
            </a:effectLst>
            <a:sp3d prstMaterial="matte"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0" b="0" i="0" u="none" strike="noStrike">
                    <a:solidFill>
                      <a:srgbClr val="FFFFFF"/>
                    </a:solidFill>
                    <a:effectLst>
                      <a:outerShdw blurRad="190500" dist="41769" dir="5390317" algn="tl">
                        <a:srgbClr val="000000">
                          <a:alpha val="64951"/>
                        </a:srgbClr>
                      </a:outerShdw>
                    </a:effectLst>
                    <a:latin typeface="Avenir Light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0.02</c:v>
                </c:pt>
                <c:pt idx="1">
                  <c:v>3.4000000000000002E-2</c:v>
                </c:pt>
                <c:pt idx="2">
                  <c:v>4.8000000000000001E-2</c:v>
                </c:pt>
                <c:pt idx="3">
                  <c:v>0.112</c:v>
                </c:pt>
                <c:pt idx="4">
                  <c:v>0.19800000000000001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shape val="box"/>
        <c:axId val="184649600"/>
        <c:axId val="184651136"/>
        <c:axId val="177615296"/>
      </c:bar3DChart>
      <c:catAx>
        <c:axId val="1846496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5E5E5E"/>
                </a:solidFill>
                <a:latin typeface="Avenir Light"/>
              </a:defRPr>
            </a:pPr>
            <a:endParaRPr lang="he-IL"/>
          </a:p>
        </c:txPr>
        <c:crossAx val="184651136"/>
        <c:crosses val="autoZero"/>
        <c:auto val="1"/>
        <c:lblAlgn val="ctr"/>
        <c:lblOffset val="100"/>
        <c:noMultiLvlLbl val="1"/>
      </c:catAx>
      <c:valAx>
        <c:axId val="184651136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5E5E5E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FFFFFF"/>
                </a:solidFill>
                <a:latin typeface="Avenir Light"/>
              </a:defRPr>
            </a:pPr>
            <a:endParaRPr lang="he-IL"/>
          </a:p>
        </c:txPr>
        <c:crossAx val="184649600"/>
        <c:crosses val="autoZero"/>
        <c:crossBetween val="between"/>
        <c:majorUnit val="0.05"/>
        <c:minorUnit val="2.5000000000000001E-2"/>
      </c:valAx>
      <c:serAx>
        <c:axId val="177615296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miter lim="400000"/>
          </a:ln>
        </c:spPr>
        <c:crossAx val="184651136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e-IL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F852AE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  <c:spPr>
              <a:solidFill>
                <a:srgbClr val="73BAEC"/>
              </a:solidFill>
              <a:ln w="12700" cap="flat">
                <a:noFill/>
                <a:miter lim="400000"/>
              </a:ln>
              <a:effectLst/>
            </c:spPr>
          </c:dPt>
          <c:dPt>
            <c:idx val="6"/>
            <c:bubble3D val="0"/>
            <c:spPr>
              <a:solidFill>
                <a:srgbClr val="73BAEC"/>
              </a:solidFill>
              <a:ln w="12700" cap="flat">
                <a:noFill/>
                <a:miter lim="400000"/>
              </a:ln>
              <a:effectLst/>
            </c:spPr>
          </c:dPt>
          <c:dPt>
            <c:idx val="7"/>
            <c:bubble3D val="0"/>
            <c:spPr>
              <a:solidFill>
                <a:srgbClr val="73BAEC"/>
              </a:solidFill>
              <a:ln w="12700" cap="flat">
                <a:noFill/>
                <a:miter lim="400000"/>
              </a:ln>
              <a:effectLst/>
            </c:spPr>
          </c:dPt>
          <c:dPt>
            <c:idx val="8"/>
            <c:bubble3D val="0"/>
            <c:spPr>
              <a:solidFill>
                <a:srgbClr val="73BAEC"/>
              </a:solidFill>
              <a:ln w="12700" cap="flat">
                <a:noFill/>
                <a:miter lim="400000"/>
              </a:ln>
              <a:effectLst/>
            </c:spPr>
          </c:dPt>
          <c:dPt>
            <c:idx val="9"/>
            <c:bubble3D val="0"/>
            <c:spPr>
              <a:solidFill>
                <a:srgbClr val="73BAEC"/>
              </a:solidFill>
              <a:ln w="12700" cap="flat">
                <a:noFill/>
                <a:miter lim="400000"/>
              </a:ln>
              <a:effectLst/>
            </c:spPr>
          </c:dPt>
          <c:cat>
            <c:strRef>
              <c:f>Sheet1!$B$1:$K$1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6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strCache>
            </c:strRef>
          </c:cat>
          <c:val>
            <c:numRef>
              <c:f>Sheet1!$B$2:$K$2</c:f>
              <c:numCache>
                <c:formatCode>General</c:formatCode>
                <c:ptCount val="10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e-IL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F852AE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  <c:spPr>
              <a:solidFill>
                <a:srgbClr val="DE67A4"/>
              </a:solidFill>
              <a:ln w="12700" cap="flat">
                <a:noFill/>
                <a:miter lim="400000"/>
              </a:ln>
              <a:effectLst/>
            </c:spPr>
          </c:dPt>
          <c:dPt>
            <c:idx val="3"/>
            <c:bubble3D val="0"/>
            <c:spPr>
              <a:solidFill>
                <a:srgbClr val="DE67A4"/>
              </a:solidFill>
              <a:ln w="12700" cap="flat">
                <a:noFill/>
                <a:miter lim="400000"/>
              </a:ln>
              <a:effectLst/>
            </c:spPr>
          </c:dPt>
          <c:dPt>
            <c:idx val="4"/>
            <c:bubble3D val="0"/>
            <c:spPr>
              <a:solidFill>
                <a:srgbClr val="DE67A4"/>
              </a:solidFill>
              <a:ln w="12700" cap="flat">
                <a:noFill/>
                <a:miter lim="400000"/>
              </a:ln>
              <a:effectLst/>
            </c:spPr>
          </c:dPt>
          <c:dPt>
            <c:idx val="5"/>
            <c:bubble3D val="0"/>
            <c:spPr>
              <a:solidFill>
                <a:srgbClr val="314C6F"/>
              </a:solidFill>
              <a:ln w="12700" cap="flat">
                <a:noFill/>
                <a:miter lim="400000"/>
              </a:ln>
              <a:effectLst/>
            </c:spPr>
          </c:dPt>
          <c:dPt>
            <c:idx val="6"/>
            <c:bubble3D val="0"/>
            <c:spPr>
              <a:solidFill>
                <a:srgbClr val="314C6F"/>
              </a:solidFill>
              <a:ln w="12700" cap="flat">
                <a:noFill/>
                <a:miter lim="400000"/>
              </a:ln>
              <a:effectLst/>
            </c:spPr>
          </c:dPt>
          <c:dPt>
            <c:idx val="7"/>
            <c:bubble3D val="0"/>
            <c:spPr>
              <a:solidFill>
                <a:srgbClr val="324C6F"/>
              </a:solidFill>
              <a:ln w="12700" cap="flat">
                <a:noFill/>
                <a:miter lim="400000"/>
              </a:ln>
              <a:effectLst/>
            </c:spPr>
          </c:dPt>
          <c:dPt>
            <c:idx val="8"/>
            <c:bubble3D val="0"/>
            <c:spPr>
              <a:solidFill>
                <a:srgbClr val="314C6F"/>
              </a:solidFill>
              <a:ln w="12700" cap="flat">
                <a:noFill/>
                <a:miter lim="400000"/>
              </a:ln>
              <a:effectLst/>
            </c:spPr>
          </c:dPt>
          <c:dPt>
            <c:idx val="9"/>
            <c:bubble3D val="0"/>
            <c:spPr>
              <a:solidFill>
                <a:srgbClr val="314C6F"/>
              </a:solidFill>
              <a:ln w="12700" cap="flat">
                <a:noFill/>
                <a:miter lim="400000"/>
              </a:ln>
              <a:effectLst/>
            </c:spPr>
          </c:dPt>
          <c:cat>
            <c:strRef>
              <c:f>Sheet1!$B$1:$K$1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6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strCache>
            </c:strRef>
          </c:cat>
          <c:val>
            <c:numRef>
              <c:f>Sheet1!$B$2:$K$2</c:f>
              <c:numCache>
                <c:formatCode>General</c:formatCode>
                <c:ptCount val="10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887979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0865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Shape 107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6" name="Shape 10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2393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Shape 110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4" name="Shape 11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0106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Shape 112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25" name="Shape 11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0731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Shape 118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83" name="Shape 11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4059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Shape 131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9" name="Shape 13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6219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Shape 13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5" name="Shape 13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98158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281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Shape 14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0" name="Shape 14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044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Shape 169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4" name="Shape 16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58354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Shape 195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9" name="Shape 19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200" b="1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1794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8" name="Shape 2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8842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" name="Shape 20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7" name="Shape 20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52073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Shape 20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5" name="Shape 20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3906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3" name="Shape 209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4" name="Shape 20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15842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" name="Shape 21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07" name="Shape 21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97898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Shape 21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1" name="Shape 21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1616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2" name="Shape 21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43" name="Shape 2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i="1" dirty="0"/>
          </a:p>
        </p:txBody>
      </p:sp>
    </p:spTree>
    <p:extLst>
      <p:ext uri="{BB962C8B-B14F-4D97-AF65-F5344CB8AC3E}">
        <p14:creationId xmlns:p14="http://schemas.microsoft.com/office/powerpoint/2010/main" val="29065954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7" name="Shape 217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8" name="Shape 2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Facebook story - inviting not to tell </a:t>
            </a:r>
          </a:p>
        </p:txBody>
      </p:sp>
    </p:spTree>
    <p:extLst>
      <p:ext uri="{BB962C8B-B14F-4D97-AF65-F5344CB8AC3E}">
        <p14:creationId xmlns:p14="http://schemas.microsoft.com/office/powerpoint/2010/main" val="30907881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341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Shape 22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21" name="Shape 2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21125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Shape 22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9" name="Shape 22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1285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4" name="Shape 2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1:12</a:t>
            </a:r>
          </a:p>
        </p:txBody>
      </p:sp>
    </p:spTree>
    <p:extLst>
      <p:ext uri="{BB962C8B-B14F-4D97-AF65-F5344CB8AC3E}">
        <p14:creationId xmlns:p14="http://schemas.microsoft.com/office/powerpoint/2010/main" val="27556891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Shape 22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3" name="Shape 22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18667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9" name="Shape 24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0" name="Shape 24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25885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6" name="Shape 243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37" name="Shape 24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24144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7691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2" name="Shape 248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3" name="Shape 24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45227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5" name="Shape 249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96" name="Shape 24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61795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Shape 25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09" name="Shape 25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79072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0" name="Shape 26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21" name="Shape 26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52612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9" name="Shape 263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40" name="Shape 26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31931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Shape 26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51" name="Shape 26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9643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0" name="Shape 3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1:30</a:t>
            </a:r>
          </a:p>
        </p:txBody>
      </p:sp>
    </p:spTree>
    <p:extLst>
      <p:ext uri="{BB962C8B-B14F-4D97-AF65-F5344CB8AC3E}">
        <p14:creationId xmlns:p14="http://schemas.microsoft.com/office/powerpoint/2010/main" val="20880526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" name="Shape 26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63" name="Shape 26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50033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9" name="Shape 266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0" name="Shape 26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67246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9" name="Shape 267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0" name="Shape 26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03453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2" name="Shape 269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93" name="Shape 26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19509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0" name="Shape 270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01" name="Shape 27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2297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6" name="Shape 3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1:60</a:t>
            </a:r>
          </a:p>
        </p:txBody>
      </p:sp>
    </p:spTree>
    <p:extLst>
      <p:ext uri="{BB962C8B-B14F-4D97-AF65-F5344CB8AC3E}">
        <p14:creationId xmlns:p14="http://schemas.microsoft.com/office/powerpoint/2010/main" val="3812087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0" name="Shape 6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2164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Shape 76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1" name="Shape 7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1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6975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Shape 9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08" name="Shape 9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i="1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2400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Shape 10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6" name="Shape 10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9039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14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15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13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 anchor="ctr"/>
          <a:lstStyle>
            <a:lvl1pPr algn="ctr" defTabSz="825500">
              <a:lnSpc>
                <a:spcPct val="100000"/>
              </a:lnSpc>
              <a:defRPr sz="11200" b="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</p:spPr>
        <p:txBody>
          <a:bodyPr anchor="ctr"/>
          <a:lstStyle>
            <a:lvl1pPr marL="635000" indent="-635000" defTabSz="825500">
              <a:lnSpc>
                <a:spcPct val="100000"/>
              </a:lnSpc>
              <a:spcBef>
                <a:spcPts val="5900"/>
              </a:spcBef>
              <a:buSzPct val="125000"/>
            </a:lvl1pPr>
            <a:lvl2pPr marL="1270000" indent="-635000" defTabSz="825500">
              <a:lnSpc>
                <a:spcPct val="100000"/>
              </a:lnSpc>
              <a:spcBef>
                <a:spcPts val="5900"/>
              </a:spcBef>
              <a:buSzPct val="125000"/>
            </a:lvl2pPr>
            <a:lvl3pPr marL="1905000" indent="-635000" defTabSz="825500">
              <a:lnSpc>
                <a:spcPct val="100000"/>
              </a:lnSpc>
              <a:spcBef>
                <a:spcPts val="5900"/>
              </a:spcBef>
              <a:buSzPct val="125000"/>
            </a:lvl3pPr>
            <a:lvl4pPr marL="2540000" indent="-635000" defTabSz="825500">
              <a:lnSpc>
                <a:spcPct val="100000"/>
              </a:lnSpc>
              <a:spcBef>
                <a:spcPts val="5900"/>
              </a:spcBef>
              <a:buSzPct val="125000"/>
            </a:lvl4pPr>
            <a:lvl5pPr marL="3175000" indent="-635000" defTabSz="825500">
              <a:lnSpc>
                <a:spcPct val="100000"/>
              </a:lnSpc>
              <a:spcBef>
                <a:spcPts val="5900"/>
              </a:spcBef>
              <a:buSzPct val="125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 anchor="t"/>
          <a:lstStyle>
            <a:lvl1pPr defTabSz="82550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eg"/>
          <p:cNvSpPr>
            <a:spLocks noGrp="1"/>
          </p:cNvSpPr>
          <p:nvPr>
            <p:ph type="pic" idx="13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>
            <a:spLocks noGrp="1"/>
          </p:cNvSpPr>
          <p:nvPr>
            <p:ph type="pic" idx="13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eg"/>
          <p:cNvSpPr>
            <a:spLocks noGrp="1"/>
          </p:cNvSpPr>
          <p:nvPr>
            <p:ph type="pic" idx="14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nchs/data/databriefs/db330-h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hyperlink" Target="https://www.apa.org/education/ce/suicide.pdf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pa.org/education/ce/suicide.pdf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trengthening the External Locus of Hope:…"/>
          <p:cNvSpPr txBox="1">
            <a:spLocks noGrp="1"/>
          </p:cNvSpPr>
          <p:nvPr>
            <p:ph type="ctrTitle"/>
          </p:nvPr>
        </p:nvSpPr>
        <p:spPr>
          <a:xfrm>
            <a:off x="1206498" y="3476420"/>
            <a:ext cx="21971004" cy="388413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1731220">
              <a:defRPr sz="9585" spc="-191"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pPr>
            <a:r>
              <a:rPr sz="8804" spc="-176">
                <a:blipFill rotWithShape="1">
                  <a:blip r:embed="rId3"/>
                  <a:srcRect/>
                  <a:stretch>
                    <a:fillRect/>
                  </a:stretch>
                </a:blipFill>
              </a:rPr>
              <a:t>Strengthening the External Locus of Hope:</a:t>
            </a:r>
            <a:r>
              <a:t> </a:t>
            </a:r>
          </a:p>
          <a:p>
            <a:pPr defTabSz="1731220">
              <a:defRPr sz="13703" spc="-274"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pPr>
            <a:r>
              <a:t>Suicide Prevention in Youth</a:t>
            </a:r>
          </a:p>
        </p:txBody>
      </p:sp>
      <p:sp>
        <p:nvSpPr>
          <p:cNvPr id="161" name="Jonathan Kratz, MSW, LCSW…"/>
          <p:cNvSpPr txBox="1">
            <a:spLocks noGrp="1"/>
          </p:cNvSpPr>
          <p:nvPr>
            <p:ph type="subTitle" sz="quarter" idx="1"/>
          </p:nvPr>
        </p:nvSpPr>
        <p:spPr>
          <a:xfrm>
            <a:off x="1376754" y="7613039"/>
            <a:ext cx="6233987" cy="1905001"/>
          </a:xfrm>
          <a:prstGeom prst="rect">
            <a:avLst/>
          </a:prstGeom>
        </p:spPr>
        <p:txBody>
          <a:bodyPr/>
          <a:lstStyle/>
          <a:p>
            <a:pPr defTabSz="792479">
              <a:defRPr sz="3552" b="0">
                <a:solidFill>
                  <a:srgbClr val="79211D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Jonathan Kratz, MSW, LCSW</a:t>
            </a:r>
          </a:p>
          <a:p>
            <a:pPr defTabSz="792479">
              <a:defRPr sz="3552" b="0">
                <a:solidFill>
                  <a:srgbClr val="79211D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Graduate Coordinator </a:t>
            </a:r>
          </a:p>
          <a:p>
            <a:pPr defTabSz="792479">
              <a:defRPr sz="3552" b="0">
                <a:solidFill>
                  <a:srgbClr val="79211D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Clinical Assistant Professor</a:t>
            </a:r>
          </a:p>
        </p:txBody>
      </p:sp>
      <p:sp>
        <p:nvSpPr>
          <p:cNvPr id="162" name="Rectangle"/>
          <p:cNvSpPr/>
          <p:nvPr/>
        </p:nvSpPr>
        <p:spPr>
          <a:xfrm>
            <a:off x="-1281" y="11094715"/>
            <a:ext cx="24386562" cy="2676287"/>
          </a:xfrm>
          <a:prstGeom prst="rect">
            <a:avLst/>
          </a:prstGeom>
          <a:gradFill>
            <a:gsLst>
              <a:gs pos="0">
                <a:srgbClr val="941100"/>
              </a:gs>
              <a:gs pos="100000">
                <a:srgbClr val="941000">
                  <a:alpha val="57245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941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3" name="1529696442854.png" descr="152969644285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581842" y="11410134"/>
            <a:ext cx="11019313" cy="2045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Haruv-logo-white_EN-1-e1557907815554.png" descr="Haruv-logo-white_EN-1-e155790781555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18603" y="10394508"/>
            <a:ext cx="9728201" cy="4076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Rectangle"/>
          <p:cNvSpPr/>
          <p:nvPr/>
        </p:nvSpPr>
        <p:spPr>
          <a:xfrm>
            <a:off x="-280276" y="-242445"/>
            <a:ext cx="24944553" cy="14792188"/>
          </a:xfrm>
          <a:prstGeom prst="rect">
            <a:avLst/>
          </a:prstGeom>
          <a:gradFill>
            <a:gsLst>
              <a:gs pos="0">
                <a:srgbClr val="3197E0">
                  <a:alpha val="49889"/>
                </a:srgbClr>
              </a:gs>
              <a:gs pos="100000">
                <a:srgbClr val="294C70">
                  <a:alpha val="49889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911" name="Male"/>
          <p:cNvSpPr/>
          <p:nvPr/>
        </p:nvSpPr>
        <p:spPr>
          <a:xfrm>
            <a:off x="5046341" y="3065008"/>
            <a:ext cx="423111" cy="1141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12" name="Male"/>
          <p:cNvSpPr/>
          <p:nvPr/>
        </p:nvSpPr>
        <p:spPr>
          <a:xfrm>
            <a:off x="5621389" y="3065008"/>
            <a:ext cx="423112" cy="1141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13" name="Male"/>
          <p:cNvSpPr/>
          <p:nvPr/>
        </p:nvSpPr>
        <p:spPr>
          <a:xfrm>
            <a:off x="5046341" y="4408114"/>
            <a:ext cx="423111" cy="1141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14" name="Male"/>
          <p:cNvSpPr/>
          <p:nvPr/>
        </p:nvSpPr>
        <p:spPr>
          <a:xfrm>
            <a:off x="5621389" y="4408114"/>
            <a:ext cx="423112" cy="1141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15" name="Male"/>
          <p:cNvSpPr/>
          <p:nvPr/>
        </p:nvSpPr>
        <p:spPr>
          <a:xfrm>
            <a:off x="5046341" y="5751220"/>
            <a:ext cx="423111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16" name="Male"/>
          <p:cNvSpPr/>
          <p:nvPr/>
        </p:nvSpPr>
        <p:spPr>
          <a:xfrm>
            <a:off x="5621389" y="5751220"/>
            <a:ext cx="423112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17" name="Male"/>
          <p:cNvSpPr/>
          <p:nvPr/>
        </p:nvSpPr>
        <p:spPr>
          <a:xfrm>
            <a:off x="5046341" y="7015039"/>
            <a:ext cx="423111" cy="1141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18" name="Male"/>
          <p:cNvSpPr/>
          <p:nvPr/>
        </p:nvSpPr>
        <p:spPr>
          <a:xfrm>
            <a:off x="5621389" y="7015039"/>
            <a:ext cx="423112" cy="1141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19" name="Male"/>
          <p:cNvSpPr/>
          <p:nvPr/>
        </p:nvSpPr>
        <p:spPr>
          <a:xfrm>
            <a:off x="5046341" y="8278857"/>
            <a:ext cx="423111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20" name="Male"/>
          <p:cNvSpPr/>
          <p:nvPr/>
        </p:nvSpPr>
        <p:spPr>
          <a:xfrm>
            <a:off x="5621389" y="8278857"/>
            <a:ext cx="423112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21" name="Male"/>
          <p:cNvSpPr/>
          <p:nvPr/>
        </p:nvSpPr>
        <p:spPr>
          <a:xfrm>
            <a:off x="5046341" y="9542675"/>
            <a:ext cx="423111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22" name="Male"/>
          <p:cNvSpPr/>
          <p:nvPr/>
        </p:nvSpPr>
        <p:spPr>
          <a:xfrm>
            <a:off x="5621389" y="9542675"/>
            <a:ext cx="423112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23" name="Male"/>
          <p:cNvSpPr/>
          <p:nvPr/>
        </p:nvSpPr>
        <p:spPr>
          <a:xfrm>
            <a:off x="5046341" y="10806494"/>
            <a:ext cx="423111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24" name="Male"/>
          <p:cNvSpPr/>
          <p:nvPr/>
        </p:nvSpPr>
        <p:spPr>
          <a:xfrm>
            <a:off x="5621389" y="10806494"/>
            <a:ext cx="423112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25" name="24 &amp; younger"/>
          <p:cNvSpPr txBox="1"/>
          <p:nvPr/>
        </p:nvSpPr>
        <p:spPr>
          <a:xfrm>
            <a:off x="3271835" y="1767818"/>
            <a:ext cx="4782008" cy="243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>
                <a:solidFill>
                  <a:srgbClr val="FFFFFF"/>
                </a:solidFill>
              </a:defRPr>
            </a:lvl1pPr>
          </a:lstStyle>
          <a:p>
            <a:r>
              <a:t>24 &amp; younger</a:t>
            </a:r>
          </a:p>
        </p:txBody>
      </p:sp>
      <p:sp>
        <p:nvSpPr>
          <p:cNvPr id="1054" name="2nd leading cause of death."/>
          <p:cNvSpPr txBox="1"/>
          <p:nvPr/>
        </p:nvSpPr>
        <p:spPr>
          <a:xfrm>
            <a:off x="11526879" y="3173353"/>
            <a:ext cx="8173646" cy="7960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3700" b="1">
                <a:solidFill>
                  <a:srgbClr val="FFFFFF"/>
                </a:solidFill>
              </a:defRPr>
            </a:lvl1pPr>
          </a:lstStyle>
          <a:p>
            <a:r>
              <a:t>2nd leading cause of death.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Rectangle"/>
          <p:cNvSpPr/>
          <p:nvPr/>
        </p:nvSpPr>
        <p:spPr>
          <a:xfrm>
            <a:off x="-280276" y="-242445"/>
            <a:ext cx="24944553" cy="14792188"/>
          </a:xfrm>
          <a:prstGeom prst="rect">
            <a:avLst/>
          </a:prstGeom>
          <a:gradFill>
            <a:gsLst>
              <a:gs pos="0">
                <a:srgbClr val="3197E0">
                  <a:alpha val="49889"/>
                </a:srgbClr>
              </a:gs>
              <a:gs pos="100000">
                <a:srgbClr val="294C70">
                  <a:alpha val="49889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059" name="Male"/>
          <p:cNvSpPr/>
          <p:nvPr/>
        </p:nvSpPr>
        <p:spPr>
          <a:xfrm>
            <a:off x="5046341" y="3065008"/>
            <a:ext cx="423111" cy="1141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60" name="Male"/>
          <p:cNvSpPr/>
          <p:nvPr/>
        </p:nvSpPr>
        <p:spPr>
          <a:xfrm>
            <a:off x="5621389" y="3065008"/>
            <a:ext cx="423112" cy="1141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61" name="Male"/>
          <p:cNvSpPr/>
          <p:nvPr/>
        </p:nvSpPr>
        <p:spPr>
          <a:xfrm>
            <a:off x="5046341" y="4408114"/>
            <a:ext cx="423111" cy="1141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62" name="Male"/>
          <p:cNvSpPr/>
          <p:nvPr/>
        </p:nvSpPr>
        <p:spPr>
          <a:xfrm>
            <a:off x="5621389" y="4408114"/>
            <a:ext cx="423112" cy="1141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63" name="Male"/>
          <p:cNvSpPr/>
          <p:nvPr/>
        </p:nvSpPr>
        <p:spPr>
          <a:xfrm>
            <a:off x="5046341" y="5751220"/>
            <a:ext cx="423111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64" name="Male"/>
          <p:cNvSpPr/>
          <p:nvPr/>
        </p:nvSpPr>
        <p:spPr>
          <a:xfrm>
            <a:off x="5621389" y="5751220"/>
            <a:ext cx="423112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65" name="Male"/>
          <p:cNvSpPr/>
          <p:nvPr/>
        </p:nvSpPr>
        <p:spPr>
          <a:xfrm>
            <a:off x="5046341" y="7015039"/>
            <a:ext cx="423111" cy="1141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66" name="Male"/>
          <p:cNvSpPr/>
          <p:nvPr/>
        </p:nvSpPr>
        <p:spPr>
          <a:xfrm>
            <a:off x="5621389" y="7015039"/>
            <a:ext cx="423112" cy="1141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67" name="Male"/>
          <p:cNvSpPr/>
          <p:nvPr/>
        </p:nvSpPr>
        <p:spPr>
          <a:xfrm>
            <a:off x="5046341" y="8278857"/>
            <a:ext cx="423111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68" name="Male"/>
          <p:cNvSpPr/>
          <p:nvPr/>
        </p:nvSpPr>
        <p:spPr>
          <a:xfrm>
            <a:off x="5621389" y="8278857"/>
            <a:ext cx="423112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69" name="Male"/>
          <p:cNvSpPr/>
          <p:nvPr/>
        </p:nvSpPr>
        <p:spPr>
          <a:xfrm>
            <a:off x="5046341" y="9542675"/>
            <a:ext cx="423111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70" name="Male"/>
          <p:cNvSpPr/>
          <p:nvPr/>
        </p:nvSpPr>
        <p:spPr>
          <a:xfrm>
            <a:off x="5621389" y="9542675"/>
            <a:ext cx="423112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71" name="Male"/>
          <p:cNvSpPr/>
          <p:nvPr/>
        </p:nvSpPr>
        <p:spPr>
          <a:xfrm>
            <a:off x="5046341" y="10806494"/>
            <a:ext cx="423111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72" name="Male"/>
          <p:cNvSpPr/>
          <p:nvPr/>
        </p:nvSpPr>
        <p:spPr>
          <a:xfrm>
            <a:off x="5621389" y="10806494"/>
            <a:ext cx="423112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73" name="24 &amp; younger"/>
          <p:cNvSpPr txBox="1"/>
          <p:nvPr/>
        </p:nvSpPr>
        <p:spPr>
          <a:xfrm>
            <a:off x="3271835" y="1767818"/>
            <a:ext cx="4782008" cy="243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>
                <a:solidFill>
                  <a:srgbClr val="FFFFFF"/>
                </a:solidFill>
              </a:defRPr>
            </a:lvl1pPr>
          </a:lstStyle>
          <a:p>
            <a:r>
              <a:t>24 &amp; younger</a:t>
            </a:r>
          </a:p>
        </p:txBody>
      </p:sp>
      <p:sp>
        <p:nvSpPr>
          <p:cNvPr id="1074" name="↑56%"/>
          <p:cNvSpPr txBox="1"/>
          <p:nvPr/>
        </p:nvSpPr>
        <p:spPr>
          <a:xfrm>
            <a:off x="8760414" y="4759649"/>
            <a:ext cx="13004887" cy="478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0" b="1">
                <a:solidFill>
                  <a:srgbClr val="FFFFFF"/>
                </a:solidFill>
              </a:defRPr>
            </a:lvl1pPr>
          </a:lstStyle>
          <a:p>
            <a:r>
              <a:t>↑56%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Centers for Disease Control and Prevention 2017"/>
          <p:cNvSpPr txBox="1"/>
          <p:nvPr/>
        </p:nvSpPr>
        <p:spPr>
          <a:xfrm>
            <a:off x="19701847" y="13070963"/>
            <a:ext cx="382343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3400"/>
              </a:lnSpc>
              <a:spcBef>
                <a:spcPts val="1200"/>
              </a:spcBef>
              <a:defRPr sz="1466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Centers for Disease Control and Prevention 2017 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079" name="Rectangle"/>
          <p:cNvSpPr/>
          <p:nvPr/>
        </p:nvSpPr>
        <p:spPr>
          <a:xfrm>
            <a:off x="-280276" y="14088183"/>
            <a:ext cx="24944553" cy="8878657"/>
          </a:xfrm>
          <a:prstGeom prst="rect">
            <a:avLst/>
          </a:prstGeom>
          <a:gradFill>
            <a:gsLst>
              <a:gs pos="0">
                <a:srgbClr val="3197E0">
                  <a:alpha val="0"/>
                </a:srgbClr>
              </a:gs>
              <a:gs pos="100000">
                <a:srgbClr val="294C70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grpSp>
        <p:nvGrpSpPr>
          <p:cNvPr id="1082" name="Group"/>
          <p:cNvGrpSpPr/>
          <p:nvPr/>
        </p:nvGrpSpPr>
        <p:grpSpPr>
          <a:xfrm>
            <a:off x="-26420801" y="-1768242"/>
            <a:ext cx="28775532" cy="17209690"/>
            <a:chOff x="0" y="0"/>
            <a:chExt cx="28775529" cy="17209689"/>
          </a:xfrm>
        </p:grpSpPr>
        <p:sp>
          <p:nvSpPr>
            <p:cNvPr id="1080" name="Shape"/>
            <p:cNvSpPr/>
            <p:nvPr/>
          </p:nvSpPr>
          <p:spPr>
            <a:xfrm>
              <a:off x="19949735" y="0"/>
              <a:ext cx="8825795" cy="17209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" y="0"/>
                  </a:moveTo>
                  <a:lnTo>
                    <a:pt x="2412" y="161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9022" y="21093"/>
                  </a:lnTo>
                  <a:lnTo>
                    <a:pt x="16264" y="19475"/>
                  </a:lnTo>
                  <a:lnTo>
                    <a:pt x="8154" y="17213"/>
                  </a:lnTo>
                  <a:lnTo>
                    <a:pt x="5786" y="13942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3197E0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81" name="Shape"/>
            <p:cNvSpPr/>
            <p:nvPr/>
          </p:nvSpPr>
          <p:spPr>
            <a:xfrm>
              <a:off x="0" y="59508"/>
              <a:ext cx="20984058" cy="17150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45" y="12028"/>
                  </a:moveTo>
                  <a:lnTo>
                    <a:pt x="12432" y="15673"/>
                  </a:lnTo>
                  <a:lnTo>
                    <a:pt x="11115" y="17403"/>
                  </a:lnTo>
                  <a:lnTo>
                    <a:pt x="9684" y="18789"/>
                  </a:lnTo>
                  <a:lnTo>
                    <a:pt x="4788" y="19690"/>
                  </a:lnTo>
                  <a:lnTo>
                    <a:pt x="2426" y="21122"/>
                  </a:lnTo>
                  <a:lnTo>
                    <a:pt x="0" y="21600"/>
                  </a:lnTo>
                  <a:lnTo>
                    <a:pt x="20565" y="21600"/>
                  </a:lnTo>
                  <a:lnTo>
                    <a:pt x="21600" y="16091"/>
                  </a:lnTo>
                  <a:lnTo>
                    <a:pt x="20660" y="0"/>
                  </a:lnTo>
                  <a:lnTo>
                    <a:pt x="15797" y="7364"/>
                  </a:lnTo>
                  <a:lnTo>
                    <a:pt x="13245" y="12028"/>
                  </a:lnTo>
                  <a:close/>
                </a:path>
              </a:pathLst>
            </a:custGeom>
            <a:solidFill>
              <a:srgbClr val="37A8FA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085" name="Group"/>
          <p:cNvGrpSpPr/>
          <p:nvPr/>
        </p:nvGrpSpPr>
        <p:grpSpPr>
          <a:xfrm>
            <a:off x="-23772335" y="15290950"/>
            <a:ext cx="25701852" cy="23532317"/>
            <a:chOff x="0" y="0"/>
            <a:chExt cx="25701850" cy="23532315"/>
          </a:xfrm>
        </p:grpSpPr>
        <p:sp>
          <p:nvSpPr>
            <p:cNvPr id="1083" name="Shape"/>
            <p:cNvSpPr/>
            <p:nvPr/>
          </p:nvSpPr>
          <p:spPr>
            <a:xfrm rot="10800000" flipH="1">
              <a:off x="17818789" y="0"/>
              <a:ext cx="7883061" cy="235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3" y="0"/>
                  </a:moveTo>
                  <a:lnTo>
                    <a:pt x="2412" y="9903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9022" y="20520"/>
                  </a:lnTo>
                  <a:lnTo>
                    <a:pt x="16264" y="17069"/>
                  </a:lnTo>
                  <a:lnTo>
                    <a:pt x="8154" y="12246"/>
                  </a:lnTo>
                  <a:lnTo>
                    <a:pt x="5786" y="5273"/>
                  </a:lnTo>
                  <a:lnTo>
                    <a:pt x="1193" y="0"/>
                  </a:lnTo>
                  <a:close/>
                </a:path>
              </a:pathLst>
            </a:custGeom>
            <a:solidFill>
              <a:srgbClr val="3484C9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84" name="Shape"/>
            <p:cNvSpPr/>
            <p:nvPr/>
          </p:nvSpPr>
          <p:spPr>
            <a:xfrm rot="10800000" flipH="1">
              <a:off x="0" y="4"/>
              <a:ext cx="18742627" cy="23532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75" y="2456"/>
                  </a:moveTo>
                  <a:lnTo>
                    <a:pt x="17799" y="6068"/>
                  </a:lnTo>
                  <a:lnTo>
                    <a:pt x="14847" y="7748"/>
                  </a:lnTo>
                  <a:lnTo>
                    <a:pt x="12077" y="13831"/>
                  </a:lnTo>
                  <a:lnTo>
                    <a:pt x="4788" y="17542"/>
                  </a:lnTo>
                  <a:lnTo>
                    <a:pt x="2426" y="20585"/>
                  </a:lnTo>
                  <a:lnTo>
                    <a:pt x="0" y="21600"/>
                  </a:lnTo>
                  <a:lnTo>
                    <a:pt x="20565" y="21600"/>
                  </a:lnTo>
                  <a:lnTo>
                    <a:pt x="21600" y="9894"/>
                  </a:lnTo>
                  <a:lnTo>
                    <a:pt x="21045" y="0"/>
                  </a:lnTo>
                  <a:lnTo>
                    <a:pt x="19875" y="2456"/>
                  </a:lnTo>
                  <a:close/>
                </a:path>
              </a:pathLst>
            </a:custGeom>
            <a:solidFill>
              <a:srgbClr val="3197E0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grpSp>
        <p:nvGrpSpPr>
          <p:cNvPr id="1093" name="Group"/>
          <p:cNvGrpSpPr/>
          <p:nvPr/>
        </p:nvGrpSpPr>
        <p:grpSpPr>
          <a:xfrm>
            <a:off x="12319508" y="5622971"/>
            <a:ext cx="4513732" cy="2040293"/>
            <a:chOff x="0" y="0"/>
            <a:chExt cx="4513730" cy="2040291"/>
          </a:xfrm>
        </p:grpSpPr>
        <p:grpSp>
          <p:nvGrpSpPr>
            <p:cNvPr id="1088" name="Group"/>
            <p:cNvGrpSpPr/>
            <p:nvPr/>
          </p:nvGrpSpPr>
          <p:grpSpPr>
            <a:xfrm>
              <a:off x="666966" y="0"/>
              <a:ext cx="2040293" cy="2040292"/>
              <a:chOff x="0" y="0"/>
              <a:chExt cx="2040291" cy="2040291"/>
            </a:xfrm>
          </p:grpSpPr>
          <p:graphicFrame>
            <p:nvGraphicFramePr>
              <p:cNvPr id="1086" name="2D Pie Chart"/>
              <p:cNvGraphicFramePr/>
              <p:nvPr/>
            </p:nvGraphicFramePr>
            <p:xfrm>
              <a:off x="0" y="0"/>
              <a:ext cx="2040292" cy="204029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087" name="X3"/>
              <p:cNvSpPr/>
              <p:nvPr/>
            </p:nvSpPr>
            <p:spPr>
              <a:xfrm>
                <a:off x="274112" y="263429"/>
                <a:ext cx="1501550" cy="1501550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lnSpc>
                    <a:spcPct val="80000"/>
                  </a:lnSpc>
                  <a:spcBef>
                    <a:spcPts val="0"/>
                  </a:spcBef>
                  <a:defRPr sz="10000" b="1" spc="-200"/>
                </a:lvl1pPr>
              </a:lstStyle>
              <a:p>
                <a:r>
                  <a:t>X3</a:t>
                </a:r>
              </a:p>
            </p:txBody>
          </p:sp>
        </p:grpSp>
        <p:sp>
          <p:nvSpPr>
            <p:cNvPr id="1089" name="Shape"/>
            <p:cNvSpPr/>
            <p:nvPr/>
          </p:nvSpPr>
          <p:spPr>
            <a:xfrm>
              <a:off x="0" y="610462"/>
              <a:ext cx="427271" cy="1076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17" y="3847"/>
                  </a:moveTo>
                  <a:lnTo>
                    <a:pt x="15583" y="3847"/>
                  </a:lnTo>
                  <a:cubicBezTo>
                    <a:pt x="18906" y="3847"/>
                    <a:pt x="21600" y="4905"/>
                    <a:pt x="21600" y="6209"/>
                  </a:cubicBezTo>
                  <a:lnTo>
                    <a:pt x="21600" y="11671"/>
                  </a:lnTo>
                  <a:cubicBezTo>
                    <a:pt x="21600" y="11672"/>
                    <a:pt x="21600" y="11672"/>
                    <a:pt x="21600" y="11672"/>
                  </a:cubicBezTo>
                  <a:cubicBezTo>
                    <a:pt x="21600" y="12119"/>
                    <a:pt x="20678" y="12480"/>
                    <a:pt x="19541" y="12480"/>
                  </a:cubicBezTo>
                  <a:cubicBezTo>
                    <a:pt x="18403" y="12480"/>
                    <a:pt x="17482" y="12119"/>
                    <a:pt x="17482" y="11672"/>
                  </a:cubicBezTo>
                  <a:lnTo>
                    <a:pt x="17481" y="11672"/>
                  </a:lnTo>
                  <a:lnTo>
                    <a:pt x="17481" y="6209"/>
                  </a:lnTo>
                  <a:lnTo>
                    <a:pt x="16526" y="6209"/>
                  </a:lnTo>
                  <a:lnTo>
                    <a:pt x="16526" y="20570"/>
                  </a:lnTo>
                  <a:lnTo>
                    <a:pt x="16526" y="20570"/>
                  </a:lnTo>
                  <a:cubicBezTo>
                    <a:pt x="16526" y="21139"/>
                    <a:pt x="15351" y="21600"/>
                    <a:pt x="13902" y="21600"/>
                  </a:cubicBezTo>
                  <a:cubicBezTo>
                    <a:pt x="12452" y="21600"/>
                    <a:pt x="11277" y="21139"/>
                    <a:pt x="11277" y="20570"/>
                  </a:cubicBezTo>
                  <a:lnTo>
                    <a:pt x="11277" y="13297"/>
                  </a:lnTo>
                  <a:lnTo>
                    <a:pt x="10323" y="13297"/>
                  </a:lnTo>
                  <a:lnTo>
                    <a:pt x="10323" y="20570"/>
                  </a:lnTo>
                  <a:cubicBezTo>
                    <a:pt x="10323" y="21139"/>
                    <a:pt x="9148" y="21600"/>
                    <a:pt x="7698" y="21600"/>
                  </a:cubicBezTo>
                  <a:cubicBezTo>
                    <a:pt x="6249" y="21600"/>
                    <a:pt x="5074" y="21139"/>
                    <a:pt x="5074" y="20570"/>
                  </a:cubicBezTo>
                  <a:lnTo>
                    <a:pt x="5073" y="20570"/>
                  </a:lnTo>
                  <a:lnTo>
                    <a:pt x="5073" y="6209"/>
                  </a:lnTo>
                  <a:lnTo>
                    <a:pt x="4118" y="6209"/>
                  </a:lnTo>
                  <a:lnTo>
                    <a:pt x="4118" y="11672"/>
                  </a:lnTo>
                  <a:cubicBezTo>
                    <a:pt x="4118" y="12119"/>
                    <a:pt x="3197" y="12480"/>
                    <a:pt x="2059" y="12480"/>
                  </a:cubicBezTo>
                  <a:cubicBezTo>
                    <a:pt x="922" y="12480"/>
                    <a:pt x="0" y="12119"/>
                    <a:pt x="0" y="11672"/>
                  </a:cubicBezTo>
                  <a:lnTo>
                    <a:pt x="0" y="6209"/>
                  </a:lnTo>
                  <a:cubicBezTo>
                    <a:pt x="0" y="4905"/>
                    <a:pt x="2694" y="3847"/>
                    <a:pt x="6017" y="3847"/>
                  </a:cubicBezTo>
                  <a:close/>
                  <a:moveTo>
                    <a:pt x="6374" y="1746"/>
                  </a:moveTo>
                  <a:cubicBezTo>
                    <a:pt x="6374" y="2711"/>
                    <a:pt x="8365" y="3493"/>
                    <a:pt x="10823" y="3493"/>
                  </a:cubicBezTo>
                  <a:cubicBezTo>
                    <a:pt x="13280" y="3493"/>
                    <a:pt x="15272" y="2711"/>
                    <a:pt x="15272" y="1746"/>
                  </a:cubicBezTo>
                  <a:cubicBezTo>
                    <a:pt x="15272" y="782"/>
                    <a:pt x="13280" y="0"/>
                    <a:pt x="10823" y="0"/>
                  </a:cubicBezTo>
                  <a:cubicBezTo>
                    <a:pt x="8365" y="0"/>
                    <a:pt x="6374" y="782"/>
                    <a:pt x="6374" y="1746"/>
                  </a:cubicBezTo>
                  <a:close/>
                </a:path>
              </a:pathLst>
            </a:custGeom>
            <a:solidFill>
              <a:srgbClr val="73BAEC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90" name="Shape"/>
            <p:cNvSpPr/>
            <p:nvPr/>
          </p:nvSpPr>
          <p:spPr>
            <a:xfrm>
              <a:off x="2920959" y="475794"/>
              <a:ext cx="502887" cy="1076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extrusionOk="0">
                  <a:moveTo>
                    <a:pt x="21247" y="10573"/>
                  </a:moveTo>
                  <a:lnTo>
                    <a:pt x="17364" y="5258"/>
                  </a:lnTo>
                  <a:cubicBezTo>
                    <a:pt x="16728" y="4388"/>
                    <a:pt x="14991" y="3847"/>
                    <a:pt x="13131" y="3847"/>
                  </a:cubicBezTo>
                  <a:cubicBezTo>
                    <a:pt x="13119" y="3847"/>
                    <a:pt x="13108" y="3847"/>
                    <a:pt x="13097" y="3847"/>
                  </a:cubicBezTo>
                  <a:lnTo>
                    <a:pt x="13097" y="3847"/>
                  </a:lnTo>
                  <a:lnTo>
                    <a:pt x="12219" y="3847"/>
                  </a:lnTo>
                  <a:lnTo>
                    <a:pt x="9090" y="3847"/>
                  </a:lnTo>
                  <a:lnTo>
                    <a:pt x="8213" y="3847"/>
                  </a:lnTo>
                  <a:lnTo>
                    <a:pt x="8213" y="3847"/>
                  </a:lnTo>
                  <a:cubicBezTo>
                    <a:pt x="8202" y="3847"/>
                    <a:pt x="8191" y="3847"/>
                    <a:pt x="8179" y="3847"/>
                  </a:cubicBezTo>
                  <a:cubicBezTo>
                    <a:pt x="6319" y="3847"/>
                    <a:pt x="4582" y="4388"/>
                    <a:pt x="3946" y="5258"/>
                  </a:cubicBezTo>
                  <a:lnTo>
                    <a:pt x="63" y="10573"/>
                  </a:lnTo>
                  <a:cubicBezTo>
                    <a:pt x="-145" y="10858"/>
                    <a:pt x="179" y="11168"/>
                    <a:pt x="787" y="11265"/>
                  </a:cubicBezTo>
                  <a:lnTo>
                    <a:pt x="1484" y="11377"/>
                  </a:lnTo>
                  <a:cubicBezTo>
                    <a:pt x="1609" y="11397"/>
                    <a:pt x="1736" y="11407"/>
                    <a:pt x="1861" y="11407"/>
                  </a:cubicBezTo>
                  <a:cubicBezTo>
                    <a:pt x="2345" y="11407"/>
                    <a:pt x="2796" y="11264"/>
                    <a:pt x="2962" y="11038"/>
                  </a:cubicBezTo>
                  <a:lnTo>
                    <a:pt x="6435" y="6288"/>
                  </a:lnTo>
                  <a:lnTo>
                    <a:pt x="6493" y="6209"/>
                  </a:lnTo>
                  <a:lnTo>
                    <a:pt x="7331" y="6209"/>
                  </a:lnTo>
                  <a:lnTo>
                    <a:pt x="1162" y="14494"/>
                  </a:lnTo>
                  <a:lnTo>
                    <a:pt x="6965" y="14494"/>
                  </a:lnTo>
                  <a:lnTo>
                    <a:pt x="6965" y="20831"/>
                  </a:lnTo>
                  <a:cubicBezTo>
                    <a:pt x="6965" y="21256"/>
                    <a:pt x="7700" y="21600"/>
                    <a:pt x="8607" y="21600"/>
                  </a:cubicBezTo>
                  <a:cubicBezTo>
                    <a:pt x="9514" y="21600"/>
                    <a:pt x="10250" y="21256"/>
                    <a:pt x="10250" y="20831"/>
                  </a:cubicBezTo>
                  <a:lnTo>
                    <a:pt x="10255" y="20831"/>
                  </a:lnTo>
                  <a:lnTo>
                    <a:pt x="10255" y="14494"/>
                  </a:lnTo>
                  <a:lnTo>
                    <a:pt x="11055" y="14494"/>
                  </a:lnTo>
                  <a:lnTo>
                    <a:pt x="11055" y="20831"/>
                  </a:lnTo>
                  <a:cubicBezTo>
                    <a:pt x="11055" y="21256"/>
                    <a:pt x="11790" y="21600"/>
                    <a:pt x="12698" y="21600"/>
                  </a:cubicBezTo>
                  <a:cubicBezTo>
                    <a:pt x="13605" y="21600"/>
                    <a:pt x="14340" y="21256"/>
                    <a:pt x="14340" y="20831"/>
                  </a:cubicBezTo>
                  <a:lnTo>
                    <a:pt x="14345" y="20831"/>
                  </a:lnTo>
                  <a:lnTo>
                    <a:pt x="14345" y="14494"/>
                  </a:lnTo>
                  <a:lnTo>
                    <a:pt x="20148" y="14494"/>
                  </a:lnTo>
                  <a:lnTo>
                    <a:pt x="13978" y="6209"/>
                  </a:lnTo>
                  <a:lnTo>
                    <a:pt x="14817" y="6209"/>
                  </a:lnTo>
                  <a:lnTo>
                    <a:pt x="14875" y="6288"/>
                  </a:lnTo>
                  <a:lnTo>
                    <a:pt x="18348" y="11038"/>
                  </a:lnTo>
                  <a:cubicBezTo>
                    <a:pt x="18514" y="11264"/>
                    <a:pt x="18965" y="11407"/>
                    <a:pt x="19449" y="11407"/>
                  </a:cubicBezTo>
                  <a:cubicBezTo>
                    <a:pt x="19574" y="11407"/>
                    <a:pt x="19701" y="11397"/>
                    <a:pt x="19826" y="11377"/>
                  </a:cubicBezTo>
                  <a:lnTo>
                    <a:pt x="20523" y="11265"/>
                  </a:lnTo>
                  <a:cubicBezTo>
                    <a:pt x="21131" y="11168"/>
                    <a:pt x="21455" y="10858"/>
                    <a:pt x="21247" y="10573"/>
                  </a:cubicBezTo>
                  <a:close/>
                  <a:moveTo>
                    <a:pt x="6926" y="1746"/>
                  </a:moveTo>
                  <a:cubicBezTo>
                    <a:pt x="6926" y="782"/>
                    <a:pt x="8595" y="0"/>
                    <a:pt x="10655" y="0"/>
                  </a:cubicBezTo>
                  <a:cubicBezTo>
                    <a:pt x="12715" y="0"/>
                    <a:pt x="14384" y="782"/>
                    <a:pt x="14384" y="1746"/>
                  </a:cubicBezTo>
                  <a:cubicBezTo>
                    <a:pt x="14384" y="2711"/>
                    <a:pt x="12715" y="3493"/>
                    <a:pt x="10655" y="3493"/>
                  </a:cubicBezTo>
                  <a:cubicBezTo>
                    <a:pt x="8595" y="3493"/>
                    <a:pt x="6926" y="2711"/>
                    <a:pt x="6926" y="1746"/>
                  </a:cubicBezTo>
                  <a:close/>
                </a:path>
              </a:pathLst>
            </a:custGeom>
            <a:solidFill>
              <a:srgbClr val="F752AE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91" name="Shape"/>
            <p:cNvSpPr/>
            <p:nvPr/>
          </p:nvSpPr>
          <p:spPr>
            <a:xfrm>
              <a:off x="3465901" y="475794"/>
              <a:ext cx="502887" cy="1076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extrusionOk="0">
                  <a:moveTo>
                    <a:pt x="21247" y="10573"/>
                  </a:moveTo>
                  <a:lnTo>
                    <a:pt x="17364" y="5258"/>
                  </a:lnTo>
                  <a:cubicBezTo>
                    <a:pt x="16728" y="4388"/>
                    <a:pt x="14991" y="3847"/>
                    <a:pt x="13131" y="3847"/>
                  </a:cubicBezTo>
                  <a:cubicBezTo>
                    <a:pt x="13119" y="3847"/>
                    <a:pt x="13108" y="3847"/>
                    <a:pt x="13097" y="3847"/>
                  </a:cubicBezTo>
                  <a:lnTo>
                    <a:pt x="13097" y="3847"/>
                  </a:lnTo>
                  <a:lnTo>
                    <a:pt x="12219" y="3847"/>
                  </a:lnTo>
                  <a:lnTo>
                    <a:pt x="9090" y="3847"/>
                  </a:lnTo>
                  <a:lnTo>
                    <a:pt x="8213" y="3847"/>
                  </a:lnTo>
                  <a:lnTo>
                    <a:pt x="8213" y="3847"/>
                  </a:lnTo>
                  <a:cubicBezTo>
                    <a:pt x="8202" y="3847"/>
                    <a:pt x="8191" y="3847"/>
                    <a:pt x="8179" y="3847"/>
                  </a:cubicBezTo>
                  <a:cubicBezTo>
                    <a:pt x="6319" y="3847"/>
                    <a:pt x="4582" y="4388"/>
                    <a:pt x="3946" y="5258"/>
                  </a:cubicBezTo>
                  <a:lnTo>
                    <a:pt x="63" y="10573"/>
                  </a:lnTo>
                  <a:cubicBezTo>
                    <a:pt x="-145" y="10858"/>
                    <a:pt x="179" y="11168"/>
                    <a:pt x="787" y="11265"/>
                  </a:cubicBezTo>
                  <a:lnTo>
                    <a:pt x="1484" y="11377"/>
                  </a:lnTo>
                  <a:cubicBezTo>
                    <a:pt x="1609" y="11397"/>
                    <a:pt x="1736" y="11407"/>
                    <a:pt x="1861" y="11407"/>
                  </a:cubicBezTo>
                  <a:cubicBezTo>
                    <a:pt x="2345" y="11407"/>
                    <a:pt x="2796" y="11264"/>
                    <a:pt x="2962" y="11038"/>
                  </a:cubicBezTo>
                  <a:lnTo>
                    <a:pt x="6435" y="6288"/>
                  </a:lnTo>
                  <a:lnTo>
                    <a:pt x="6493" y="6209"/>
                  </a:lnTo>
                  <a:lnTo>
                    <a:pt x="7331" y="6209"/>
                  </a:lnTo>
                  <a:lnTo>
                    <a:pt x="1162" y="14494"/>
                  </a:lnTo>
                  <a:lnTo>
                    <a:pt x="6965" y="14494"/>
                  </a:lnTo>
                  <a:lnTo>
                    <a:pt x="6965" y="20831"/>
                  </a:lnTo>
                  <a:cubicBezTo>
                    <a:pt x="6965" y="21256"/>
                    <a:pt x="7700" y="21600"/>
                    <a:pt x="8607" y="21600"/>
                  </a:cubicBezTo>
                  <a:cubicBezTo>
                    <a:pt x="9514" y="21600"/>
                    <a:pt x="10250" y="21256"/>
                    <a:pt x="10250" y="20831"/>
                  </a:cubicBezTo>
                  <a:lnTo>
                    <a:pt x="10255" y="20831"/>
                  </a:lnTo>
                  <a:lnTo>
                    <a:pt x="10255" y="14494"/>
                  </a:lnTo>
                  <a:lnTo>
                    <a:pt x="11055" y="14494"/>
                  </a:lnTo>
                  <a:lnTo>
                    <a:pt x="11055" y="20831"/>
                  </a:lnTo>
                  <a:cubicBezTo>
                    <a:pt x="11055" y="21256"/>
                    <a:pt x="11790" y="21600"/>
                    <a:pt x="12698" y="21600"/>
                  </a:cubicBezTo>
                  <a:cubicBezTo>
                    <a:pt x="13605" y="21600"/>
                    <a:pt x="14340" y="21256"/>
                    <a:pt x="14340" y="20831"/>
                  </a:cubicBezTo>
                  <a:lnTo>
                    <a:pt x="14345" y="20831"/>
                  </a:lnTo>
                  <a:lnTo>
                    <a:pt x="14345" y="14494"/>
                  </a:lnTo>
                  <a:lnTo>
                    <a:pt x="20148" y="14494"/>
                  </a:lnTo>
                  <a:lnTo>
                    <a:pt x="13978" y="6209"/>
                  </a:lnTo>
                  <a:lnTo>
                    <a:pt x="14817" y="6209"/>
                  </a:lnTo>
                  <a:lnTo>
                    <a:pt x="14875" y="6288"/>
                  </a:lnTo>
                  <a:lnTo>
                    <a:pt x="18348" y="11038"/>
                  </a:lnTo>
                  <a:cubicBezTo>
                    <a:pt x="18514" y="11264"/>
                    <a:pt x="18965" y="11407"/>
                    <a:pt x="19449" y="11407"/>
                  </a:cubicBezTo>
                  <a:cubicBezTo>
                    <a:pt x="19574" y="11407"/>
                    <a:pt x="19701" y="11397"/>
                    <a:pt x="19826" y="11377"/>
                  </a:cubicBezTo>
                  <a:lnTo>
                    <a:pt x="20523" y="11265"/>
                  </a:lnTo>
                  <a:cubicBezTo>
                    <a:pt x="21131" y="11168"/>
                    <a:pt x="21455" y="10858"/>
                    <a:pt x="21247" y="10573"/>
                  </a:cubicBezTo>
                  <a:close/>
                  <a:moveTo>
                    <a:pt x="6926" y="1746"/>
                  </a:moveTo>
                  <a:cubicBezTo>
                    <a:pt x="6926" y="782"/>
                    <a:pt x="8595" y="0"/>
                    <a:pt x="10655" y="0"/>
                  </a:cubicBezTo>
                  <a:cubicBezTo>
                    <a:pt x="12715" y="0"/>
                    <a:pt x="14384" y="782"/>
                    <a:pt x="14384" y="1746"/>
                  </a:cubicBezTo>
                  <a:cubicBezTo>
                    <a:pt x="14384" y="2711"/>
                    <a:pt x="12715" y="3493"/>
                    <a:pt x="10655" y="3493"/>
                  </a:cubicBezTo>
                  <a:cubicBezTo>
                    <a:pt x="8595" y="3493"/>
                    <a:pt x="6926" y="2711"/>
                    <a:pt x="6926" y="1746"/>
                  </a:cubicBezTo>
                  <a:close/>
                </a:path>
              </a:pathLst>
            </a:custGeom>
            <a:solidFill>
              <a:srgbClr val="F752AE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92" name="Shape"/>
            <p:cNvSpPr/>
            <p:nvPr/>
          </p:nvSpPr>
          <p:spPr>
            <a:xfrm>
              <a:off x="4010844" y="475794"/>
              <a:ext cx="502887" cy="1076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extrusionOk="0">
                  <a:moveTo>
                    <a:pt x="21247" y="10573"/>
                  </a:moveTo>
                  <a:lnTo>
                    <a:pt x="17364" y="5258"/>
                  </a:lnTo>
                  <a:cubicBezTo>
                    <a:pt x="16728" y="4388"/>
                    <a:pt x="14991" y="3847"/>
                    <a:pt x="13131" y="3847"/>
                  </a:cubicBezTo>
                  <a:cubicBezTo>
                    <a:pt x="13119" y="3847"/>
                    <a:pt x="13108" y="3847"/>
                    <a:pt x="13097" y="3847"/>
                  </a:cubicBezTo>
                  <a:lnTo>
                    <a:pt x="13097" y="3847"/>
                  </a:lnTo>
                  <a:lnTo>
                    <a:pt x="12219" y="3847"/>
                  </a:lnTo>
                  <a:lnTo>
                    <a:pt x="9090" y="3847"/>
                  </a:lnTo>
                  <a:lnTo>
                    <a:pt x="8213" y="3847"/>
                  </a:lnTo>
                  <a:lnTo>
                    <a:pt x="8213" y="3847"/>
                  </a:lnTo>
                  <a:cubicBezTo>
                    <a:pt x="8202" y="3847"/>
                    <a:pt x="8191" y="3847"/>
                    <a:pt x="8179" y="3847"/>
                  </a:cubicBezTo>
                  <a:cubicBezTo>
                    <a:pt x="6319" y="3847"/>
                    <a:pt x="4582" y="4388"/>
                    <a:pt x="3946" y="5258"/>
                  </a:cubicBezTo>
                  <a:lnTo>
                    <a:pt x="63" y="10573"/>
                  </a:lnTo>
                  <a:cubicBezTo>
                    <a:pt x="-145" y="10858"/>
                    <a:pt x="179" y="11168"/>
                    <a:pt x="787" y="11265"/>
                  </a:cubicBezTo>
                  <a:lnTo>
                    <a:pt x="1484" y="11377"/>
                  </a:lnTo>
                  <a:cubicBezTo>
                    <a:pt x="1609" y="11397"/>
                    <a:pt x="1736" y="11407"/>
                    <a:pt x="1861" y="11407"/>
                  </a:cubicBezTo>
                  <a:cubicBezTo>
                    <a:pt x="2345" y="11407"/>
                    <a:pt x="2796" y="11264"/>
                    <a:pt x="2962" y="11038"/>
                  </a:cubicBezTo>
                  <a:lnTo>
                    <a:pt x="6435" y="6288"/>
                  </a:lnTo>
                  <a:lnTo>
                    <a:pt x="6493" y="6209"/>
                  </a:lnTo>
                  <a:lnTo>
                    <a:pt x="7331" y="6209"/>
                  </a:lnTo>
                  <a:lnTo>
                    <a:pt x="1162" y="14494"/>
                  </a:lnTo>
                  <a:lnTo>
                    <a:pt x="6965" y="14494"/>
                  </a:lnTo>
                  <a:lnTo>
                    <a:pt x="6965" y="20831"/>
                  </a:lnTo>
                  <a:cubicBezTo>
                    <a:pt x="6965" y="21256"/>
                    <a:pt x="7700" y="21600"/>
                    <a:pt x="8607" y="21600"/>
                  </a:cubicBezTo>
                  <a:cubicBezTo>
                    <a:pt x="9514" y="21600"/>
                    <a:pt x="10250" y="21256"/>
                    <a:pt x="10250" y="20831"/>
                  </a:cubicBezTo>
                  <a:lnTo>
                    <a:pt x="10255" y="20831"/>
                  </a:lnTo>
                  <a:lnTo>
                    <a:pt x="10255" y="14494"/>
                  </a:lnTo>
                  <a:lnTo>
                    <a:pt x="11055" y="14494"/>
                  </a:lnTo>
                  <a:lnTo>
                    <a:pt x="11055" y="20831"/>
                  </a:lnTo>
                  <a:cubicBezTo>
                    <a:pt x="11055" y="21256"/>
                    <a:pt x="11790" y="21600"/>
                    <a:pt x="12698" y="21600"/>
                  </a:cubicBezTo>
                  <a:cubicBezTo>
                    <a:pt x="13605" y="21600"/>
                    <a:pt x="14340" y="21256"/>
                    <a:pt x="14340" y="20831"/>
                  </a:cubicBezTo>
                  <a:lnTo>
                    <a:pt x="14345" y="20831"/>
                  </a:lnTo>
                  <a:lnTo>
                    <a:pt x="14345" y="14494"/>
                  </a:lnTo>
                  <a:lnTo>
                    <a:pt x="20148" y="14494"/>
                  </a:lnTo>
                  <a:lnTo>
                    <a:pt x="13978" y="6209"/>
                  </a:lnTo>
                  <a:lnTo>
                    <a:pt x="14817" y="6209"/>
                  </a:lnTo>
                  <a:lnTo>
                    <a:pt x="14875" y="6288"/>
                  </a:lnTo>
                  <a:lnTo>
                    <a:pt x="18348" y="11038"/>
                  </a:lnTo>
                  <a:cubicBezTo>
                    <a:pt x="18514" y="11264"/>
                    <a:pt x="18965" y="11407"/>
                    <a:pt x="19449" y="11407"/>
                  </a:cubicBezTo>
                  <a:cubicBezTo>
                    <a:pt x="19574" y="11407"/>
                    <a:pt x="19701" y="11397"/>
                    <a:pt x="19826" y="11377"/>
                  </a:cubicBezTo>
                  <a:lnTo>
                    <a:pt x="20523" y="11265"/>
                  </a:lnTo>
                  <a:cubicBezTo>
                    <a:pt x="21131" y="11168"/>
                    <a:pt x="21455" y="10858"/>
                    <a:pt x="21247" y="10573"/>
                  </a:cubicBezTo>
                  <a:close/>
                  <a:moveTo>
                    <a:pt x="6926" y="1746"/>
                  </a:moveTo>
                  <a:cubicBezTo>
                    <a:pt x="6926" y="782"/>
                    <a:pt x="8595" y="0"/>
                    <a:pt x="10655" y="0"/>
                  </a:cubicBezTo>
                  <a:cubicBezTo>
                    <a:pt x="12715" y="0"/>
                    <a:pt x="14384" y="782"/>
                    <a:pt x="14384" y="1746"/>
                  </a:cubicBezTo>
                  <a:cubicBezTo>
                    <a:pt x="14384" y="2711"/>
                    <a:pt x="12715" y="3493"/>
                    <a:pt x="10655" y="3493"/>
                  </a:cubicBezTo>
                  <a:cubicBezTo>
                    <a:pt x="8595" y="3493"/>
                    <a:pt x="6926" y="2711"/>
                    <a:pt x="6926" y="1746"/>
                  </a:cubicBezTo>
                  <a:close/>
                </a:path>
              </a:pathLst>
            </a:custGeom>
            <a:solidFill>
              <a:srgbClr val="F752AE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102" name="Group"/>
          <p:cNvGrpSpPr/>
          <p:nvPr/>
        </p:nvGrpSpPr>
        <p:grpSpPr>
          <a:xfrm>
            <a:off x="2509983" y="2904460"/>
            <a:ext cx="19364035" cy="7907080"/>
            <a:chOff x="0" y="0"/>
            <a:chExt cx="19364032" cy="7907078"/>
          </a:xfrm>
        </p:grpSpPr>
        <p:grpSp>
          <p:nvGrpSpPr>
            <p:cNvPr id="1096" name="Group"/>
            <p:cNvGrpSpPr/>
            <p:nvPr/>
          </p:nvGrpSpPr>
          <p:grpSpPr>
            <a:xfrm>
              <a:off x="8679844" y="0"/>
              <a:ext cx="7907080" cy="7907079"/>
              <a:chOff x="0" y="0"/>
              <a:chExt cx="7907078" cy="7907078"/>
            </a:xfrm>
          </p:grpSpPr>
          <p:graphicFrame>
            <p:nvGraphicFramePr>
              <p:cNvPr id="1094" name="2D Pie Chart"/>
              <p:cNvGraphicFramePr/>
              <p:nvPr/>
            </p:nvGraphicFramePr>
            <p:xfrm>
              <a:off x="0" y="0"/>
              <a:ext cx="7907079" cy="790707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1095" name="X4"/>
              <p:cNvSpPr/>
              <p:nvPr/>
            </p:nvSpPr>
            <p:spPr>
              <a:xfrm>
                <a:off x="1062314" y="1020913"/>
                <a:ext cx="5819198" cy="5819201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>
                  <a:lnSpc>
                    <a:spcPct val="80000"/>
                  </a:lnSpc>
                  <a:spcBef>
                    <a:spcPts val="0"/>
                  </a:spcBef>
                  <a:defRPr sz="15100" b="1" spc="-302">
                    <a:solidFill>
                      <a:srgbClr val="3B4C61"/>
                    </a:solidFill>
                  </a:defRPr>
                </a:lvl1pPr>
              </a:lstStyle>
              <a:p>
                <a:r>
                  <a:t>X4</a:t>
                </a:r>
              </a:p>
            </p:txBody>
          </p:sp>
        </p:grpSp>
        <p:sp>
          <p:nvSpPr>
            <p:cNvPr id="1097" name="Shape"/>
            <p:cNvSpPr/>
            <p:nvPr/>
          </p:nvSpPr>
          <p:spPr>
            <a:xfrm>
              <a:off x="17415115" y="2727665"/>
              <a:ext cx="1948918" cy="4173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extrusionOk="0">
                  <a:moveTo>
                    <a:pt x="21247" y="10573"/>
                  </a:moveTo>
                  <a:lnTo>
                    <a:pt x="17364" y="5258"/>
                  </a:lnTo>
                  <a:cubicBezTo>
                    <a:pt x="16728" y="4388"/>
                    <a:pt x="14991" y="3847"/>
                    <a:pt x="13131" y="3847"/>
                  </a:cubicBezTo>
                  <a:cubicBezTo>
                    <a:pt x="13119" y="3847"/>
                    <a:pt x="13108" y="3847"/>
                    <a:pt x="13097" y="3847"/>
                  </a:cubicBezTo>
                  <a:lnTo>
                    <a:pt x="13097" y="3847"/>
                  </a:lnTo>
                  <a:lnTo>
                    <a:pt x="12219" y="3847"/>
                  </a:lnTo>
                  <a:lnTo>
                    <a:pt x="9090" y="3847"/>
                  </a:lnTo>
                  <a:lnTo>
                    <a:pt x="8213" y="3847"/>
                  </a:lnTo>
                  <a:lnTo>
                    <a:pt x="8213" y="3847"/>
                  </a:lnTo>
                  <a:cubicBezTo>
                    <a:pt x="8202" y="3847"/>
                    <a:pt x="8191" y="3847"/>
                    <a:pt x="8179" y="3847"/>
                  </a:cubicBezTo>
                  <a:cubicBezTo>
                    <a:pt x="6319" y="3847"/>
                    <a:pt x="4582" y="4388"/>
                    <a:pt x="3946" y="5258"/>
                  </a:cubicBezTo>
                  <a:lnTo>
                    <a:pt x="63" y="10573"/>
                  </a:lnTo>
                  <a:cubicBezTo>
                    <a:pt x="-145" y="10858"/>
                    <a:pt x="179" y="11168"/>
                    <a:pt x="787" y="11265"/>
                  </a:cubicBezTo>
                  <a:lnTo>
                    <a:pt x="1484" y="11377"/>
                  </a:lnTo>
                  <a:cubicBezTo>
                    <a:pt x="1609" y="11397"/>
                    <a:pt x="1736" y="11407"/>
                    <a:pt x="1861" y="11407"/>
                  </a:cubicBezTo>
                  <a:cubicBezTo>
                    <a:pt x="2345" y="11407"/>
                    <a:pt x="2796" y="11264"/>
                    <a:pt x="2962" y="11038"/>
                  </a:cubicBezTo>
                  <a:lnTo>
                    <a:pt x="6435" y="6288"/>
                  </a:lnTo>
                  <a:lnTo>
                    <a:pt x="6493" y="6209"/>
                  </a:lnTo>
                  <a:lnTo>
                    <a:pt x="7331" y="6209"/>
                  </a:lnTo>
                  <a:lnTo>
                    <a:pt x="1162" y="14494"/>
                  </a:lnTo>
                  <a:lnTo>
                    <a:pt x="6965" y="14494"/>
                  </a:lnTo>
                  <a:lnTo>
                    <a:pt x="6965" y="20831"/>
                  </a:lnTo>
                  <a:cubicBezTo>
                    <a:pt x="6965" y="21256"/>
                    <a:pt x="7700" y="21600"/>
                    <a:pt x="8607" y="21600"/>
                  </a:cubicBezTo>
                  <a:cubicBezTo>
                    <a:pt x="9514" y="21600"/>
                    <a:pt x="10250" y="21256"/>
                    <a:pt x="10250" y="20831"/>
                  </a:cubicBezTo>
                  <a:lnTo>
                    <a:pt x="10255" y="20831"/>
                  </a:lnTo>
                  <a:lnTo>
                    <a:pt x="10255" y="14494"/>
                  </a:lnTo>
                  <a:lnTo>
                    <a:pt x="11055" y="14494"/>
                  </a:lnTo>
                  <a:lnTo>
                    <a:pt x="11055" y="20831"/>
                  </a:lnTo>
                  <a:cubicBezTo>
                    <a:pt x="11055" y="21256"/>
                    <a:pt x="11790" y="21600"/>
                    <a:pt x="12698" y="21600"/>
                  </a:cubicBezTo>
                  <a:cubicBezTo>
                    <a:pt x="13605" y="21600"/>
                    <a:pt x="14340" y="21256"/>
                    <a:pt x="14340" y="20831"/>
                  </a:cubicBezTo>
                  <a:lnTo>
                    <a:pt x="14345" y="20831"/>
                  </a:lnTo>
                  <a:lnTo>
                    <a:pt x="14345" y="14494"/>
                  </a:lnTo>
                  <a:lnTo>
                    <a:pt x="20148" y="14494"/>
                  </a:lnTo>
                  <a:lnTo>
                    <a:pt x="13978" y="6209"/>
                  </a:lnTo>
                  <a:lnTo>
                    <a:pt x="14817" y="6209"/>
                  </a:lnTo>
                  <a:lnTo>
                    <a:pt x="14875" y="6288"/>
                  </a:lnTo>
                  <a:lnTo>
                    <a:pt x="18348" y="11038"/>
                  </a:lnTo>
                  <a:cubicBezTo>
                    <a:pt x="18514" y="11264"/>
                    <a:pt x="18965" y="11407"/>
                    <a:pt x="19449" y="11407"/>
                  </a:cubicBezTo>
                  <a:cubicBezTo>
                    <a:pt x="19574" y="11407"/>
                    <a:pt x="19701" y="11397"/>
                    <a:pt x="19826" y="11377"/>
                  </a:cubicBezTo>
                  <a:lnTo>
                    <a:pt x="20523" y="11265"/>
                  </a:lnTo>
                  <a:cubicBezTo>
                    <a:pt x="21131" y="11168"/>
                    <a:pt x="21455" y="10858"/>
                    <a:pt x="21247" y="10573"/>
                  </a:cubicBezTo>
                  <a:close/>
                  <a:moveTo>
                    <a:pt x="6926" y="1746"/>
                  </a:moveTo>
                  <a:cubicBezTo>
                    <a:pt x="6926" y="782"/>
                    <a:pt x="8595" y="0"/>
                    <a:pt x="10655" y="0"/>
                  </a:cubicBezTo>
                  <a:cubicBezTo>
                    <a:pt x="12715" y="0"/>
                    <a:pt x="14384" y="782"/>
                    <a:pt x="14384" y="1746"/>
                  </a:cubicBezTo>
                  <a:cubicBezTo>
                    <a:pt x="14384" y="2711"/>
                    <a:pt x="12715" y="3493"/>
                    <a:pt x="10655" y="3493"/>
                  </a:cubicBezTo>
                  <a:cubicBezTo>
                    <a:pt x="8595" y="3493"/>
                    <a:pt x="6926" y="2711"/>
                    <a:pt x="6926" y="174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F5FA7"/>
                </a:gs>
                <a:gs pos="100000">
                  <a:srgbClr val="99195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98" name="Shape"/>
            <p:cNvSpPr/>
            <p:nvPr/>
          </p:nvSpPr>
          <p:spPr>
            <a:xfrm>
              <a:off x="0" y="2727670"/>
              <a:ext cx="1655871" cy="4173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17" y="3847"/>
                  </a:moveTo>
                  <a:lnTo>
                    <a:pt x="15583" y="3847"/>
                  </a:lnTo>
                  <a:cubicBezTo>
                    <a:pt x="18906" y="3847"/>
                    <a:pt x="21600" y="4905"/>
                    <a:pt x="21600" y="6209"/>
                  </a:cubicBezTo>
                  <a:lnTo>
                    <a:pt x="21600" y="11671"/>
                  </a:lnTo>
                  <a:cubicBezTo>
                    <a:pt x="21600" y="11672"/>
                    <a:pt x="21600" y="11672"/>
                    <a:pt x="21600" y="11672"/>
                  </a:cubicBezTo>
                  <a:cubicBezTo>
                    <a:pt x="21600" y="12119"/>
                    <a:pt x="20678" y="12480"/>
                    <a:pt x="19541" y="12480"/>
                  </a:cubicBezTo>
                  <a:cubicBezTo>
                    <a:pt x="18403" y="12480"/>
                    <a:pt x="17482" y="12119"/>
                    <a:pt x="17482" y="11672"/>
                  </a:cubicBezTo>
                  <a:lnTo>
                    <a:pt x="17481" y="11672"/>
                  </a:lnTo>
                  <a:lnTo>
                    <a:pt x="17481" y="6209"/>
                  </a:lnTo>
                  <a:lnTo>
                    <a:pt x="16526" y="6209"/>
                  </a:lnTo>
                  <a:lnTo>
                    <a:pt x="16526" y="20570"/>
                  </a:lnTo>
                  <a:lnTo>
                    <a:pt x="16526" y="20570"/>
                  </a:lnTo>
                  <a:cubicBezTo>
                    <a:pt x="16526" y="21139"/>
                    <a:pt x="15351" y="21600"/>
                    <a:pt x="13902" y="21600"/>
                  </a:cubicBezTo>
                  <a:cubicBezTo>
                    <a:pt x="12452" y="21600"/>
                    <a:pt x="11277" y="21139"/>
                    <a:pt x="11277" y="20570"/>
                  </a:cubicBezTo>
                  <a:lnTo>
                    <a:pt x="11277" y="13297"/>
                  </a:lnTo>
                  <a:lnTo>
                    <a:pt x="10323" y="13297"/>
                  </a:lnTo>
                  <a:lnTo>
                    <a:pt x="10323" y="20570"/>
                  </a:lnTo>
                  <a:cubicBezTo>
                    <a:pt x="10323" y="21139"/>
                    <a:pt x="9148" y="21600"/>
                    <a:pt x="7698" y="21600"/>
                  </a:cubicBezTo>
                  <a:cubicBezTo>
                    <a:pt x="6249" y="21600"/>
                    <a:pt x="5074" y="21139"/>
                    <a:pt x="5074" y="20570"/>
                  </a:cubicBezTo>
                  <a:lnTo>
                    <a:pt x="5073" y="20570"/>
                  </a:lnTo>
                  <a:lnTo>
                    <a:pt x="5073" y="6209"/>
                  </a:lnTo>
                  <a:lnTo>
                    <a:pt x="4118" y="6209"/>
                  </a:lnTo>
                  <a:lnTo>
                    <a:pt x="4118" y="11672"/>
                  </a:lnTo>
                  <a:cubicBezTo>
                    <a:pt x="4118" y="12119"/>
                    <a:pt x="3197" y="12480"/>
                    <a:pt x="2059" y="12480"/>
                  </a:cubicBezTo>
                  <a:cubicBezTo>
                    <a:pt x="922" y="12480"/>
                    <a:pt x="0" y="12119"/>
                    <a:pt x="0" y="11672"/>
                  </a:cubicBezTo>
                  <a:lnTo>
                    <a:pt x="0" y="6209"/>
                  </a:lnTo>
                  <a:cubicBezTo>
                    <a:pt x="0" y="4905"/>
                    <a:pt x="2694" y="3847"/>
                    <a:pt x="6017" y="3847"/>
                  </a:cubicBezTo>
                  <a:close/>
                  <a:moveTo>
                    <a:pt x="6374" y="1746"/>
                  </a:moveTo>
                  <a:cubicBezTo>
                    <a:pt x="6374" y="2711"/>
                    <a:pt x="8365" y="3493"/>
                    <a:pt x="10823" y="3493"/>
                  </a:cubicBezTo>
                  <a:cubicBezTo>
                    <a:pt x="13280" y="3493"/>
                    <a:pt x="15272" y="2711"/>
                    <a:pt x="15272" y="1746"/>
                  </a:cubicBezTo>
                  <a:cubicBezTo>
                    <a:pt x="15272" y="782"/>
                    <a:pt x="13280" y="0"/>
                    <a:pt x="10823" y="0"/>
                  </a:cubicBezTo>
                  <a:cubicBezTo>
                    <a:pt x="8365" y="0"/>
                    <a:pt x="6374" y="782"/>
                    <a:pt x="6374" y="174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197E0"/>
                </a:gs>
                <a:gs pos="100000">
                  <a:srgbClr val="294C7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99" name="Shape"/>
            <p:cNvSpPr/>
            <p:nvPr/>
          </p:nvSpPr>
          <p:spPr>
            <a:xfrm>
              <a:off x="2031679" y="2727670"/>
              <a:ext cx="1655872" cy="4173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17" y="3847"/>
                  </a:moveTo>
                  <a:lnTo>
                    <a:pt x="15583" y="3847"/>
                  </a:lnTo>
                  <a:cubicBezTo>
                    <a:pt x="18906" y="3847"/>
                    <a:pt x="21600" y="4905"/>
                    <a:pt x="21600" y="6209"/>
                  </a:cubicBezTo>
                  <a:lnTo>
                    <a:pt x="21600" y="11671"/>
                  </a:lnTo>
                  <a:cubicBezTo>
                    <a:pt x="21600" y="11672"/>
                    <a:pt x="21600" y="11672"/>
                    <a:pt x="21600" y="11672"/>
                  </a:cubicBezTo>
                  <a:cubicBezTo>
                    <a:pt x="21600" y="12119"/>
                    <a:pt x="20678" y="12480"/>
                    <a:pt x="19541" y="12480"/>
                  </a:cubicBezTo>
                  <a:cubicBezTo>
                    <a:pt x="18403" y="12480"/>
                    <a:pt x="17482" y="12119"/>
                    <a:pt x="17482" y="11672"/>
                  </a:cubicBezTo>
                  <a:lnTo>
                    <a:pt x="17481" y="11672"/>
                  </a:lnTo>
                  <a:lnTo>
                    <a:pt x="17481" y="6209"/>
                  </a:lnTo>
                  <a:lnTo>
                    <a:pt x="16526" y="6209"/>
                  </a:lnTo>
                  <a:lnTo>
                    <a:pt x="16526" y="20570"/>
                  </a:lnTo>
                  <a:lnTo>
                    <a:pt x="16526" y="20570"/>
                  </a:lnTo>
                  <a:cubicBezTo>
                    <a:pt x="16526" y="21139"/>
                    <a:pt x="15351" y="21600"/>
                    <a:pt x="13902" y="21600"/>
                  </a:cubicBezTo>
                  <a:cubicBezTo>
                    <a:pt x="12452" y="21600"/>
                    <a:pt x="11277" y="21139"/>
                    <a:pt x="11277" y="20570"/>
                  </a:cubicBezTo>
                  <a:lnTo>
                    <a:pt x="11277" y="13297"/>
                  </a:lnTo>
                  <a:lnTo>
                    <a:pt x="10323" y="13297"/>
                  </a:lnTo>
                  <a:lnTo>
                    <a:pt x="10323" y="20570"/>
                  </a:lnTo>
                  <a:cubicBezTo>
                    <a:pt x="10323" y="21139"/>
                    <a:pt x="9148" y="21600"/>
                    <a:pt x="7698" y="21600"/>
                  </a:cubicBezTo>
                  <a:cubicBezTo>
                    <a:pt x="6249" y="21600"/>
                    <a:pt x="5074" y="21139"/>
                    <a:pt x="5074" y="20570"/>
                  </a:cubicBezTo>
                  <a:lnTo>
                    <a:pt x="5073" y="20570"/>
                  </a:lnTo>
                  <a:lnTo>
                    <a:pt x="5073" y="6209"/>
                  </a:lnTo>
                  <a:lnTo>
                    <a:pt x="4118" y="6209"/>
                  </a:lnTo>
                  <a:lnTo>
                    <a:pt x="4118" y="11672"/>
                  </a:lnTo>
                  <a:cubicBezTo>
                    <a:pt x="4118" y="12119"/>
                    <a:pt x="3197" y="12480"/>
                    <a:pt x="2059" y="12480"/>
                  </a:cubicBezTo>
                  <a:cubicBezTo>
                    <a:pt x="922" y="12480"/>
                    <a:pt x="0" y="12119"/>
                    <a:pt x="0" y="11672"/>
                  </a:cubicBezTo>
                  <a:lnTo>
                    <a:pt x="0" y="6209"/>
                  </a:lnTo>
                  <a:cubicBezTo>
                    <a:pt x="0" y="4905"/>
                    <a:pt x="2694" y="3847"/>
                    <a:pt x="6017" y="3847"/>
                  </a:cubicBezTo>
                  <a:close/>
                  <a:moveTo>
                    <a:pt x="6374" y="1746"/>
                  </a:moveTo>
                  <a:cubicBezTo>
                    <a:pt x="6374" y="2711"/>
                    <a:pt x="8365" y="3493"/>
                    <a:pt x="10823" y="3493"/>
                  </a:cubicBezTo>
                  <a:cubicBezTo>
                    <a:pt x="13280" y="3493"/>
                    <a:pt x="15272" y="2711"/>
                    <a:pt x="15272" y="1746"/>
                  </a:cubicBezTo>
                  <a:cubicBezTo>
                    <a:pt x="15272" y="782"/>
                    <a:pt x="13280" y="0"/>
                    <a:pt x="10823" y="0"/>
                  </a:cubicBezTo>
                  <a:cubicBezTo>
                    <a:pt x="8365" y="0"/>
                    <a:pt x="6374" y="782"/>
                    <a:pt x="6374" y="174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197E0"/>
                </a:gs>
                <a:gs pos="100000">
                  <a:srgbClr val="294C7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00" name="Shape"/>
            <p:cNvSpPr/>
            <p:nvPr/>
          </p:nvSpPr>
          <p:spPr>
            <a:xfrm>
              <a:off x="4063360" y="2749835"/>
              <a:ext cx="1655871" cy="4173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17" y="3847"/>
                  </a:moveTo>
                  <a:lnTo>
                    <a:pt x="15583" y="3847"/>
                  </a:lnTo>
                  <a:cubicBezTo>
                    <a:pt x="18906" y="3847"/>
                    <a:pt x="21600" y="4905"/>
                    <a:pt x="21600" y="6209"/>
                  </a:cubicBezTo>
                  <a:lnTo>
                    <a:pt x="21600" y="11671"/>
                  </a:lnTo>
                  <a:cubicBezTo>
                    <a:pt x="21600" y="11672"/>
                    <a:pt x="21600" y="11672"/>
                    <a:pt x="21600" y="11672"/>
                  </a:cubicBezTo>
                  <a:cubicBezTo>
                    <a:pt x="21600" y="12119"/>
                    <a:pt x="20678" y="12480"/>
                    <a:pt x="19541" y="12480"/>
                  </a:cubicBezTo>
                  <a:cubicBezTo>
                    <a:pt x="18403" y="12480"/>
                    <a:pt x="17482" y="12119"/>
                    <a:pt x="17482" y="11672"/>
                  </a:cubicBezTo>
                  <a:lnTo>
                    <a:pt x="17481" y="11672"/>
                  </a:lnTo>
                  <a:lnTo>
                    <a:pt x="17481" y="6209"/>
                  </a:lnTo>
                  <a:lnTo>
                    <a:pt x="16526" y="6209"/>
                  </a:lnTo>
                  <a:lnTo>
                    <a:pt x="16526" y="20570"/>
                  </a:lnTo>
                  <a:lnTo>
                    <a:pt x="16526" y="20570"/>
                  </a:lnTo>
                  <a:cubicBezTo>
                    <a:pt x="16526" y="21139"/>
                    <a:pt x="15351" y="21600"/>
                    <a:pt x="13902" y="21600"/>
                  </a:cubicBezTo>
                  <a:cubicBezTo>
                    <a:pt x="12452" y="21600"/>
                    <a:pt x="11277" y="21139"/>
                    <a:pt x="11277" y="20570"/>
                  </a:cubicBezTo>
                  <a:lnTo>
                    <a:pt x="11277" y="13297"/>
                  </a:lnTo>
                  <a:lnTo>
                    <a:pt x="10323" y="13297"/>
                  </a:lnTo>
                  <a:lnTo>
                    <a:pt x="10323" y="20570"/>
                  </a:lnTo>
                  <a:cubicBezTo>
                    <a:pt x="10323" y="21139"/>
                    <a:pt x="9148" y="21600"/>
                    <a:pt x="7698" y="21600"/>
                  </a:cubicBezTo>
                  <a:cubicBezTo>
                    <a:pt x="6249" y="21600"/>
                    <a:pt x="5074" y="21139"/>
                    <a:pt x="5074" y="20570"/>
                  </a:cubicBezTo>
                  <a:lnTo>
                    <a:pt x="5073" y="20570"/>
                  </a:lnTo>
                  <a:lnTo>
                    <a:pt x="5073" y="6209"/>
                  </a:lnTo>
                  <a:lnTo>
                    <a:pt x="4118" y="6209"/>
                  </a:lnTo>
                  <a:lnTo>
                    <a:pt x="4118" y="11672"/>
                  </a:lnTo>
                  <a:cubicBezTo>
                    <a:pt x="4118" y="12119"/>
                    <a:pt x="3197" y="12480"/>
                    <a:pt x="2059" y="12480"/>
                  </a:cubicBezTo>
                  <a:cubicBezTo>
                    <a:pt x="922" y="12480"/>
                    <a:pt x="0" y="12119"/>
                    <a:pt x="0" y="11672"/>
                  </a:cubicBezTo>
                  <a:lnTo>
                    <a:pt x="0" y="6209"/>
                  </a:lnTo>
                  <a:cubicBezTo>
                    <a:pt x="0" y="4905"/>
                    <a:pt x="2694" y="3847"/>
                    <a:pt x="6017" y="3847"/>
                  </a:cubicBezTo>
                  <a:close/>
                  <a:moveTo>
                    <a:pt x="6374" y="1746"/>
                  </a:moveTo>
                  <a:cubicBezTo>
                    <a:pt x="6374" y="2711"/>
                    <a:pt x="8365" y="3493"/>
                    <a:pt x="10823" y="3493"/>
                  </a:cubicBezTo>
                  <a:cubicBezTo>
                    <a:pt x="13280" y="3493"/>
                    <a:pt x="15272" y="2711"/>
                    <a:pt x="15272" y="1746"/>
                  </a:cubicBezTo>
                  <a:cubicBezTo>
                    <a:pt x="15272" y="782"/>
                    <a:pt x="13280" y="0"/>
                    <a:pt x="10823" y="0"/>
                  </a:cubicBezTo>
                  <a:cubicBezTo>
                    <a:pt x="8365" y="0"/>
                    <a:pt x="6374" y="782"/>
                    <a:pt x="6374" y="174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197E0"/>
                </a:gs>
                <a:gs pos="100000">
                  <a:srgbClr val="294C7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01" name="Shape"/>
            <p:cNvSpPr/>
            <p:nvPr/>
          </p:nvSpPr>
          <p:spPr>
            <a:xfrm>
              <a:off x="6095040" y="2727670"/>
              <a:ext cx="1655871" cy="4173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17" y="3847"/>
                  </a:moveTo>
                  <a:lnTo>
                    <a:pt x="15583" y="3847"/>
                  </a:lnTo>
                  <a:cubicBezTo>
                    <a:pt x="18906" y="3847"/>
                    <a:pt x="21600" y="4905"/>
                    <a:pt x="21600" y="6209"/>
                  </a:cubicBezTo>
                  <a:lnTo>
                    <a:pt x="21600" y="11671"/>
                  </a:lnTo>
                  <a:cubicBezTo>
                    <a:pt x="21600" y="11672"/>
                    <a:pt x="21600" y="11672"/>
                    <a:pt x="21600" y="11672"/>
                  </a:cubicBezTo>
                  <a:cubicBezTo>
                    <a:pt x="21600" y="12119"/>
                    <a:pt x="20678" y="12480"/>
                    <a:pt x="19541" y="12480"/>
                  </a:cubicBezTo>
                  <a:cubicBezTo>
                    <a:pt x="18403" y="12480"/>
                    <a:pt x="17482" y="12119"/>
                    <a:pt x="17482" y="11672"/>
                  </a:cubicBezTo>
                  <a:lnTo>
                    <a:pt x="17481" y="11672"/>
                  </a:lnTo>
                  <a:lnTo>
                    <a:pt x="17481" y="6209"/>
                  </a:lnTo>
                  <a:lnTo>
                    <a:pt x="16526" y="6209"/>
                  </a:lnTo>
                  <a:lnTo>
                    <a:pt x="16526" y="20570"/>
                  </a:lnTo>
                  <a:lnTo>
                    <a:pt x="16526" y="20570"/>
                  </a:lnTo>
                  <a:cubicBezTo>
                    <a:pt x="16526" y="21139"/>
                    <a:pt x="15351" y="21600"/>
                    <a:pt x="13902" y="21600"/>
                  </a:cubicBezTo>
                  <a:cubicBezTo>
                    <a:pt x="12452" y="21600"/>
                    <a:pt x="11277" y="21139"/>
                    <a:pt x="11277" y="20570"/>
                  </a:cubicBezTo>
                  <a:lnTo>
                    <a:pt x="11277" y="13297"/>
                  </a:lnTo>
                  <a:lnTo>
                    <a:pt x="10323" y="13297"/>
                  </a:lnTo>
                  <a:lnTo>
                    <a:pt x="10323" y="20570"/>
                  </a:lnTo>
                  <a:cubicBezTo>
                    <a:pt x="10323" y="21139"/>
                    <a:pt x="9148" y="21600"/>
                    <a:pt x="7698" y="21600"/>
                  </a:cubicBezTo>
                  <a:cubicBezTo>
                    <a:pt x="6249" y="21600"/>
                    <a:pt x="5074" y="21139"/>
                    <a:pt x="5074" y="20570"/>
                  </a:cubicBezTo>
                  <a:lnTo>
                    <a:pt x="5073" y="20570"/>
                  </a:lnTo>
                  <a:lnTo>
                    <a:pt x="5073" y="6209"/>
                  </a:lnTo>
                  <a:lnTo>
                    <a:pt x="4118" y="6209"/>
                  </a:lnTo>
                  <a:lnTo>
                    <a:pt x="4118" y="11672"/>
                  </a:lnTo>
                  <a:cubicBezTo>
                    <a:pt x="4118" y="12119"/>
                    <a:pt x="3197" y="12480"/>
                    <a:pt x="2059" y="12480"/>
                  </a:cubicBezTo>
                  <a:cubicBezTo>
                    <a:pt x="922" y="12480"/>
                    <a:pt x="0" y="12119"/>
                    <a:pt x="0" y="11672"/>
                  </a:cubicBezTo>
                  <a:lnTo>
                    <a:pt x="0" y="6209"/>
                  </a:lnTo>
                  <a:cubicBezTo>
                    <a:pt x="0" y="4905"/>
                    <a:pt x="2694" y="3847"/>
                    <a:pt x="6017" y="3847"/>
                  </a:cubicBezTo>
                  <a:close/>
                  <a:moveTo>
                    <a:pt x="6374" y="1746"/>
                  </a:moveTo>
                  <a:cubicBezTo>
                    <a:pt x="6374" y="2711"/>
                    <a:pt x="8365" y="3493"/>
                    <a:pt x="10823" y="3493"/>
                  </a:cubicBezTo>
                  <a:cubicBezTo>
                    <a:pt x="13280" y="3493"/>
                    <a:pt x="15272" y="2711"/>
                    <a:pt x="15272" y="1746"/>
                  </a:cubicBezTo>
                  <a:cubicBezTo>
                    <a:pt x="15272" y="782"/>
                    <a:pt x="13280" y="0"/>
                    <a:pt x="10823" y="0"/>
                  </a:cubicBezTo>
                  <a:cubicBezTo>
                    <a:pt x="8365" y="0"/>
                    <a:pt x="6374" y="782"/>
                    <a:pt x="6374" y="174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197E0"/>
                </a:gs>
                <a:gs pos="100000">
                  <a:srgbClr val="294C7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Centers for Disease Control and Prevention 2017"/>
          <p:cNvSpPr txBox="1"/>
          <p:nvPr/>
        </p:nvSpPr>
        <p:spPr>
          <a:xfrm>
            <a:off x="19701847" y="13070963"/>
            <a:ext cx="382343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3400"/>
              </a:lnSpc>
              <a:spcBef>
                <a:spcPts val="1200"/>
              </a:spcBef>
              <a:defRPr sz="1466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Centers for Disease Control and Prevention 2017 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grpSp>
        <p:nvGrpSpPr>
          <p:cNvPr id="1114" name="Group"/>
          <p:cNvGrpSpPr/>
          <p:nvPr/>
        </p:nvGrpSpPr>
        <p:grpSpPr>
          <a:xfrm>
            <a:off x="2155837" y="2268602"/>
            <a:ext cx="20189270" cy="9178796"/>
            <a:chOff x="0" y="0"/>
            <a:chExt cx="20189268" cy="9178794"/>
          </a:xfrm>
        </p:grpSpPr>
        <p:grpSp>
          <p:nvGrpSpPr>
            <p:cNvPr id="1109" name="Group"/>
            <p:cNvGrpSpPr/>
            <p:nvPr/>
          </p:nvGrpSpPr>
          <p:grpSpPr>
            <a:xfrm>
              <a:off x="2883580" y="0"/>
              <a:ext cx="9178795" cy="9178795"/>
              <a:chOff x="0" y="0"/>
              <a:chExt cx="9178794" cy="9178794"/>
            </a:xfrm>
          </p:grpSpPr>
          <p:graphicFrame>
            <p:nvGraphicFramePr>
              <p:cNvPr id="1107" name="2D Pie Chart"/>
              <p:cNvGraphicFramePr/>
              <p:nvPr/>
            </p:nvGraphicFramePr>
            <p:xfrm>
              <a:off x="0" y="0"/>
              <a:ext cx="9178795" cy="917879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108" name="X3"/>
              <p:cNvSpPr/>
              <p:nvPr/>
            </p:nvSpPr>
            <p:spPr>
              <a:xfrm>
                <a:off x="1233169" y="1185109"/>
                <a:ext cx="6755114" cy="6755117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>
                  <a:lnSpc>
                    <a:spcPct val="80000"/>
                  </a:lnSpc>
                  <a:spcBef>
                    <a:spcPts val="0"/>
                  </a:spcBef>
                  <a:defRPr sz="20300" b="1" spc="-406">
                    <a:solidFill>
                      <a:srgbClr val="3B4C61"/>
                    </a:solidFill>
                  </a:defRPr>
                </a:lvl1pPr>
              </a:lstStyle>
              <a:p>
                <a:r>
                  <a:t>X3</a:t>
                </a:r>
              </a:p>
            </p:txBody>
          </p:sp>
        </p:grpSp>
        <p:sp>
          <p:nvSpPr>
            <p:cNvPr id="1110" name="Shape"/>
            <p:cNvSpPr/>
            <p:nvPr/>
          </p:nvSpPr>
          <p:spPr>
            <a:xfrm>
              <a:off x="0" y="2140486"/>
              <a:ext cx="1922189" cy="4844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17" y="3847"/>
                  </a:moveTo>
                  <a:lnTo>
                    <a:pt x="15583" y="3847"/>
                  </a:lnTo>
                  <a:cubicBezTo>
                    <a:pt x="18906" y="3847"/>
                    <a:pt x="21600" y="4905"/>
                    <a:pt x="21600" y="6209"/>
                  </a:cubicBezTo>
                  <a:lnTo>
                    <a:pt x="21600" y="11671"/>
                  </a:lnTo>
                  <a:cubicBezTo>
                    <a:pt x="21600" y="11672"/>
                    <a:pt x="21600" y="11672"/>
                    <a:pt x="21600" y="11672"/>
                  </a:cubicBezTo>
                  <a:cubicBezTo>
                    <a:pt x="21600" y="12119"/>
                    <a:pt x="20678" y="12480"/>
                    <a:pt x="19541" y="12480"/>
                  </a:cubicBezTo>
                  <a:cubicBezTo>
                    <a:pt x="18403" y="12480"/>
                    <a:pt x="17482" y="12119"/>
                    <a:pt x="17482" y="11672"/>
                  </a:cubicBezTo>
                  <a:lnTo>
                    <a:pt x="17481" y="11672"/>
                  </a:lnTo>
                  <a:lnTo>
                    <a:pt x="17481" y="6209"/>
                  </a:lnTo>
                  <a:lnTo>
                    <a:pt x="16526" y="6209"/>
                  </a:lnTo>
                  <a:lnTo>
                    <a:pt x="16526" y="20570"/>
                  </a:lnTo>
                  <a:lnTo>
                    <a:pt x="16526" y="20570"/>
                  </a:lnTo>
                  <a:cubicBezTo>
                    <a:pt x="16526" y="21139"/>
                    <a:pt x="15351" y="21600"/>
                    <a:pt x="13902" y="21600"/>
                  </a:cubicBezTo>
                  <a:cubicBezTo>
                    <a:pt x="12452" y="21600"/>
                    <a:pt x="11277" y="21139"/>
                    <a:pt x="11277" y="20570"/>
                  </a:cubicBezTo>
                  <a:lnTo>
                    <a:pt x="11277" y="13297"/>
                  </a:lnTo>
                  <a:lnTo>
                    <a:pt x="10323" y="13297"/>
                  </a:lnTo>
                  <a:lnTo>
                    <a:pt x="10323" y="20570"/>
                  </a:lnTo>
                  <a:cubicBezTo>
                    <a:pt x="10323" y="21139"/>
                    <a:pt x="9148" y="21600"/>
                    <a:pt x="7698" y="21600"/>
                  </a:cubicBezTo>
                  <a:cubicBezTo>
                    <a:pt x="6249" y="21600"/>
                    <a:pt x="5074" y="21139"/>
                    <a:pt x="5074" y="20570"/>
                  </a:cubicBezTo>
                  <a:lnTo>
                    <a:pt x="5073" y="20570"/>
                  </a:lnTo>
                  <a:lnTo>
                    <a:pt x="5073" y="6209"/>
                  </a:lnTo>
                  <a:lnTo>
                    <a:pt x="4118" y="6209"/>
                  </a:lnTo>
                  <a:lnTo>
                    <a:pt x="4118" y="11672"/>
                  </a:lnTo>
                  <a:cubicBezTo>
                    <a:pt x="4118" y="12119"/>
                    <a:pt x="3197" y="12480"/>
                    <a:pt x="2059" y="12480"/>
                  </a:cubicBezTo>
                  <a:cubicBezTo>
                    <a:pt x="922" y="12480"/>
                    <a:pt x="0" y="12119"/>
                    <a:pt x="0" y="11672"/>
                  </a:cubicBezTo>
                  <a:lnTo>
                    <a:pt x="0" y="6209"/>
                  </a:lnTo>
                  <a:cubicBezTo>
                    <a:pt x="0" y="4905"/>
                    <a:pt x="2694" y="3847"/>
                    <a:pt x="6017" y="3847"/>
                  </a:cubicBezTo>
                  <a:close/>
                  <a:moveTo>
                    <a:pt x="6374" y="1746"/>
                  </a:moveTo>
                  <a:cubicBezTo>
                    <a:pt x="6374" y="2711"/>
                    <a:pt x="8365" y="3493"/>
                    <a:pt x="10823" y="3493"/>
                  </a:cubicBezTo>
                  <a:cubicBezTo>
                    <a:pt x="13280" y="3493"/>
                    <a:pt x="15272" y="2711"/>
                    <a:pt x="15272" y="1746"/>
                  </a:cubicBezTo>
                  <a:cubicBezTo>
                    <a:pt x="15272" y="782"/>
                    <a:pt x="13280" y="0"/>
                    <a:pt x="10823" y="0"/>
                  </a:cubicBezTo>
                  <a:cubicBezTo>
                    <a:pt x="8365" y="0"/>
                    <a:pt x="6374" y="782"/>
                    <a:pt x="6374" y="174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197E0"/>
                </a:gs>
                <a:gs pos="100000">
                  <a:srgbClr val="294C7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11" name="Shape"/>
            <p:cNvSpPr/>
            <p:nvPr/>
          </p:nvSpPr>
          <p:spPr>
            <a:xfrm>
              <a:off x="13023766" y="2140486"/>
              <a:ext cx="2262368" cy="4844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extrusionOk="0">
                  <a:moveTo>
                    <a:pt x="21247" y="10573"/>
                  </a:moveTo>
                  <a:lnTo>
                    <a:pt x="17364" y="5258"/>
                  </a:lnTo>
                  <a:cubicBezTo>
                    <a:pt x="16728" y="4388"/>
                    <a:pt x="14991" y="3847"/>
                    <a:pt x="13131" y="3847"/>
                  </a:cubicBezTo>
                  <a:cubicBezTo>
                    <a:pt x="13119" y="3847"/>
                    <a:pt x="13108" y="3847"/>
                    <a:pt x="13097" y="3847"/>
                  </a:cubicBezTo>
                  <a:lnTo>
                    <a:pt x="13097" y="3847"/>
                  </a:lnTo>
                  <a:lnTo>
                    <a:pt x="12219" y="3847"/>
                  </a:lnTo>
                  <a:lnTo>
                    <a:pt x="9090" y="3847"/>
                  </a:lnTo>
                  <a:lnTo>
                    <a:pt x="8213" y="3847"/>
                  </a:lnTo>
                  <a:lnTo>
                    <a:pt x="8213" y="3847"/>
                  </a:lnTo>
                  <a:cubicBezTo>
                    <a:pt x="8202" y="3847"/>
                    <a:pt x="8191" y="3847"/>
                    <a:pt x="8179" y="3847"/>
                  </a:cubicBezTo>
                  <a:cubicBezTo>
                    <a:pt x="6319" y="3847"/>
                    <a:pt x="4582" y="4388"/>
                    <a:pt x="3946" y="5258"/>
                  </a:cubicBezTo>
                  <a:lnTo>
                    <a:pt x="63" y="10573"/>
                  </a:lnTo>
                  <a:cubicBezTo>
                    <a:pt x="-145" y="10858"/>
                    <a:pt x="179" y="11168"/>
                    <a:pt x="787" y="11265"/>
                  </a:cubicBezTo>
                  <a:lnTo>
                    <a:pt x="1484" y="11377"/>
                  </a:lnTo>
                  <a:cubicBezTo>
                    <a:pt x="1609" y="11397"/>
                    <a:pt x="1736" y="11407"/>
                    <a:pt x="1861" y="11407"/>
                  </a:cubicBezTo>
                  <a:cubicBezTo>
                    <a:pt x="2345" y="11407"/>
                    <a:pt x="2796" y="11264"/>
                    <a:pt x="2962" y="11038"/>
                  </a:cubicBezTo>
                  <a:lnTo>
                    <a:pt x="6435" y="6288"/>
                  </a:lnTo>
                  <a:lnTo>
                    <a:pt x="6493" y="6209"/>
                  </a:lnTo>
                  <a:lnTo>
                    <a:pt x="7331" y="6209"/>
                  </a:lnTo>
                  <a:lnTo>
                    <a:pt x="1162" y="14494"/>
                  </a:lnTo>
                  <a:lnTo>
                    <a:pt x="6965" y="14494"/>
                  </a:lnTo>
                  <a:lnTo>
                    <a:pt x="6965" y="20831"/>
                  </a:lnTo>
                  <a:cubicBezTo>
                    <a:pt x="6965" y="21256"/>
                    <a:pt x="7700" y="21600"/>
                    <a:pt x="8607" y="21600"/>
                  </a:cubicBezTo>
                  <a:cubicBezTo>
                    <a:pt x="9514" y="21600"/>
                    <a:pt x="10250" y="21256"/>
                    <a:pt x="10250" y="20831"/>
                  </a:cubicBezTo>
                  <a:lnTo>
                    <a:pt x="10255" y="20831"/>
                  </a:lnTo>
                  <a:lnTo>
                    <a:pt x="10255" y="14494"/>
                  </a:lnTo>
                  <a:lnTo>
                    <a:pt x="11055" y="14494"/>
                  </a:lnTo>
                  <a:lnTo>
                    <a:pt x="11055" y="20831"/>
                  </a:lnTo>
                  <a:cubicBezTo>
                    <a:pt x="11055" y="21256"/>
                    <a:pt x="11790" y="21600"/>
                    <a:pt x="12698" y="21600"/>
                  </a:cubicBezTo>
                  <a:cubicBezTo>
                    <a:pt x="13605" y="21600"/>
                    <a:pt x="14340" y="21256"/>
                    <a:pt x="14340" y="20831"/>
                  </a:cubicBezTo>
                  <a:lnTo>
                    <a:pt x="14345" y="20831"/>
                  </a:lnTo>
                  <a:lnTo>
                    <a:pt x="14345" y="14494"/>
                  </a:lnTo>
                  <a:lnTo>
                    <a:pt x="20148" y="14494"/>
                  </a:lnTo>
                  <a:lnTo>
                    <a:pt x="13978" y="6209"/>
                  </a:lnTo>
                  <a:lnTo>
                    <a:pt x="14817" y="6209"/>
                  </a:lnTo>
                  <a:lnTo>
                    <a:pt x="14875" y="6288"/>
                  </a:lnTo>
                  <a:lnTo>
                    <a:pt x="18348" y="11038"/>
                  </a:lnTo>
                  <a:cubicBezTo>
                    <a:pt x="18514" y="11264"/>
                    <a:pt x="18965" y="11407"/>
                    <a:pt x="19449" y="11407"/>
                  </a:cubicBezTo>
                  <a:cubicBezTo>
                    <a:pt x="19574" y="11407"/>
                    <a:pt x="19701" y="11397"/>
                    <a:pt x="19826" y="11377"/>
                  </a:cubicBezTo>
                  <a:lnTo>
                    <a:pt x="20523" y="11265"/>
                  </a:lnTo>
                  <a:cubicBezTo>
                    <a:pt x="21131" y="11168"/>
                    <a:pt x="21455" y="10858"/>
                    <a:pt x="21247" y="10573"/>
                  </a:cubicBezTo>
                  <a:close/>
                  <a:moveTo>
                    <a:pt x="6926" y="1746"/>
                  </a:moveTo>
                  <a:cubicBezTo>
                    <a:pt x="6926" y="782"/>
                    <a:pt x="8595" y="0"/>
                    <a:pt x="10655" y="0"/>
                  </a:cubicBezTo>
                  <a:cubicBezTo>
                    <a:pt x="12715" y="0"/>
                    <a:pt x="14384" y="782"/>
                    <a:pt x="14384" y="1746"/>
                  </a:cubicBezTo>
                  <a:cubicBezTo>
                    <a:pt x="14384" y="2711"/>
                    <a:pt x="12715" y="3493"/>
                    <a:pt x="10655" y="3493"/>
                  </a:cubicBezTo>
                  <a:cubicBezTo>
                    <a:pt x="8595" y="3493"/>
                    <a:pt x="6926" y="2711"/>
                    <a:pt x="6926" y="174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F5FA7"/>
                </a:gs>
                <a:gs pos="100000">
                  <a:srgbClr val="99195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12" name="Shape"/>
            <p:cNvSpPr/>
            <p:nvPr/>
          </p:nvSpPr>
          <p:spPr>
            <a:xfrm>
              <a:off x="15475331" y="2140486"/>
              <a:ext cx="2262368" cy="4844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extrusionOk="0">
                  <a:moveTo>
                    <a:pt x="21247" y="10573"/>
                  </a:moveTo>
                  <a:lnTo>
                    <a:pt x="17364" y="5258"/>
                  </a:lnTo>
                  <a:cubicBezTo>
                    <a:pt x="16728" y="4388"/>
                    <a:pt x="14991" y="3847"/>
                    <a:pt x="13131" y="3847"/>
                  </a:cubicBezTo>
                  <a:cubicBezTo>
                    <a:pt x="13119" y="3847"/>
                    <a:pt x="13108" y="3847"/>
                    <a:pt x="13097" y="3847"/>
                  </a:cubicBezTo>
                  <a:lnTo>
                    <a:pt x="13097" y="3847"/>
                  </a:lnTo>
                  <a:lnTo>
                    <a:pt x="12219" y="3847"/>
                  </a:lnTo>
                  <a:lnTo>
                    <a:pt x="9090" y="3847"/>
                  </a:lnTo>
                  <a:lnTo>
                    <a:pt x="8213" y="3847"/>
                  </a:lnTo>
                  <a:lnTo>
                    <a:pt x="8213" y="3847"/>
                  </a:lnTo>
                  <a:cubicBezTo>
                    <a:pt x="8202" y="3847"/>
                    <a:pt x="8191" y="3847"/>
                    <a:pt x="8179" y="3847"/>
                  </a:cubicBezTo>
                  <a:cubicBezTo>
                    <a:pt x="6319" y="3847"/>
                    <a:pt x="4582" y="4388"/>
                    <a:pt x="3946" y="5258"/>
                  </a:cubicBezTo>
                  <a:lnTo>
                    <a:pt x="63" y="10573"/>
                  </a:lnTo>
                  <a:cubicBezTo>
                    <a:pt x="-145" y="10858"/>
                    <a:pt x="179" y="11168"/>
                    <a:pt x="787" y="11265"/>
                  </a:cubicBezTo>
                  <a:lnTo>
                    <a:pt x="1484" y="11377"/>
                  </a:lnTo>
                  <a:cubicBezTo>
                    <a:pt x="1609" y="11397"/>
                    <a:pt x="1736" y="11407"/>
                    <a:pt x="1861" y="11407"/>
                  </a:cubicBezTo>
                  <a:cubicBezTo>
                    <a:pt x="2345" y="11407"/>
                    <a:pt x="2796" y="11264"/>
                    <a:pt x="2962" y="11038"/>
                  </a:cubicBezTo>
                  <a:lnTo>
                    <a:pt x="6435" y="6288"/>
                  </a:lnTo>
                  <a:lnTo>
                    <a:pt x="6493" y="6209"/>
                  </a:lnTo>
                  <a:lnTo>
                    <a:pt x="7331" y="6209"/>
                  </a:lnTo>
                  <a:lnTo>
                    <a:pt x="1162" y="14494"/>
                  </a:lnTo>
                  <a:lnTo>
                    <a:pt x="6965" y="14494"/>
                  </a:lnTo>
                  <a:lnTo>
                    <a:pt x="6965" y="20831"/>
                  </a:lnTo>
                  <a:cubicBezTo>
                    <a:pt x="6965" y="21256"/>
                    <a:pt x="7700" y="21600"/>
                    <a:pt x="8607" y="21600"/>
                  </a:cubicBezTo>
                  <a:cubicBezTo>
                    <a:pt x="9514" y="21600"/>
                    <a:pt x="10250" y="21256"/>
                    <a:pt x="10250" y="20831"/>
                  </a:cubicBezTo>
                  <a:lnTo>
                    <a:pt x="10255" y="20831"/>
                  </a:lnTo>
                  <a:lnTo>
                    <a:pt x="10255" y="14494"/>
                  </a:lnTo>
                  <a:lnTo>
                    <a:pt x="11055" y="14494"/>
                  </a:lnTo>
                  <a:lnTo>
                    <a:pt x="11055" y="20831"/>
                  </a:lnTo>
                  <a:cubicBezTo>
                    <a:pt x="11055" y="21256"/>
                    <a:pt x="11790" y="21600"/>
                    <a:pt x="12698" y="21600"/>
                  </a:cubicBezTo>
                  <a:cubicBezTo>
                    <a:pt x="13605" y="21600"/>
                    <a:pt x="14340" y="21256"/>
                    <a:pt x="14340" y="20831"/>
                  </a:cubicBezTo>
                  <a:lnTo>
                    <a:pt x="14345" y="20831"/>
                  </a:lnTo>
                  <a:lnTo>
                    <a:pt x="14345" y="14494"/>
                  </a:lnTo>
                  <a:lnTo>
                    <a:pt x="20148" y="14494"/>
                  </a:lnTo>
                  <a:lnTo>
                    <a:pt x="13978" y="6209"/>
                  </a:lnTo>
                  <a:lnTo>
                    <a:pt x="14817" y="6209"/>
                  </a:lnTo>
                  <a:lnTo>
                    <a:pt x="14875" y="6288"/>
                  </a:lnTo>
                  <a:lnTo>
                    <a:pt x="18348" y="11038"/>
                  </a:lnTo>
                  <a:cubicBezTo>
                    <a:pt x="18514" y="11264"/>
                    <a:pt x="18965" y="11407"/>
                    <a:pt x="19449" y="11407"/>
                  </a:cubicBezTo>
                  <a:cubicBezTo>
                    <a:pt x="19574" y="11407"/>
                    <a:pt x="19701" y="11397"/>
                    <a:pt x="19826" y="11377"/>
                  </a:cubicBezTo>
                  <a:lnTo>
                    <a:pt x="20523" y="11265"/>
                  </a:lnTo>
                  <a:cubicBezTo>
                    <a:pt x="21131" y="11168"/>
                    <a:pt x="21455" y="10858"/>
                    <a:pt x="21247" y="10573"/>
                  </a:cubicBezTo>
                  <a:close/>
                  <a:moveTo>
                    <a:pt x="6926" y="1746"/>
                  </a:moveTo>
                  <a:cubicBezTo>
                    <a:pt x="6926" y="782"/>
                    <a:pt x="8595" y="0"/>
                    <a:pt x="10655" y="0"/>
                  </a:cubicBezTo>
                  <a:cubicBezTo>
                    <a:pt x="12715" y="0"/>
                    <a:pt x="14384" y="782"/>
                    <a:pt x="14384" y="1746"/>
                  </a:cubicBezTo>
                  <a:cubicBezTo>
                    <a:pt x="14384" y="2711"/>
                    <a:pt x="12715" y="3493"/>
                    <a:pt x="10655" y="3493"/>
                  </a:cubicBezTo>
                  <a:cubicBezTo>
                    <a:pt x="8595" y="3493"/>
                    <a:pt x="6926" y="2711"/>
                    <a:pt x="6926" y="174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F5FA7"/>
                </a:gs>
                <a:gs pos="100000">
                  <a:srgbClr val="99195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13" name="Shape"/>
            <p:cNvSpPr/>
            <p:nvPr/>
          </p:nvSpPr>
          <p:spPr>
            <a:xfrm>
              <a:off x="17926901" y="2140486"/>
              <a:ext cx="2262368" cy="4844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extrusionOk="0">
                  <a:moveTo>
                    <a:pt x="21247" y="10573"/>
                  </a:moveTo>
                  <a:lnTo>
                    <a:pt x="17364" y="5258"/>
                  </a:lnTo>
                  <a:cubicBezTo>
                    <a:pt x="16728" y="4388"/>
                    <a:pt x="14991" y="3847"/>
                    <a:pt x="13131" y="3847"/>
                  </a:cubicBezTo>
                  <a:cubicBezTo>
                    <a:pt x="13119" y="3847"/>
                    <a:pt x="13108" y="3847"/>
                    <a:pt x="13097" y="3847"/>
                  </a:cubicBezTo>
                  <a:lnTo>
                    <a:pt x="13097" y="3847"/>
                  </a:lnTo>
                  <a:lnTo>
                    <a:pt x="12219" y="3847"/>
                  </a:lnTo>
                  <a:lnTo>
                    <a:pt x="9090" y="3847"/>
                  </a:lnTo>
                  <a:lnTo>
                    <a:pt x="8213" y="3847"/>
                  </a:lnTo>
                  <a:lnTo>
                    <a:pt x="8213" y="3847"/>
                  </a:lnTo>
                  <a:cubicBezTo>
                    <a:pt x="8202" y="3847"/>
                    <a:pt x="8191" y="3847"/>
                    <a:pt x="8179" y="3847"/>
                  </a:cubicBezTo>
                  <a:cubicBezTo>
                    <a:pt x="6319" y="3847"/>
                    <a:pt x="4582" y="4388"/>
                    <a:pt x="3946" y="5258"/>
                  </a:cubicBezTo>
                  <a:lnTo>
                    <a:pt x="63" y="10573"/>
                  </a:lnTo>
                  <a:cubicBezTo>
                    <a:pt x="-145" y="10858"/>
                    <a:pt x="179" y="11168"/>
                    <a:pt x="787" y="11265"/>
                  </a:cubicBezTo>
                  <a:lnTo>
                    <a:pt x="1484" y="11377"/>
                  </a:lnTo>
                  <a:cubicBezTo>
                    <a:pt x="1609" y="11397"/>
                    <a:pt x="1736" y="11407"/>
                    <a:pt x="1861" y="11407"/>
                  </a:cubicBezTo>
                  <a:cubicBezTo>
                    <a:pt x="2345" y="11407"/>
                    <a:pt x="2796" y="11264"/>
                    <a:pt x="2962" y="11038"/>
                  </a:cubicBezTo>
                  <a:lnTo>
                    <a:pt x="6435" y="6288"/>
                  </a:lnTo>
                  <a:lnTo>
                    <a:pt x="6493" y="6209"/>
                  </a:lnTo>
                  <a:lnTo>
                    <a:pt x="7331" y="6209"/>
                  </a:lnTo>
                  <a:lnTo>
                    <a:pt x="1162" y="14494"/>
                  </a:lnTo>
                  <a:lnTo>
                    <a:pt x="6965" y="14494"/>
                  </a:lnTo>
                  <a:lnTo>
                    <a:pt x="6965" y="20831"/>
                  </a:lnTo>
                  <a:cubicBezTo>
                    <a:pt x="6965" y="21256"/>
                    <a:pt x="7700" y="21600"/>
                    <a:pt x="8607" y="21600"/>
                  </a:cubicBezTo>
                  <a:cubicBezTo>
                    <a:pt x="9514" y="21600"/>
                    <a:pt x="10250" y="21256"/>
                    <a:pt x="10250" y="20831"/>
                  </a:cubicBezTo>
                  <a:lnTo>
                    <a:pt x="10255" y="20831"/>
                  </a:lnTo>
                  <a:lnTo>
                    <a:pt x="10255" y="14494"/>
                  </a:lnTo>
                  <a:lnTo>
                    <a:pt x="11055" y="14494"/>
                  </a:lnTo>
                  <a:lnTo>
                    <a:pt x="11055" y="20831"/>
                  </a:lnTo>
                  <a:cubicBezTo>
                    <a:pt x="11055" y="21256"/>
                    <a:pt x="11790" y="21600"/>
                    <a:pt x="12698" y="21600"/>
                  </a:cubicBezTo>
                  <a:cubicBezTo>
                    <a:pt x="13605" y="21600"/>
                    <a:pt x="14340" y="21256"/>
                    <a:pt x="14340" y="20831"/>
                  </a:cubicBezTo>
                  <a:lnTo>
                    <a:pt x="14345" y="20831"/>
                  </a:lnTo>
                  <a:lnTo>
                    <a:pt x="14345" y="14494"/>
                  </a:lnTo>
                  <a:lnTo>
                    <a:pt x="20148" y="14494"/>
                  </a:lnTo>
                  <a:lnTo>
                    <a:pt x="13978" y="6209"/>
                  </a:lnTo>
                  <a:lnTo>
                    <a:pt x="14817" y="6209"/>
                  </a:lnTo>
                  <a:lnTo>
                    <a:pt x="14875" y="6288"/>
                  </a:lnTo>
                  <a:lnTo>
                    <a:pt x="18348" y="11038"/>
                  </a:lnTo>
                  <a:cubicBezTo>
                    <a:pt x="18514" y="11264"/>
                    <a:pt x="18965" y="11407"/>
                    <a:pt x="19449" y="11407"/>
                  </a:cubicBezTo>
                  <a:cubicBezTo>
                    <a:pt x="19574" y="11407"/>
                    <a:pt x="19701" y="11397"/>
                    <a:pt x="19826" y="11377"/>
                  </a:cubicBezTo>
                  <a:lnTo>
                    <a:pt x="20523" y="11265"/>
                  </a:lnTo>
                  <a:cubicBezTo>
                    <a:pt x="21131" y="11168"/>
                    <a:pt x="21455" y="10858"/>
                    <a:pt x="21247" y="10573"/>
                  </a:cubicBezTo>
                  <a:close/>
                  <a:moveTo>
                    <a:pt x="6926" y="1746"/>
                  </a:moveTo>
                  <a:cubicBezTo>
                    <a:pt x="6926" y="782"/>
                    <a:pt x="8595" y="0"/>
                    <a:pt x="10655" y="0"/>
                  </a:cubicBezTo>
                  <a:cubicBezTo>
                    <a:pt x="12715" y="0"/>
                    <a:pt x="14384" y="782"/>
                    <a:pt x="14384" y="1746"/>
                  </a:cubicBezTo>
                  <a:cubicBezTo>
                    <a:pt x="14384" y="2711"/>
                    <a:pt x="12715" y="3493"/>
                    <a:pt x="10655" y="3493"/>
                  </a:cubicBezTo>
                  <a:cubicBezTo>
                    <a:pt x="8595" y="3493"/>
                    <a:pt x="6926" y="2711"/>
                    <a:pt x="6926" y="174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F5FA7"/>
                </a:gs>
                <a:gs pos="100000">
                  <a:srgbClr val="99195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123" name="Group"/>
          <p:cNvGrpSpPr/>
          <p:nvPr/>
        </p:nvGrpSpPr>
        <p:grpSpPr>
          <a:xfrm>
            <a:off x="24823610" y="-7956977"/>
            <a:ext cx="60641038" cy="24762065"/>
            <a:chOff x="0" y="0"/>
            <a:chExt cx="60641037" cy="24762063"/>
          </a:xfrm>
        </p:grpSpPr>
        <p:grpSp>
          <p:nvGrpSpPr>
            <p:cNvPr id="1117" name="Group"/>
            <p:cNvGrpSpPr/>
            <p:nvPr/>
          </p:nvGrpSpPr>
          <p:grpSpPr>
            <a:xfrm>
              <a:off x="27182083" y="0"/>
              <a:ext cx="24762065" cy="24762064"/>
              <a:chOff x="0" y="0"/>
              <a:chExt cx="24762063" cy="24762063"/>
            </a:xfrm>
          </p:grpSpPr>
          <p:graphicFrame>
            <p:nvGraphicFramePr>
              <p:cNvPr id="1115" name="2D Pie Chart"/>
              <p:cNvGraphicFramePr/>
              <p:nvPr/>
            </p:nvGraphicFramePr>
            <p:xfrm>
              <a:off x="0" y="0"/>
              <a:ext cx="24762064" cy="2476206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1116" name="X4"/>
              <p:cNvSpPr/>
              <p:nvPr/>
            </p:nvSpPr>
            <p:spPr>
              <a:xfrm>
                <a:off x="3326778" y="3197127"/>
                <a:ext cx="18223589" cy="18223596"/>
              </a:xfrm>
              <a:prstGeom prst="ellipse">
                <a:avLst/>
              </a:prstGeom>
              <a:solidFill>
                <a:srgbClr val="FFFFFF">
                  <a:alpha val="0"/>
                </a:srgbClr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lnSpc>
                    <a:spcPct val="80000"/>
                  </a:lnSpc>
                  <a:spcBef>
                    <a:spcPts val="0"/>
                  </a:spcBef>
                  <a:defRPr sz="10000" b="1" spc="-200"/>
                </a:lvl1pPr>
              </a:lstStyle>
              <a:p>
                <a:r>
                  <a:t>X4</a:t>
                </a:r>
              </a:p>
            </p:txBody>
          </p:sp>
        </p:grpSp>
        <p:sp>
          <p:nvSpPr>
            <p:cNvPr id="1118" name="Shape"/>
            <p:cNvSpPr/>
            <p:nvPr/>
          </p:nvSpPr>
          <p:spPr>
            <a:xfrm>
              <a:off x="54537743" y="8542046"/>
              <a:ext cx="6103295" cy="13068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extrusionOk="0">
                  <a:moveTo>
                    <a:pt x="21247" y="10573"/>
                  </a:moveTo>
                  <a:lnTo>
                    <a:pt x="17364" y="5258"/>
                  </a:lnTo>
                  <a:cubicBezTo>
                    <a:pt x="16728" y="4388"/>
                    <a:pt x="14991" y="3847"/>
                    <a:pt x="13131" y="3847"/>
                  </a:cubicBezTo>
                  <a:cubicBezTo>
                    <a:pt x="13119" y="3847"/>
                    <a:pt x="13108" y="3847"/>
                    <a:pt x="13097" y="3847"/>
                  </a:cubicBezTo>
                  <a:lnTo>
                    <a:pt x="13097" y="3847"/>
                  </a:lnTo>
                  <a:lnTo>
                    <a:pt x="12219" y="3847"/>
                  </a:lnTo>
                  <a:lnTo>
                    <a:pt x="9090" y="3847"/>
                  </a:lnTo>
                  <a:lnTo>
                    <a:pt x="8213" y="3847"/>
                  </a:lnTo>
                  <a:lnTo>
                    <a:pt x="8213" y="3847"/>
                  </a:lnTo>
                  <a:cubicBezTo>
                    <a:pt x="8202" y="3847"/>
                    <a:pt x="8191" y="3847"/>
                    <a:pt x="8179" y="3847"/>
                  </a:cubicBezTo>
                  <a:cubicBezTo>
                    <a:pt x="6319" y="3847"/>
                    <a:pt x="4582" y="4388"/>
                    <a:pt x="3946" y="5258"/>
                  </a:cubicBezTo>
                  <a:lnTo>
                    <a:pt x="63" y="10573"/>
                  </a:lnTo>
                  <a:cubicBezTo>
                    <a:pt x="-145" y="10858"/>
                    <a:pt x="179" y="11168"/>
                    <a:pt x="787" y="11265"/>
                  </a:cubicBezTo>
                  <a:lnTo>
                    <a:pt x="1484" y="11377"/>
                  </a:lnTo>
                  <a:cubicBezTo>
                    <a:pt x="1609" y="11397"/>
                    <a:pt x="1736" y="11407"/>
                    <a:pt x="1861" y="11407"/>
                  </a:cubicBezTo>
                  <a:cubicBezTo>
                    <a:pt x="2345" y="11407"/>
                    <a:pt x="2796" y="11264"/>
                    <a:pt x="2962" y="11038"/>
                  </a:cubicBezTo>
                  <a:lnTo>
                    <a:pt x="6435" y="6288"/>
                  </a:lnTo>
                  <a:lnTo>
                    <a:pt x="6493" y="6209"/>
                  </a:lnTo>
                  <a:lnTo>
                    <a:pt x="7331" y="6209"/>
                  </a:lnTo>
                  <a:lnTo>
                    <a:pt x="1162" y="14494"/>
                  </a:lnTo>
                  <a:lnTo>
                    <a:pt x="6965" y="14494"/>
                  </a:lnTo>
                  <a:lnTo>
                    <a:pt x="6965" y="20831"/>
                  </a:lnTo>
                  <a:cubicBezTo>
                    <a:pt x="6965" y="21256"/>
                    <a:pt x="7700" y="21600"/>
                    <a:pt x="8607" y="21600"/>
                  </a:cubicBezTo>
                  <a:cubicBezTo>
                    <a:pt x="9514" y="21600"/>
                    <a:pt x="10250" y="21256"/>
                    <a:pt x="10250" y="20831"/>
                  </a:cubicBezTo>
                  <a:lnTo>
                    <a:pt x="10255" y="20831"/>
                  </a:lnTo>
                  <a:lnTo>
                    <a:pt x="10255" y="14494"/>
                  </a:lnTo>
                  <a:lnTo>
                    <a:pt x="11055" y="14494"/>
                  </a:lnTo>
                  <a:lnTo>
                    <a:pt x="11055" y="20831"/>
                  </a:lnTo>
                  <a:cubicBezTo>
                    <a:pt x="11055" y="21256"/>
                    <a:pt x="11790" y="21600"/>
                    <a:pt x="12698" y="21600"/>
                  </a:cubicBezTo>
                  <a:cubicBezTo>
                    <a:pt x="13605" y="21600"/>
                    <a:pt x="14340" y="21256"/>
                    <a:pt x="14340" y="20831"/>
                  </a:cubicBezTo>
                  <a:lnTo>
                    <a:pt x="14345" y="20831"/>
                  </a:lnTo>
                  <a:lnTo>
                    <a:pt x="14345" y="14494"/>
                  </a:lnTo>
                  <a:lnTo>
                    <a:pt x="20148" y="14494"/>
                  </a:lnTo>
                  <a:lnTo>
                    <a:pt x="13978" y="6209"/>
                  </a:lnTo>
                  <a:lnTo>
                    <a:pt x="14817" y="6209"/>
                  </a:lnTo>
                  <a:lnTo>
                    <a:pt x="14875" y="6288"/>
                  </a:lnTo>
                  <a:lnTo>
                    <a:pt x="18348" y="11038"/>
                  </a:lnTo>
                  <a:cubicBezTo>
                    <a:pt x="18514" y="11264"/>
                    <a:pt x="18965" y="11407"/>
                    <a:pt x="19449" y="11407"/>
                  </a:cubicBezTo>
                  <a:cubicBezTo>
                    <a:pt x="19574" y="11407"/>
                    <a:pt x="19701" y="11397"/>
                    <a:pt x="19826" y="11377"/>
                  </a:cubicBezTo>
                  <a:lnTo>
                    <a:pt x="20523" y="11265"/>
                  </a:lnTo>
                  <a:cubicBezTo>
                    <a:pt x="21131" y="11168"/>
                    <a:pt x="21455" y="10858"/>
                    <a:pt x="21247" y="10573"/>
                  </a:cubicBezTo>
                  <a:close/>
                  <a:moveTo>
                    <a:pt x="6926" y="1746"/>
                  </a:moveTo>
                  <a:cubicBezTo>
                    <a:pt x="6926" y="782"/>
                    <a:pt x="8595" y="0"/>
                    <a:pt x="10655" y="0"/>
                  </a:cubicBezTo>
                  <a:cubicBezTo>
                    <a:pt x="12715" y="0"/>
                    <a:pt x="14384" y="782"/>
                    <a:pt x="14384" y="1746"/>
                  </a:cubicBezTo>
                  <a:cubicBezTo>
                    <a:pt x="14384" y="2711"/>
                    <a:pt x="12715" y="3493"/>
                    <a:pt x="10655" y="3493"/>
                  </a:cubicBezTo>
                  <a:cubicBezTo>
                    <a:pt x="8595" y="3493"/>
                    <a:pt x="6926" y="2711"/>
                    <a:pt x="6926" y="1746"/>
                  </a:cubicBez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19" name="Shape"/>
            <p:cNvSpPr/>
            <p:nvPr/>
          </p:nvSpPr>
          <p:spPr>
            <a:xfrm>
              <a:off x="0" y="8542063"/>
              <a:ext cx="5185578" cy="13068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17" y="3847"/>
                  </a:moveTo>
                  <a:lnTo>
                    <a:pt x="15583" y="3847"/>
                  </a:lnTo>
                  <a:cubicBezTo>
                    <a:pt x="18906" y="3847"/>
                    <a:pt x="21600" y="4905"/>
                    <a:pt x="21600" y="6209"/>
                  </a:cubicBezTo>
                  <a:lnTo>
                    <a:pt x="21600" y="11671"/>
                  </a:lnTo>
                  <a:cubicBezTo>
                    <a:pt x="21600" y="11672"/>
                    <a:pt x="21600" y="11672"/>
                    <a:pt x="21600" y="11672"/>
                  </a:cubicBezTo>
                  <a:cubicBezTo>
                    <a:pt x="21600" y="12119"/>
                    <a:pt x="20678" y="12480"/>
                    <a:pt x="19541" y="12480"/>
                  </a:cubicBezTo>
                  <a:cubicBezTo>
                    <a:pt x="18403" y="12480"/>
                    <a:pt x="17482" y="12119"/>
                    <a:pt x="17482" y="11672"/>
                  </a:cubicBezTo>
                  <a:lnTo>
                    <a:pt x="17481" y="11672"/>
                  </a:lnTo>
                  <a:lnTo>
                    <a:pt x="17481" y="6209"/>
                  </a:lnTo>
                  <a:lnTo>
                    <a:pt x="16526" y="6209"/>
                  </a:lnTo>
                  <a:lnTo>
                    <a:pt x="16526" y="20570"/>
                  </a:lnTo>
                  <a:lnTo>
                    <a:pt x="16526" y="20570"/>
                  </a:lnTo>
                  <a:cubicBezTo>
                    <a:pt x="16526" y="21139"/>
                    <a:pt x="15351" y="21600"/>
                    <a:pt x="13902" y="21600"/>
                  </a:cubicBezTo>
                  <a:cubicBezTo>
                    <a:pt x="12452" y="21600"/>
                    <a:pt x="11277" y="21139"/>
                    <a:pt x="11277" y="20570"/>
                  </a:cubicBezTo>
                  <a:lnTo>
                    <a:pt x="11277" y="13297"/>
                  </a:lnTo>
                  <a:lnTo>
                    <a:pt x="10323" y="13297"/>
                  </a:lnTo>
                  <a:lnTo>
                    <a:pt x="10323" y="20570"/>
                  </a:lnTo>
                  <a:cubicBezTo>
                    <a:pt x="10323" y="21139"/>
                    <a:pt x="9148" y="21600"/>
                    <a:pt x="7698" y="21600"/>
                  </a:cubicBezTo>
                  <a:cubicBezTo>
                    <a:pt x="6249" y="21600"/>
                    <a:pt x="5074" y="21139"/>
                    <a:pt x="5074" y="20570"/>
                  </a:cubicBezTo>
                  <a:lnTo>
                    <a:pt x="5073" y="20570"/>
                  </a:lnTo>
                  <a:lnTo>
                    <a:pt x="5073" y="6209"/>
                  </a:lnTo>
                  <a:lnTo>
                    <a:pt x="4118" y="6209"/>
                  </a:lnTo>
                  <a:lnTo>
                    <a:pt x="4118" y="11672"/>
                  </a:lnTo>
                  <a:cubicBezTo>
                    <a:pt x="4118" y="12119"/>
                    <a:pt x="3197" y="12480"/>
                    <a:pt x="2059" y="12480"/>
                  </a:cubicBezTo>
                  <a:cubicBezTo>
                    <a:pt x="922" y="12480"/>
                    <a:pt x="0" y="12119"/>
                    <a:pt x="0" y="11672"/>
                  </a:cubicBezTo>
                  <a:lnTo>
                    <a:pt x="0" y="6209"/>
                  </a:lnTo>
                  <a:cubicBezTo>
                    <a:pt x="0" y="4905"/>
                    <a:pt x="2694" y="3847"/>
                    <a:pt x="6017" y="3847"/>
                  </a:cubicBezTo>
                  <a:close/>
                  <a:moveTo>
                    <a:pt x="6374" y="1746"/>
                  </a:moveTo>
                  <a:cubicBezTo>
                    <a:pt x="6374" y="2711"/>
                    <a:pt x="8365" y="3493"/>
                    <a:pt x="10823" y="3493"/>
                  </a:cubicBezTo>
                  <a:cubicBezTo>
                    <a:pt x="13280" y="3493"/>
                    <a:pt x="15272" y="2711"/>
                    <a:pt x="15272" y="1746"/>
                  </a:cubicBezTo>
                  <a:cubicBezTo>
                    <a:pt x="15272" y="782"/>
                    <a:pt x="13280" y="0"/>
                    <a:pt x="10823" y="0"/>
                  </a:cubicBezTo>
                  <a:cubicBezTo>
                    <a:pt x="8365" y="0"/>
                    <a:pt x="6374" y="782"/>
                    <a:pt x="6374" y="1746"/>
                  </a:cubicBez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20" name="Shape"/>
            <p:cNvSpPr/>
            <p:nvPr/>
          </p:nvSpPr>
          <p:spPr>
            <a:xfrm>
              <a:off x="6362474" y="8542063"/>
              <a:ext cx="5185579" cy="13068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17" y="3847"/>
                  </a:moveTo>
                  <a:lnTo>
                    <a:pt x="15583" y="3847"/>
                  </a:lnTo>
                  <a:cubicBezTo>
                    <a:pt x="18906" y="3847"/>
                    <a:pt x="21600" y="4905"/>
                    <a:pt x="21600" y="6209"/>
                  </a:cubicBezTo>
                  <a:lnTo>
                    <a:pt x="21600" y="11671"/>
                  </a:lnTo>
                  <a:cubicBezTo>
                    <a:pt x="21600" y="11672"/>
                    <a:pt x="21600" y="11672"/>
                    <a:pt x="21600" y="11672"/>
                  </a:cubicBezTo>
                  <a:cubicBezTo>
                    <a:pt x="21600" y="12119"/>
                    <a:pt x="20678" y="12480"/>
                    <a:pt x="19541" y="12480"/>
                  </a:cubicBezTo>
                  <a:cubicBezTo>
                    <a:pt x="18403" y="12480"/>
                    <a:pt x="17482" y="12119"/>
                    <a:pt x="17482" y="11672"/>
                  </a:cubicBezTo>
                  <a:lnTo>
                    <a:pt x="17481" y="11672"/>
                  </a:lnTo>
                  <a:lnTo>
                    <a:pt x="17481" y="6209"/>
                  </a:lnTo>
                  <a:lnTo>
                    <a:pt x="16526" y="6209"/>
                  </a:lnTo>
                  <a:lnTo>
                    <a:pt x="16526" y="20570"/>
                  </a:lnTo>
                  <a:lnTo>
                    <a:pt x="16526" y="20570"/>
                  </a:lnTo>
                  <a:cubicBezTo>
                    <a:pt x="16526" y="21139"/>
                    <a:pt x="15351" y="21600"/>
                    <a:pt x="13902" y="21600"/>
                  </a:cubicBezTo>
                  <a:cubicBezTo>
                    <a:pt x="12452" y="21600"/>
                    <a:pt x="11277" y="21139"/>
                    <a:pt x="11277" y="20570"/>
                  </a:cubicBezTo>
                  <a:lnTo>
                    <a:pt x="11277" y="13297"/>
                  </a:lnTo>
                  <a:lnTo>
                    <a:pt x="10323" y="13297"/>
                  </a:lnTo>
                  <a:lnTo>
                    <a:pt x="10323" y="20570"/>
                  </a:lnTo>
                  <a:cubicBezTo>
                    <a:pt x="10323" y="21139"/>
                    <a:pt x="9148" y="21600"/>
                    <a:pt x="7698" y="21600"/>
                  </a:cubicBezTo>
                  <a:cubicBezTo>
                    <a:pt x="6249" y="21600"/>
                    <a:pt x="5074" y="21139"/>
                    <a:pt x="5074" y="20570"/>
                  </a:cubicBezTo>
                  <a:lnTo>
                    <a:pt x="5073" y="20570"/>
                  </a:lnTo>
                  <a:lnTo>
                    <a:pt x="5073" y="6209"/>
                  </a:lnTo>
                  <a:lnTo>
                    <a:pt x="4118" y="6209"/>
                  </a:lnTo>
                  <a:lnTo>
                    <a:pt x="4118" y="11672"/>
                  </a:lnTo>
                  <a:cubicBezTo>
                    <a:pt x="4118" y="12119"/>
                    <a:pt x="3197" y="12480"/>
                    <a:pt x="2059" y="12480"/>
                  </a:cubicBezTo>
                  <a:cubicBezTo>
                    <a:pt x="922" y="12480"/>
                    <a:pt x="0" y="12119"/>
                    <a:pt x="0" y="11672"/>
                  </a:cubicBezTo>
                  <a:lnTo>
                    <a:pt x="0" y="6209"/>
                  </a:lnTo>
                  <a:cubicBezTo>
                    <a:pt x="0" y="4905"/>
                    <a:pt x="2694" y="3847"/>
                    <a:pt x="6017" y="3847"/>
                  </a:cubicBezTo>
                  <a:close/>
                  <a:moveTo>
                    <a:pt x="6374" y="1746"/>
                  </a:moveTo>
                  <a:cubicBezTo>
                    <a:pt x="6374" y="2711"/>
                    <a:pt x="8365" y="3493"/>
                    <a:pt x="10823" y="3493"/>
                  </a:cubicBezTo>
                  <a:cubicBezTo>
                    <a:pt x="13280" y="3493"/>
                    <a:pt x="15272" y="2711"/>
                    <a:pt x="15272" y="1746"/>
                  </a:cubicBezTo>
                  <a:cubicBezTo>
                    <a:pt x="15272" y="782"/>
                    <a:pt x="13280" y="0"/>
                    <a:pt x="10823" y="0"/>
                  </a:cubicBezTo>
                  <a:cubicBezTo>
                    <a:pt x="8365" y="0"/>
                    <a:pt x="6374" y="782"/>
                    <a:pt x="6374" y="1746"/>
                  </a:cubicBez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21" name="Shape"/>
            <p:cNvSpPr/>
            <p:nvPr/>
          </p:nvSpPr>
          <p:spPr>
            <a:xfrm>
              <a:off x="12724950" y="8611475"/>
              <a:ext cx="5185579" cy="13068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17" y="3847"/>
                  </a:moveTo>
                  <a:lnTo>
                    <a:pt x="15583" y="3847"/>
                  </a:lnTo>
                  <a:cubicBezTo>
                    <a:pt x="18906" y="3847"/>
                    <a:pt x="21600" y="4905"/>
                    <a:pt x="21600" y="6209"/>
                  </a:cubicBezTo>
                  <a:lnTo>
                    <a:pt x="21600" y="11671"/>
                  </a:lnTo>
                  <a:cubicBezTo>
                    <a:pt x="21600" y="11672"/>
                    <a:pt x="21600" y="11672"/>
                    <a:pt x="21600" y="11672"/>
                  </a:cubicBezTo>
                  <a:cubicBezTo>
                    <a:pt x="21600" y="12119"/>
                    <a:pt x="20678" y="12480"/>
                    <a:pt x="19541" y="12480"/>
                  </a:cubicBezTo>
                  <a:cubicBezTo>
                    <a:pt x="18403" y="12480"/>
                    <a:pt x="17482" y="12119"/>
                    <a:pt x="17482" y="11672"/>
                  </a:cubicBezTo>
                  <a:lnTo>
                    <a:pt x="17481" y="11672"/>
                  </a:lnTo>
                  <a:lnTo>
                    <a:pt x="17481" y="6209"/>
                  </a:lnTo>
                  <a:lnTo>
                    <a:pt x="16526" y="6209"/>
                  </a:lnTo>
                  <a:lnTo>
                    <a:pt x="16526" y="20570"/>
                  </a:lnTo>
                  <a:lnTo>
                    <a:pt x="16526" y="20570"/>
                  </a:lnTo>
                  <a:cubicBezTo>
                    <a:pt x="16526" y="21139"/>
                    <a:pt x="15351" y="21600"/>
                    <a:pt x="13902" y="21600"/>
                  </a:cubicBezTo>
                  <a:cubicBezTo>
                    <a:pt x="12452" y="21600"/>
                    <a:pt x="11277" y="21139"/>
                    <a:pt x="11277" y="20570"/>
                  </a:cubicBezTo>
                  <a:lnTo>
                    <a:pt x="11277" y="13297"/>
                  </a:lnTo>
                  <a:lnTo>
                    <a:pt x="10323" y="13297"/>
                  </a:lnTo>
                  <a:lnTo>
                    <a:pt x="10323" y="20570"/>
                  </a:lnTo>
                  <a:cubicBezTo>
                    <a:pt x="10323" y="21139"/>
                    <a:pt x="9148" y="21600"/>
                    <a:pt x="7698" y="21600"/>
                  </a:cubicBezTo>
                  <a:cubicBezTo>
                    <a:pt x="6249" y="21600"/>
                    <a:pt x="5074" y="21139"/>
                    <a:pt x="5074" y="20570"/>
                  </a:cubicBezTo>
                  <a:lnTo>
                    <a:pt x="5073" y="20570"/>
                  </a:lnTo>
                  <a:lnTo>
                    <a:pt x="5073" y="6209"/>
                  </a:lnTo>
                  <a:lnTo>
                    <a:pt x="4118" y="6209"/>
                  </a:lnTo>
                  <a:lnTo>
                    <a:pt x="4118" y="11672"/>
                  </a:lnTo>
                  <a:cubicBezTo>
                    <a:pt x="4118" y="12119"/>
                    <a:pt x="3197" y="12480"/>
                    <a:pt x="2059" y="12480"/>
                  </a:cubicBezTo>
                  <a:cubicBezTo>
                    <a:pt x="922" y="12480"/>
                    <a:pt x="0" y="12119"/>
                    <a:pt x="0" y="11672"/>
                  </a:cubicBezTo>
                  <a:lnTo>
                    <a:pt x="0" y="6209"/>
                  </a:lnTo>
                  <a:cubicBezTo>
                    <a:pt x="0" y="4905"/>
                    <a:pt x="2694" y="3847"/>
                    <a:pt x="6017" y="3847"/>
                  </a:cubicBezTo>
                  <a:close/>
                  <a:moveTo>
                    <a:pt x="6374" y="1746"/>
                  </a:moveTo>
                  <a:cubicBezTo>
                    <a:pt x="6374" y="2711"/>
                    <a:pt x="8365" y="3493"/>
                    <a:pt x="10823" y="3493"/>
                  </a:cubicBezTo>
                  <a:cubicBezTo>
                    <a:pt x="13280" y="3493"/>
                    <a:pt x="15272" y="2711"/>
                    <a:pt x="15272" y="1746"/>
                  </a:cubicBezTo>
                  <a:cubicBezTo>
                    <a:pt x="15272" y="782"/>
                    <a:pt x="13280" y="0"/>
                    <a:pt x="10823" y="0"/>
                  </a:cubicBezTo>
                  <a:cubicBezTo>
                    <a:pt x="8365" y="0"/>
                    <a:pt x="6374" y="782"/>
                    <a:pt x="6374" y="1746"/>
                  </a:cubicBez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22" name="Shape"/>
            <p:cNvSpPr/>
            <p:nvPr/>
          </p:nvSpPr>
          <p:spPr>
            <a:xfrm>
              <a:off x="19087427" y="8542063"/>
              <a:ext cx="5185578" cy="13068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17" y="3847"/>
                  </a:moveTo>
                  <a:lnTo>
                    <a:pt x="15583" y="3847"/>
                  </a:lnTo>
                  <a:cubicBezTo>
                    <a:pt x="18906" y="3847"/>
                    <a:pt x="21600" y="4905"/>
                    <a:pt x="21600" y="6209"/>
                  </a:cubicBezTo>
                  <a:lnTo>
                    <a:pt x="21600" y="11671"/>
                  </a:lnTo>
                  <a:cubicBezTo>
                    <a:pt x="21600" y="11672"/>
                    <a:pt x="21600" y="11672"/>
                    <a:pt x="21600" y="11672"/>
                  </a:cubicBezTo>
                  <a:cubicBezTo>
                    <a:pt x="21600" y="12119"/>
                    <a:pt x="20678" y="12480"/>
                    <a:pt x="19541" y="12480"/>
                  </a:cubicBezTo>
                  <a:cubicBezTo>
                    <a:pt x="18403" y="12480"/>
                    <a:pt x="17482" y="12119"/>
                    <a:pt x="17482" y="11672"/>
                  </a:cubicBezTo>
                  <a:lnTo>
                    <a:pt x="17481" y="11672"/>
                  </a:lnTo>
                  <a:lnTo>
                    <a:pt x="17481" y="6209"/>
                  </a:lnTo>
                  <a:lnTo>
                    <a:pt x="16526" y="6209"/>
                  </a:lnTo>
                  <a:lnTo>
                    <a:pt x="16526" y="20570"/>
                  </a:lnTo>
                  <a:lnTo>
                    <a:pt x="16526" y="20570"/>
                  </a:lnTo>
                  <a:cubicBezTo>
                    <a:pt x="16526" y="21139"/>
                    <a:pt x="15351" y="21600"/>
                    <a:pt x="13902" y="21600"/>
                  </a:cubicBezTo>
                  <a:cubicBezTo>
                    <a:pt x="12452" y="21600"/>
                    <a:pt x="11277" y="21139"/>
                    <a:pt x="11277" y="20570"/>
                  </a:cubicBezTo>
                  <a:lnTo>
                    <a:pt x="11277" y="13297"/>
                  </a:lnTo>
                  <a:lnTo>
                    <a:pt x="10323" y="13297"/>
                  </a:lnTo>
                  <a:lnTo>
                    <a:pt x="10323" y="20570"/>
                  </a:lnTo>
                  <a:cubicBezTo>
                    <a:pt x="10323" y="21139"/>
                    <a:pt x="9148" y="21600"/>
                    <a:pt x="7698" y="21600"/>
                  </a:cubicBezTo>
                  <a:cubicBezTo>
                    <a:pt x="6249" y="21600"/>
                    <a:pt x="5074" y="21139"/>
                    <a:pt x="5074" y="20570"/>
                  </a:cubicBezTo>
                  <a:lnTo>
                    <a:pt x="5073" y="20570"/>
                  </a:lnTo>
                  <a:lnTo>
                    <a:pt x="5073" y="6209"/>
                  </a:lnTo>
                  <a:lnTo>
                    <a:pt x="4118" y="6209"/>
                  </a:lnTo>
                  <a:lnTo>
                    <a:pt x="4118" y="11672"/>
                  </a:lnTo>
                  <a:cubicBezTo>
                    <a:pt x="4118" y="12119"/>
                    <a:pt x="3197" y="12480"/>
                    <a:pt x="2059" y="12480"/>
                  </a:cubicBezTo>
                  <a:cubicBezTo>
                    <a:pt x="922" y="12480"/>
                    <a:pt x="0" y="12119"/>
                    <a:pt x="0" y="11672"/>
                  </a:cubicBezTo>
                  <a:lnTo>
                    <a:pt x="0" y="6209"/>
                  </a:lnTo>
                  <a:cubicBezTo>
                    <a:pt x="0" y="4905"/>
                    <a:pt x="2694" y="3847"/>
                    <a:pt x="6017" y="3847"/>
                  </a:cubicBezTo>
                  <a:close/>
                  <a:moveTo>
                    <a:pt x="6374" y="1746"/>
                  </a:moveTo>
                  <a:cubicBezTo>
                    <a:pt x="6374" y="2711"/>
                    <a:pt x="8365" y="3493"/>
                    <a:pt x="10823" y="3493"/>
                  </a:cubicBezTo>
                  <a:cubicBezTo>
                    <a:pt x="13280" y="3493"/>
                    <a:pt x="15272" y="2711"/>
                    <a:pt x="15272" y="1746"/>
                  </a:cubicBezTo>
                  <a:cubicBezTo>
                    <a:pt x="15272" y="782"/>
                    <a:pt x="13280" y="0"/>
                    <a:pt x="10823" y="0"/>
                  </a:cubicBezTo>
                  <a:cubicBezTo>
                    <a:pt x="8365" y="0"/>
                    <a:pt x="6374" y="782"/>
                    <a:pt x="6374" y="1746"/>
                  </a:cubicBez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5" name="Group"/>
          <p:cNvGrpSpPr/>
          <p:nvPr/>
        </p:nvGrpSpPr>
        <p:grpSpPr>
          <a:xfrm>
            <a:off x="5717437" y="6545498"/>
            <a:ext cx="1248879" cy="1050847"/>
            <a:chOff x="0" y="0"/>
            <a:chExt cx="1248878" cy="1050845"/>
          </a:xfrm>
        </p:grpSpPr>
        <p:sp>
          <p:nvSpPr>
            <p:cNvPr id="1127" name="Shape"/>
            <p:cNvSpPr/>
            <p:nvPr/>
          </p:nvSpPr>
          <p:spPr>
            <a:xfrm>
              <a:off x="1115065" y="0"/>
              <a:ext cx="133814" cy="20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extrusionOk="0">
                  <a:moveTo>
                    <a:pt x="6513" y="21538"/>
                  </a:moveTo>
                  <a:cubicBezTo>
                    <a:pt x="5526" y="21215"/>
                    <a:pt x="974" y="13463"/>
                    <a:pt x="71" y="11913"/>
                  </a:cubicBezTo>
                  <a:lnTo>
                    <a:pt x="0" y="11791"/>
                  </a:lnTo>
                  <a:lnTo>
                    <a:pt x="191" y="11755"/>
                  </a:lnTo>
                  <a:cubicBezTo>
                    <a:pt x="293" y="11736"/>
                    <a:pt x="772" y="11648"/>
                    <a:pt x="991" y="11632"/>
                  </a:cubicBezTo>
                  <a:cubicBezTo>
                    <a:pt x="1235" y="11409"/>
                    <a:pt x="1237" y="11126"/>
                    <a:pt x="1238" y="10827"/>
                  </a:cubicBezTo>
                  <a:cubicBezTo>
                    <a:pt x="1240" y="10521"/>
                    <a:pt x="1242" y="10204"/>
                    <a:pt x="1504" y="9925"/>
                  </a:cubicBezTo>
                  <a:cubicBezTo>
                    <a:pt x="1614" y="9807"/>
                    <a:pt x="1736" y="9731"/>
                    <a:pt x="1845" y="9664"/>
                  </a:cubicBezTo>
                  <a:cubicBezTo>
                    <a:pt x="1960" y="9592"/>
                    <a:pt x="2059" y="9530"/>
                    <a:pt x="2140" y="9423"/>
                  </a:cubicBezTo>
                  <a:cubicBezTo>
                    <a:pt x="2301" y="9214"/>
                    <a:pt x="2460" y="8825"/>
                    <a:pt x="2432" y="8618"/>
                  </a:cubicBezTo>
                  <a:cubicBezTo>
                    <a:pt x="2414" y="8485"/>
                    <a:pt x="2308" y="8380"/>
                    <a:pt x="2186" y="8258"/>
                  </a:cubicBezTo>
                  <a:cubicBezTo>
                    <a:pt x="2090" y="8162"/>
                    <a:pt x="1990" y="8063"/>
                    <a:pt x="1926" y="7941"/>
                  </a:cubicBezTo>
                  <a:cubicBezTo>
                    <a:pt x="1684" y="7472"/>
                    <a:pt x="1855" y="6766"/>
                    <a:pt x="1940" y="6484"/>
                  </a:cubicBezTo>
                  <a:cubicBezTo>
                    <a:pt x="1974" y="6370"/>
                    <a:pt x="2025" y="6256"/>
                    <a:pt x="2075" y="6145"/>
                  </a:cubicBezTo>
                  <a:cubicBezTo>
                    <a:pt x="2178" y="5918"/>
                    <a:pt x="2275" y="5704"/>
                    <a:pt x="2230" y="5490"/>
                  </a:cubicBezTo>
                  <a:cubicBezTo>
                    <a:pt x="2208" y="5382"/>
                    <a:pt x="2145" y="5282"/>
                    <a:pt x="2078" y="5177"/>
                  </a:cubicBezTo>
                  <a:cubicBezTo>
                    <a:pt x="1989" y="5035"/>
                    <a:pt x="1888" y="4875"/>
                    <a:pt x="1884" y="4679"/>
                  </a:cubicBezTo>
                  <a:cubicBezTo>
                    <a:pt x="1878" y="4266"/>
                    <a:pt x="2113" y="3882"/>
                    <a:pt x="2340" y="3510"/>
                  </a:cubicBezTo>
                  <a:cubicBezTo>
                    <a:pt x="2476" y="3287"/>
                    <a:pt x="2605" y="3077"/>
                    <a:pt x="2684" y="2862"/>
                  </a:cubicBezTo>
                  <a:cubicBezTo>
                    <a:pt x="2755" y="2675"/>
                    <a:pt x="2806" y="2467"/>
                    <a:pt x="2857" y="2266"/>
                  </a:cubicBezTo>
                  <a:cubicBezTo>
                    <a:pt x="3057" y="1468"/>
                    <a:pt x="3283" y="564"/>
                    <a:pt x="4798" y="551"/>
                  </a:cubicBezTo>
                  <a:cubicBezTo>
                    <a:pt x="5007" y="551"/>
                    <a:pt x="5063" y="693"/>
                    <a:pt x="5118" y="831"/>
                  </a:cubicBezTo>
                  <a:cubicBezTo>
                    <a:pt x="5216" y="1081"/>
                    <a:pt x="5319" y="1273"/>
                    <a:pt x="5658" y="1273"/>
                  </a:cubicBezTo>
                  <a:cubicBezTo>
                    <a:pt x="5766" y="1273"/>
                    <a:pt x="5895" y="1254"/>
                    <a:pt x="6041" y="1217"/>
                  </a:cubicBezTo>
                  <a:cubicBezTo>
                    <a:pt x="6555" y="1085"/>
                    <a:pt x="7422" y="458"/>
                    <a:pt x="7670" y="103"/>
                  </a:cubicBezTo>
                  <a:lnTo>
                    <a:pt x="7742" y="0"/>
                  </a:lnTo>
                  <a:lnTo>
                    <a:pt x="7902" y="43"/>
                  </a:lnTo>
                  <a:cubicBezTo>
                    <a:pt x="8113" y="100"/>
                    <a:pt x="8467" y="180"/>
                    <a:pt x="8841" y="266"/>
                  </a:cubicBezTo>
                  <a:cubicBezTo>
                    <a:pt x="10158" y="566"/>
                    <a:pt x="10732" y="712"/>
                    <a:pt x="10872" y="842"/>
                  </a:cubicBezTo>
                  <a:cubicBezTo>
                    <a:pt x="11631" y="1542"/>
                    <a:pt x="12954" y="4230"/>
                    <a:pt x="13744" y="5835"/>
                  </a:cubicBezTo>
                  <a:cubicBezTo>
                    <a:pt x="13948" y="6249"/>
                    <a:pt x="14113" y="6584"/>
                    <a:pt x="14218" y="6783"/>
                  </a:cubicBezTo>
                  <a:cubicBezTo>
                    <a:pt x="14304" y="6801"/>
                    <a:pt x="14394" y="6824"/>
                    <a:pt x="14485" y="6846"/>
                  </a:cubicBezTo>
                  <a:cubicBezTo>
                    <a:pt x="14708" y="6902"/>
                    <a:pt x="14939" y="6959"/>
                    <a:pt x="15130" y="6967"/>
                  </a:cubicBezTo>
                  <a:cubicBezTo>
                    <a:pt x="15270" y="6973"/>
                    <a:pt x="15393" y="6976"/>
                    <a:pt x="15502" y="6979"/>
                  </a:cubicBezTo>
                  <a:cubicBezTo>
                    <a:pt x="16301" y="7000"/>
                    <a:pt x="16449" y="7053"/>
                    <a:pt x="16706" y="7737"/>
                  </a:cubicBezTo>
                  <a:cubicBezTo>
                    <a:pt x="16732" y="7803"/>
                    <a:pt x="16753" y="7874"/>
                    <a:pt x="16775" y="7946"/>
                  </a:cubicBezTo>
                  <a:cubicBezTo>
                    <a:pt x="16866" y="8245"/>
                    <a:pt x="16952" y="8527"/>
                    <a:pt x="17345" y="8645"/>
                  </a:cubicBezTo>
                  <a:cubicBezTo>
                    <a:pt x="17380" y="8656"/>
                    <a:pt x="17414" y="8661"/>
                    <a:pt x="17447" y="8661"/>
                  </a:cubicBezTo>
                  <a:cubicBezTo>
                    <a:pt x="17541" y="8661"/>
                    <a:pt x="17643" y="8616"/>
                    <a:pt x="17750" y="8570"/>
                  </a:cubicBezTo>
                  <a:cubicBezTo>
                    <a:pt x="17888" y="8510"/>
                    <a:pt x="18044" y="8441"/>
                    <a:pt x="18241" y="8441"/>
                  </a:cubicBezTo>
                  <a:cubicBezTo>
                    <a:pt x="18297" y="8441"/>
                    <a:pt x="18354" y="8447"/>
                    <a:pt x="18410" y="8459"/>
                  </a:cubicBezTo>
                  <a:cubicBezTo>
                    <a:pt x="19058" y="8594"/>
                    <a:pt x="19438" y="8990"/>
                    <a:pt x="19772" y="9339"/>
                  </a:cubicBezTo>
                  <a:cubicBezTo>
                    <a:pt x="19941" y="9515"/>
                    <a:pt x="20101" y="9682"/>
                    <a:pt x="20283" y="9808"/>
                  </a:cubicBezTo>
                  <a:cubicBezTo>
                    <a:pt x="20465" y="9934"/>
                    <a:pt x="20653" y="10010"/>
                    <a:pt x="20834" y="10083"/>
                  </a:cubicBezTo>
                  <a:cubicBezTo>
                    <a:pt x="21228" y="10242"/>
                    <a:pt x="21600" y="10393"/>
                    <a:pt x="21565" y="10961"/>
                  </a:cubicBezTo>
                  <a:lnTo>
                    <a:pt x="21559" y="11050"/>
                  </a:lnTo>
                  <a:lnTo>
                    <a:pt x="21429" y="11072"/>
                  </a:lnTo>
                  <a:cubicBezTo>
                    <a:pt x="21377" y="11081"/>
                    <a:pt x="21322" y="11086"/>
                    <a:pt x="21267" y="11086"/>
                  </a:cubicBezTo>
                  <a:cubicBezTo>
                    <a:pt x="20981" y="11086"/>
                    <a:pt x="20725" y="10966"/>
                    <a:pt x="20478" y="10851"/>
                  </a:cubicBezTo>
                  <a:cubicBezTo>
                    <a:pt x="20275" y="10756"/>
                    <a:pt x="20065" y="10658"/>
                    <a:pt x="19890" y="10658"/>
                  </a:cubicBezTo>
                  <a:cubicBezTo>
                    <a:pt x="19835" y="10658"/>
                    <a:pt x="19756" y="10666"/>
                    <a:pt x="19657" y="10722"/>
                  </a:cubicBezTo>
                  <a:cubicBezTo>
                    <a:pt x="19737" y="10871"/>
                    <a:pt x="19844" y="11149"/>
                    <a:pt x="19779" y="11261"/>
                  </a:cubicBezTo>
                  <a:cubicBezTo>
                    <a:pt x="19675" y="11439"/>
                    <a:pt x="19400" y="11532"/>
                    <a:pt x="19178" y="11607"/>
                  </a:cubicBezTo>
                  <a:cubicBezTo>
                    <a:pt x="19109" y="11630"/>
                    <a:pt x="19042" y="11652"/>
                    <a:pt x="18986" y="11676"/>
                  </a:cubicBezTo>
                  <a:cubicBezTo>
                    <a:pt x="17674" y="12236"/>
                    <a:pt x="16606" y="13071"/>
                    <a:pt x="16130" y="13911"/>
                  </a:cubicBezTo>
                  <a:cubicBezTo>
                    <a:pt x="15864" y="14380"/>
                    <a:pt x="15394" y="14822"/>
                    <a:pt x="14732" y="15226"/>
                  </a:cubicBezTo>
                  <a:cubicBezTo>
                    <a:pt x="14085" y="15621"/>
                    <a:pt x="13325" y="15939"/>
                    <a:pt x="12592" y="16248"/>
                  </a:cubicBezTo>
                  <a:cubicBezTo>
                    <a:pt x="11706" y="16620"/>
                    <a:pt x="10790" y="17004"/>
                    <a:pt x="10071" y="17524"/>
                  </a:cubicBezTo>
                  <a:cubicBezTo>
                    <a:pt x="9843" y="17689"/>
                    <a:pt x="9573" y="17773"/>
                    <a:pt x="9312" y="17853"/>
                  </a:cubicBezTo>
                  <a:cubicBezTo>
                    <a:pt x="9084" y="17924"/>
                    <a:pt x="8868" y="17991"/>
                    <a:pt x="8694" y="18110"/>
                  </a:cubicBezTo>
                  <a:cubicBezTo>
                    <a:pt x="8409" y="18307"/>
                    <a:pt x="7771" y="19169"/>
                    <a:pt x="7865" y="19441"/>
                  </a:cubicBezTo>
                  <a:cubicBezTo>
                    <a:pt x="7866" y="19445"/>
                    <a:pt x="7874" y="19466"/>
                    <a:pt x="7885" y="19469"/>
                  </a:cubicBezTo>
                  <a:cubicBezTo>
                    <a:pt x="8021" y="19503"/>
                    <a:pt x="8115" y="19568"/>
                    <a:pt x="8153" y="19658"/>
                  </a:cubicBezTo>
                  <a:cubicBezTo>
                    <a:pt x="8274" y="19938"/>
                    <a:pt x="7829" y="20399"/>
                    <a:pt x="7124" y="21005"/>
                  </a:cubicBezTo>
                  <a:cubicBezTo>
                    <a:pt x="7050" y="21069"/>
                    <a:pt x="6996" y="21113"/>
                    <a:pt x="6979" y="21133"/>
                  </a:cubicBezTo>
                  <a:cubicBezTo>
                    <a:pt x="6886" y="21248"/>
                    <a:pt x="6814" y="21360"/>
                    <a:pt x="6766" y="21465"/>
                  </a:cubicBezTo>
                  <a:lnTo>
                    <a:pt x="6704" y="21600"/>
                  </a:lnTo>
                  <a:cubicBezTo>
                    <a:pt x="6704" y="21600"/>
                    <a:pt x="6513" y="21538"/>
                    <a:pt x="6513" y="21538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28" name="Shape"/>
            <p:cNvSpPr/>
            <p:nvPr/>
          </p:nvSpPr>
          <p:spPr>
            <a:xfrm>
              <a:off x="1101630" y="109674"/>
              <a:ext cx="56665" cy="121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5" h="21600" extrusionOk="0">
                  <a:moveTo>
                    <a:pt x="2642" y="21462"/>
                  </a:moveTo>
                  <a:cubicBezTo>
                    <a:pt x="2642" y="21462"/>
                    <a:pt x="1886" y="20821"/>
                    <a:pt x="1772" y="20721"/>
                  </a:cubicBezTo>
                  <a:cubicBezTo>
                    <a:pt x="977" y="20022"/>
                    <a:pt x="1064" y="19371"/>
                    <a:pt x="1149" y="18741"/>
                  </a:cubicBezTo>
                  <a:cubicBezTo>
                    <a:pt x="1205" y="18317"/>
                    <a:pt x="1264" y="17878"/>
                    <a:pt x="1067" y="17404"/>
                  </a:cubicBezTo>
                  <a:cubicBezTo>
                    <a:pt x="946" y="17112"/>
                    <a:pt x="734" y="16844"/>
                    <a:pt x="529" y="16584"/>
                  </a:cubicBezTo>
                  <a:cubicBezTo>
                    <a:pt x="393" y="16411"/>
                    <a:pt x="259" y="16241"/>
                    <a:pt x="148" y="16065"/>
                  </a:cubicBezTo>
                  <a:cubicBezTo>
                    <a:pt x="-125" y="15628"/>
                    <a:pt x="34" y="15264"/>
                    <a:pt x="187" y="14912"/>
                  </a:cubicBezTo>
                  <a:cubicBezTo>
                    <a:pt x="255" y="14758"/>
                    <a:pt x="324" y="14600"/>
                    <a:pt x="361" y="14428"/>
                  </a:cubicBezTo>
                  <a:cubicBezTo>
                    <a:pt x="431" y="14107"/>
                    <a:pt x="458" y="13779"/>
                    <a:pt x="485" y="13462"/>
                  </a:cubicBezTo>
                  <a:cubicBezTo>
                    <a:pt x="526" y="12975"/>
                    <a:pt x="567" y="12472"/>
                    <a:pt x="763" y="11967"/>
                  </a:cubicBezTo>
                  <a:cubicBezTo>
                    <a:pt x="926" y="11543"/>
                    <a:pt x="738" y="11116"/>
                    <a:pt x="539" y="10664"/>
                  </a:cubicBezTo>
                  <a:cubicBezTo>
                    <a:pt x="327" y="10185"/>
                    <a:pt x="110" y="9689"/>
                    <a:pt x="345" y="9194"/>
                  </a:cubicBezTo>
                  <a:cubicBezTo>
                    <a:pt x="611" y="8636"/>
                    <a:pt x="1309" y="8287"/>
                    <a:pt x="1983" y="7949"/>
                  </a:cubicBezTo>
                  <a:cubicBezTo>
                    <a:pt x="2772" y="7555"/>
                    <a:pt x="3453" y="7214"/>
                    <a:pt x="3433" y="6567"/>
                  </a:cubicBezTo>
                  <a:cubicBezTo>
                    <a:pt x="3414" y="5846"/>
                    <a:pt x="3099" y="5118"/>
                    <a:pt x="2795" y="4413"/>
                  </a:cubicBezTo>
                  <a:lnTo>
                    <a:pt x="2611" y="3983"/>
                  </a:lnTo>
                  <a:cubicBezTo>
                    <a:pt x="2596" y="3948"/>
                    <a:pt x="2577" y="3852"/>
                    <a:pt x="2554" y="3730"/>
                  </a:cubicBezTo>
                  <a:cubicBezTo>
                    <a:pt x="2524" y="3566"/>
                    <a:pt x="2455" y="3195"/>
                    <a:pt x="2382" y="3079"/>
                  </a:cubicBezTo>
                  <a:lnTo>
                    <a:pt x="2291" y="3044"/>
                  </a:lnTo>
                  <a:lnTo>
                    <a:pt x="2291" y="701"/>
                  </a:lnTo>
                  <a:lnTo>
                    <a:pt x="2459" y="641"/>
                  </a:lnTo>
                  <a:cubicBezTo>
                    <a:pt x="3075" y="423"/>
                    <a:pt x="5243" y="132"/>
                    <a:pt x="5893" y="48"/>
                  </a:cubicBezTo>
                  <a:lnTo>
                    <a:pt x="6263" y="0"/>
                  </a:lnTo>
                  <a:lnTo>
                    <a:pt x="6402" y="168"/>
                  </a:lnTo>
                  <a:cubicBezTo>
                    <a:pt x="11264" y="6098"/>
                    <a:pt x="19562" y="15644"/>
                    <a:pt x="21134" y="16018"/>
                  </a:cubicBezTo>
                  <a:lnTo>
                    <a:pt x="21455" y="16095"/>
                  </a:lnTo>
                  <a:lnTo>
                    <a:pt x="21350" y="16257"/>
                  </a:lnTo>
                  <a:cubicBezTo>
                    <a:pt x="20989" y="16792"/>
                    <a:pt x="20996" y="17317"/>
                    <a:pt x="21376" y="18012"/>
                  </a:cubicBezTo>
                  <a:lnTo>
                    <a:pt x="21475" y="18194"/>
                  </a:lnTo>
                  <a:lnTo>
                    <a:pt x="21096" y="18251"/>
                  </a:lnTo>
                  <a:cubicBezTo>
                    <a:pt x="19712" y="18462"/>
                    <a:pt x="18381" y="18764"/>
                    <a:pt x="18245" y="18897"/>
                  </a:cubicBezTo>
                  <a:cubicBezTo>
                    <a:pt x="18254" y="19250"/>
                    <a:pt x="17552" y="19572"/>
                    <a:pt x="16932" y="19856"/>
                  </a:cubicBezTo>
                  <a:lnTo>
                    <a:pt x="16709" y="19959"/>
                  </a:lnTo>
                  <a:cubicBezTo>
                    <a:pt x="16452" y="20079"/>
                    <a:pt x="16098" y="20140"/>
                    <a:pt x="15655" y="20140"/>
                  </a:cubicBezTo>
                  <a:cubicBezTo>
                    <a:pt x="15188" y="20140"/>
                    <a:pt x="14723" y="20070"/>
                    <a:pt x="14491" y="20028"/>
                  </a:cubicBezTo>
                  <a:lnTo>
                    <a:pt x="2806" y="21600"/>
                  </a:lnTo>
                  <a:cubicBezTo>
                    <a:pt x="2806" y="21600"/>
                    <a:pt x="2642" y="21462"/>
                    <a:pt x="2642" y="21462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29" name="Shape"/>
            <p:cNvSpPr/>
            <p:nvPr/>
          </p:nvSpPr>
          <p:spPr>
            <a:xfrm>
              <a:off x="1137456" y="248445"/>
              <a:ext cx="32509" cy="41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464" y="21600"/>
                  </a:moveTo>
                  <a:cubicBezTo>
                    <a:pt x="12268" y="21600"/>
                    <a:pt x="12044" y="21583"/>
                    <a:pt x="11793" y="21544"/>
                  </a:cubicBezTo>
                  <a:cubicBezTo>
                    <a:pt x="10557" y="21354"/>
                    <a:pt x="10037" y="20428"/>
                    <a:pt x="9577" y="19610"/>
                  </a:cubicBezTo>
                  <a:cubicBezTo>
                    <a:pt x="9328" y="19165"/>
                    <a:pt x="9069" y="18706"/>
                    <a:pt x="8773" y="18526"/>
                  </a:cubicBezTo>
                  <a:cubicBezTo>
                    <a:pt x="8464" y="18341"/>
                    <a:pt x="8138" y="18229"/>
                    <a:pt x="7776" y="18184"/>
                  </a:cubicBezTo>
                  <a:lnTo>
                    <a:pt x="7524" y="18153"/>
                  </a:lnTo>
                  <a:lnTo>
                    <a:pt x="7350" y="18008"/>
                  </a:lnTo>
                  <a:cubicBezTo>
                    <a:pt x="3207" y="14570"/>
                    <a:pt x="254" y="2704"/>
                    <a:pt x="131" y="2200"/>
                  </a:cubicBezTo>
                  <a:lnTo>
                    <a:pt x="0" y="1667"/>
                  </a:lnTo>
                  <a:lnTo>
                    <a:pt x="8494" y="0"/>
                  </a:lnTo>
                  <a:lnTo>
                    <a:pt x="21600" y="11647"/>
                  </a:lnTo>
                  <a:lnTo>
                    <a:pt x="20227" y="11788"/>
                  </a:lnTo>
                  <a:cubicBezTo>
                    <a:pt x="19838" y="11828"/>
                    <a:pt x="19316" y="11988"/>
                    <a:pt x="18588" y="12291"/>
                  </a:cubicBezTo>
                  <a:cubicBezTo>
                    <a:pt x="17616" y="12699"/>
                    <a:pt x="16794" y="13366"/>
                    <a:pt x="15922" y="14073"/>
                  </a:cubicBezTo>
                  <a:cubicBezTo>
                    <a:pt x="14959" y="14856"/>
                    <a:pt x="13962" y="15664"/>
                    <a:pt x="12692" y="16146"/>
                  </a:cubicBezTo>
                  <a:cubicBezTo>
                    <a:pt x="12749" y="16468"/>
                    <a:pt x="13076" y="17150"/>
                    <a:pt x="13304" y="17622"/>
                  </a:cubicBezTo>
                  <a:cubicBezTo>
                    <a:pt x="13965" y="18999"/>
                    <a:pt x="14590" y="20301"/>
                    <a:pt x="13885" y="21086"/>
                  </a:cubicBezTo>
                  <a:cubicBezTo>
                    <a:pt x="13676" y="21320"/>
                    <a:pt x="13259" y="21600"/>
                    <a:pt x="12464" y="21600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30" name="Shape"/>
            <p:cNvSpPr/>
            <p:nvPr/>
          </p:nvSpPr>
          <p:spPr>
            <a:xfrm>
              <a:off x="1054609" y="125341"/>
              <a:ext cx="58136" cy="111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extrusionOk="0">
                  <a:moveTo>
                    <a:pt x="11871" y="21600"/>
                  </a:moveTo>
                  <a:cubicBezTo>
                    <a:pt x="11373" y="21600"/>
                    <a:pt x="10981" y="21600"/>
                    <a:pt x="9466" y="17258"/>
                  </a:cubicBezTo>
                  <a:cubicBezTo>
                    <a:pt x="9400" y="17068"/>
                    <a:pt x="9354" y="16937"/>
                    <a:pt x="9336" y="16893"/>
                  </a:cubicBezTo>
                  <a:cubicBezTo>
                    <a:pt x="9069" y="16253"/>
                    <a:pt x="8703" y="16102"/>
                    <a:pt x="7902" y="15769"/>
                  </a:cubicBezTo>
                  <a:cubicBezTo>
                    <a:pt x="7739" y="15701"/>
                    <a:pt x="7562" y="15628"/>
                    <a:pt x="7370" y="15544"/>
                  </a:cubicBezTo>
                  <a:cubicBezTo>
                    <a:pt x="6018" y="14954"/>
                    <a:pt x="5607" y="13964"/>
                    <a:pt x="5208" y="13007"/>
                  </a:cubicBezTo>
                  <a:cubicBezTo>
                    <a:pt x="5018" y="12550"/>
                    <a:pt x="4839" y="12118"/>
                    <a:pt x="4566" y="11752"/>
                  </a:cubicBezTo>
                  <a:lnTo>
                    <a:pt x="4523" y="11695"/>
                  </a:lnTo>
                  <a:cubicBezTo>
                    <a:pt x="4176" y="11238"/>
                    <a:pt x="3784" y="10721"/>
                    <a:pt x="3712" y="10226"/>
                  </a:cubicBezTo>
                  <a:cubicBezTo>
                    <a:pt x="3670" y="9932"/>
                    <a:pt x="3749" y="9648"/>
                    <a:pt x="3826" y="9373"/>
                  </a:cubicBezTo>
                  <a:cubicBezTo>
                    <a:pt x="3927" y="9013"/>
                    <a:pt x="4021" y="8673"/>
                    <a:pt x="3843" y="8342"/>
                  </a:cubicBezTo>
                  <a:cubicBezTo>
                    <a:pt x="3650" y="7983"/>
                    <a:pt x="3296" y="7646"/>
                    <a:pt x="2921" y="7289"/>
                  </a:cubicBezTo>
                  <a:cubicBezTo>
                    <a:pt x="2594" y="6977"/>
                    <a:pt x="2255" y="6655"/>
                    <a:pt x="2024" y="6310"/>
                  </a:cubicBezTo>
                  <a:cubicBezTo>
                    <a:pt x="1380" y="5349"/>
                    <a:pt x="763" y="4373"/>
                    <a:pt x="134" y="3373"/>
                  </a:cubicBezTo>
                  <a:lnTo>
                    <a:pt x="0" y="3161"/>
                  </a:lnTo>
                  <a:lnTo>
                    <a:pt x="20134" y="0"/>
                  </a:lnTo>
                  <a:lnTo>
                    <a:pt x="20304" y="73"/>
                  </a:lnTo>
                  <a:cubicBezTo>
                    <a:pt x="20519" y="165"/>
                    <a:pt x="20592" y="340"/>
                    <a:pt x="20711" y="1056"/>
                  </a:cubicBezTo>
                  <a:cubicBezTo>
                    <a:pt x="20730" y="1166"/>
                    <a:pt x="20743" y="1253"/>
                    <a:pt x="20755" y="1286"/>
                  </a:cubicBezTo>
                  <a:lnTo>
                    <a:pt x="20934" y="1753"/>
                  </a:lnTo>
                  <a:cubicBezTo>
                    <a:pt x="21239" y="2541"/>
                    <a:pt x="21555" y="3357"/>
                    <a:pt x="21575" y="4183"/>
                  </a:cubicBezTo>
                  <a:cubicBezTo>
                    <a:pt x="21600" y="5065"/>
                    <a:pt x="20713" y="5560"/>
                    <a:pt x="19931" y="5996"/>
                  </a:cubicBezTo>
                  <a:cubicBezTo>
                    <a:pt x="19320" y="6337"/>
                    <a:pt x="18742" y="6658"/>
                    <a:pt x="18532" y="7152"/>
                  </a:cubicBezTo>
                  <a:cubicBezTo>
                    <a:pt x="18339" y="7601"/>
                    <a:pt x="18526" y="8073"/>
                    <a:pt x="18724" y="8573"/>
                  </a:cubicBezTo>
                  <a:cubicBezTo>
                    <a:pt x="18926" y="9085"/>
                    <a:pt x="19135" y="9615"/>
                    <a:pt x="18948" y="10161"/>
                  </a:cubicBezTo>
                  <a:cubicBezTo>
                    <a:pt x="18766" y="10682"/>
                    <a:pt x="18726" y="11216"/>
                    <a:pt x="18687" y="11732"/>
                  </a:cubicBezTo>
                  <a:cubicBezTo>
                    <a:pt x="18662" y="12085"/>
                    <a:pt x="18634" y="12449"/>
                    <a:pt x="18563" y="12813"/>
                  </a:cubicBezTo>
                  <a:cubicBezTo>
                    <a:pt x="18523" y="13020"/>
                    <a:pt x="18451" y="13205"/>
                    <a:pt x="18380" y="13384"/>
                  </a:cubicBezTo>
                  <a:cubicBezTo>
                    <a:pt x="18238" y="13747"/>
                    <a:pt x="18115" y="14060"/>
                    <a:pt x="18325" y="14433"/>
                  </a:cubicBezTo>
                  <a:cubicBezTo>
                    <a:pt x="18428" y="14615"/>
                    <a:pt x="18553" y="14792"/>
                    <a:pt x="18679" y="14971"/>
                  </a:cubicBezTo>
                  <a:cubicBezTo>
                    <a:pt x="18892" y="15271"/>
                    <a:pt x="19111" y="15581"/>
                    <a:pt x="19243" y="15934"/>
                  </a:cubicBezTo>
                  <a:cubicBezTo>
                    <a:pt x="19457" y="16507"/>
                    <a:pt x="19395" y="17014"/>
                    <a:pt x="19337" y="17504"/>
                  </a:cubicBezTo>
                  <a:cubicBezTo>
                    <a:pt x="19254" y="18188"/>
                    <a:pt x="19183" y="18779"/>
                    <a:pt x="19851" y="19433"/>
                  </a:cubicBezTo>
                  <a:cubicBezTo>
                    <a:pt x="19962" y="19542"/>
                    <a:pt x="20697" y="20235"/>
                    <a:pt x="20697" y="20235"/>
                  </a:cubicBezTo>
                  <a:lnTo>
                    <a:pt x="20965" y="20488"/>
                  </a:lnTo>
                  <a:lnTo>
                    <a:pt x="20425" y="20552"/>
                  </a:lnTo>
                  <a:cubicBezTo>
                    <a:pt x="20369" y="20559"/>
                    <a:pt x="14861" y="21209"/>
                    <a:pt x="11993" y="21592"/>
                  </a:cubicBezTo>
                  <a:lnTo>
                    <a:pt x="11941" y="21599"/>
                  </a:lnTo>
                  <a:cubicBezTo>
                    <a:pt x="11941" y="21599"/>
                    <a:pt x="11871" y="21600"/>
                    <a:pt x="11871" y="21600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31" name="Shape"/>
            <p:cNvSpPr/>
            <p:nvPr/>
          </p:nvSpPr>
          <p:spPr>
            <a:xfrm>
              <a:off x="1085956" y="252922"/>
              <a:ext cx="65221" cy="56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051" y="21592"/>
                  </a:moveTo>
                  <a:cubicBezTo>
                    <a:pt x="5025" y="21590"/>
                    <a:pt x="2617" y="21210"/>
                    <a:pt x="2356" y="20380"/>
                  </a:cubicBezTo>
                  <a:cubicBezTo>
                    <a:pt x="2175" y="19822"/>
                    <a:pt x="2370" y="19327"/>
                    <a:pt x="2527" y="18929"/>
                  </a:cubicBezTo>
                  <a:cubicBezTo>
                    <a:pt x="2710" y="18461"/>
                    <a:pt x="2805" y="18178"/>
                    <a:pt x="2638" y="17795"/>
                  </a:cubicBezTo>
                  <a:cubicBezTo>
                    <a:pt x="2541" y="17573"/>
                    <a:pt x="2430" y="17359"/>
                    <a:pt x="2319" y="17145"/>
                  </a:cubicBezTo>
                  <a:cubicBezTo>
                    <a:pt x="2115" y="16751"/>
                    <a:pt x="1905" y="16343"/>
                    <a:pt x="1766" y="15877"/>
                  </a:cubicBezTo>
                  <a:cubicBezTo>
                    <a:pt x="1571" y="15217"/>
                    <a:pt x="1445" y="14518"/>
                    <a:pt x="1323" y="13842"/>
                  </a:cubicBezTo>
                  <a:cubicBezTo>
                    <a:pt x="1270" y="13550"/>
                    <a:pt x="1218" y="13260"/>
                    <a:pt x="1160" y="12976"/>
                  </a:cubicBezTo>
                  <a:cubicBezTo>
                    <a:pt x="1002" y="12197"/>
                    <a:pt x="936" y="11403"/>
                    <a:pt x="871" y="10635"/>
                  </a:cubicBezTo>
                  <a:cubicBezTo>
                    <a:pt x="808" y="9879"/>
                    <a:pt x="749" y="9166"/>
                    <a:pt x="609" y="8460"/>
                  </a:cubicBezTo>
                  <a:cubicBezTo>
                    <a:pt x="534" y="8086"/>
                    <a:pt x="440" y="7766"/>
                    <a:pt x="351" y="7459"/>
                  </a:cubicBezTo>
                  <a:cubicBezTo>
                    <a:pt x="171" y="6837"/>
                    <a:pt x="0" y="6250"/>
                    <a:pt x="0" y="5401"/>
                  </a:cubicBezTo>
                  <a:lnTo>
                    <a:pt x="0" y="5069"/>
                  </a:lnTo>
                  <a:lnTo>
                    <a:pt x="17366" y="0"/>
                  </a:lnTo>
                  <a:lnTo>
                    <a:pt x="17440" y="445"/>
                  </a:lnTo>
                  <a:cubicBezTo>
                    <a:pt x="17455" y="534"/>
                    <a:pt x="18933" y="9354"/>
                    <a:pt x="20852" y="11718"/>
                  </a:cubicBezTo>
                  <a:lnTo>
                    <a:pt x="21600" y="12639"/>
                  </a:lnTo>
                  <a:lnTo>
                    <a:pt x="20520" y="12429"/>
                  </a:lnTo>
                  <a:cubicBezTo>
                    <a:pt x="20446" y="12415"/>
                    <a:pt x="20372" y="12408"/>
                    <a:pt x="20297" y="12408"/>
                  </a:cubicBezTo>
                  <a:cubicBezTo>
                    <a:pt x="19617" y="12408"/>
                    <a:pt x="18834" y="12927"/>
                    <a:pt x="18204" y="13343"/>
                  </a:cubicBezTo>
                  <a:lnTo>
                    <a:pt x="17953" y="13508"/>
                  </a:lnTo>
                  <a:cubicBezTo>
                    <a:pt x="16836" y="14231"/>
                    <a:pt x="15646" y="14623"/>
                    <a:pt x="14495" y="15002"/>
                  </a:cubicBezTo>
                  <a:cubicBezTo>
                    <a:pt x="13437" y="15350"/>
                    <a:pt x="12437" y="15680"/>
                    <a:pt x="11487" y="16246"/>
                  </a:cubicBezTo>
                  <a:cubicBezTo>
                    <a:pt x="10904" y="16593"/>
                    <a:pt x="10401" y="17094"/>
                    <a:pt x="9868" y="17624"/>
                  </a:cubicBezTo>
                  <a:cubicBezTo>
                    <a:pt x="9494" y="17997"/>
                    <a:pt x="9107" y="18382"/>
                    <a:pt x="8686" y="18713"/>
                  </a:cubicBezTo>
                  <a:cubicBezTo>
                    <a:pt x="8453" y="18895"/>
                    <a:pt x="8224" y="19065"/>
                    <a:pt x="8001" y="19232"/>
                  </a:cubicBezTo>
                  <a:cubicBezTo>
                    <a:pt x="7124" y="19884"/>
                    <a:pt x="6367" y="20448"/>
                    <a:pt x="5732" y="21411"/>
                  </a:cubicBezTo>
                  <a:lnTo>
                    <a:pt x="5644" y="21545"/>
                  </a:lnTo>
                  <a:lnTo>
                    <a:pt x="5499" y="21574"/>
                  </a:lnTo>
                  <a:cubicBezTo>
                    <a:pt x="5406" y="21592"/>
                    <a:pt x="5313" y="21600"/>
                    <a:pt x="5221" y="21600"/>
                  </a:cubicBezTo>
                  <a:cubicBezTo>
                    <a:pt x="5163" y="21600"/>
                    <a:pt x="5107" y="21597"/>
                    <a:pt x="5051" y="21592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32" name="Shape"/>
            <p:cNvSpPr/>
            <p:nvPr/>
          </p:nvSpPr>
          <p:spPr>
            <a:xfrm>
              <a:off x="1083718" y="208157"/>
              <a:ext cx="118523" cy="67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0" h="21600" extrusionOk="0">
                  <a:moveTo>
                    <a:pt x="16700" y="21600"/>
                  </a:moveTo>
                  <a:cubicBezTo>
                    <a:pt x="16535" y="21600"/>
                    <a:pt x="16353" y="21475"/>
                    <a:pt x="15978" y="21107"/>
                  </a:cubicBezTo>
                  <a:cubicBezTo>
                    <a:pt x="15784" y="20917"/>
                    <a:pt x="15633" y="20739"/>
                    <a:pt x="15505" y="20586"/>
                  </a:cubicBezTo>
                  <a:cubicBezTo>
                    <a:pt x="15289" y="20328"/>
                    <a:pt x="15179" y="20204"/>
                    <a:pt x="15047" y="20204"/>
                  </a:cubicBezTo>
                  <a:cubicBezTo>
                    <a:pt x="15028" y="20204"/>
                    <a:pt x="15008" y="20207"/>
                    <a:pt x="14986" y="20212"/>
                  </a:cubicBezTo>
                  <a:lnTo>
                    <a:pt x="14877" y="20239"/>
                  </a:lnTo>
                  <a:lnTo>
                    <a:pt x="11631" y="13706"/>
                  </a:lnTo>
                  <a:lnTo>
                    <a:pt x="470" y="18676"/>
                  </a:lnTo>
                  <a:lnTo>
                    <a:pt x="0" y="18064"/>
                  </a:lnTo>
                  <a:lnTo>
                    <a:pt x="86" y="8045"/>
                  </a:lnTo>
                  <a:lnTo>
                    <a:pt x="237" y="7978"/>
                  </a:lnTo>
                  <a:cubicBezTo>
                    <a:pt x="1648" y="7346"/>
                    <a:pt x="4352" y="6276"/>
                    <a:pt x="4379" y="6265"/>
                  </a:cubicBezTo>
                  <a:lnTo>
                    <a:pt x="9957" y="3460"/>
                  </a:lnTo>
                  <a:lnTo>
                    <a:pt x="10025" y="3514"/>
                  </a:lnTo>
                  <a:cubicBezTo>
                    <a:pt x="10028" y="3515"/>
                    <a:pt x="10268" y="3703"/>
                    <a:pt x="10489" y="3703"/>
                  </a:cubicBezTo>
                  <a:cubicBezTo>
                    <a:pt x="10589" y="3703"/>
                    <a:pt x="10662" y="3664"/>
                    <a:pt x="10706" y="3587"/>
                  </a:cubicBezTo>
                  <a:lnTo>
                    <a:pt x="10817" y="3396"/>
                  </a:lnTo>
                  <a:cubicBezTo>
                    <a:pt x="11045" y="3005"/>
                    <a:pt x="11328" y="2520"/>
                    <a:pt x="11328" y="2145"/>
                  </a:cubicBezTo>
                  <a:cubicBezTo>
                    <a:pt x="11328" y="1436"/>
                    <a:pt x="12223" y="778"/>
                    <a:pt x="12973" y="351"/>
                  </a:cubicBezTo>
                  <a:lnTo>
                    <a:pt x="13182" y="232"/>
                  </a:lnTo>
                  <a:lnTo>
                    <a:pt x="13234" y="605"/>
                  </a:lnTo>
                  <a:cubicBezTo>
                    <a:pt x="13270" y="865"/>
                    <a:pt x="13315" y="1132"/>
                    <a:pt x="13363" y="1403"/>
                  </a:cubicBezTo>
                  <a:cubicBezTo>
                    <a:pt x="13521" y="1131"/>
                    <a:pt x="13609" y="766"/>
                    <a:pt x="13699" y="338"/>
                  </a:cubicBezTo>
                  <a:lnTo>
                    <a:pt x="13720" y="244"/>
                  </a:lnTo>
                  <a:lnTo>
                    <a:pt x="13769" y="166"/>
                  </a:lnTo>
                  <a:lnTo>
                    <a:pt x="13890" y="0"/>
                  </a:lnTo>
                  <a:lnTo>
                    <a:pt x="14014" y="158"/>
                  </a:lnTo>
                  <a:cubicBezTo>
                    <a:pt x="14590" y="889"/>
                    <a:pt x="15100" y="2321"/>
                    <a:pt x="14960" y="3642"/>
                  </a:cubicBezTo>
                  <a:cubicBezTo>
                    <a:pt x="14906" y="4148"/>
                    <a:pt x="14763" y="4568"/>
                    <a:pt x="14625" y="4975"/>
                  </a:cubicBezTo>
                  <a:cubicBezTo>
                    <a:pt x="14408" y="5612"/>
                    <a:pt x="14237" y="6116"/>
                    <a:pt x="14424" y="6817"/>
                  </a:cubicBezTo>
                  <a:cubicBezTo>
                    <a:pt x="14531" y="7218"/>
                    <a:pt x="14835" y="7620"/>
                    <a:pt x="15128" y="8008"/>
                  </a:cubicBezTo>
                  <a:cubicBezTo>
                    <a:pt x="15351" y="8303"/>
                    <a:pt x="15561" y="8581"/>
                    <a:pt x="15713" y="8885"/>
                  </a:cubicBezTo>
                  <a:cubicBezTo>
                    <a:pt x="15856" y="9176"/>
                    <a:pt x="15986" y="9468"/>
                    <a:pt x="16115" y="9757"/>
                  </a:cubicBezTo>
                  <a:cubicBezTo>
                    <a:pt x="16357" y="10301"/>
                    <a:pt x="16585" y="10814"/>
                    <a:pt x="16882" y="11276"/>
                  </a:cubicBezTo>
                  <a:cubicBezTo>
                    <a:pt x="17044" y="11528"/>
                    <a:pt x="17210" y="11763"/>
                    <a:pt x="17374" y="11996"/>
                  </a:cubicBezTo>
                  <a:cubicBezTo>
                    <a:pt x="17612" y="12333"/>
                    <a:pt x="17856" y="12679"/>
                    <a:pt x="18084" y="13072"/>
                  </a:cubicBezTo>
                  <a:cubicBezTo>
                    <a:pt x="18167" y="12264"/>
                    <a:pt x="18452" y="11712"/>
                    <a:pt x="18918" y="11462"/>
                  </a:cubicBezTo>
                  <a:cubicBezTo>
                    <a:pt x="18584" y="10534"/>
                    <a:pt x="18471" y="9533"/>
                    <a:pt x="18645" y="8901"/>
                  </a:cubicBezTo>
                  <a:cubicBezTo>
                    <a:pt x="18745" y="8536"/>
                    <a:pt x="18935" y="8327"/>
                    <a:pt x="19166" y="8327"/>
                  </a:cubicBezTo>
                  <a:cubicBezTo>
                    <a:pt x="19462" y="8327"/>
                    <a:pt x="19812" y="8657"/>
                    <a:pt x="20208" y="9306"/>
                  </a:cubicBezTo>
                  <a:cubicBezTo>
                    <a:pt x="20599" y="9944"/>
                    <a:pt x="20963" y="11363"/>
                    <a:pt x="20896" y="12631"/>
                  </a:cubicBezTo>
                  <a:cubicBezTo>
                    <a:pt x="20856" y="13400"/>
                    <a:pt x="20661" y="14000"/>
                    <a:pt x="20332" y="14365"/>
                  </a:cubicBezTo>
                  <a:cubicBezTo>
                    <a:pt x="20017" y="14718"/>
                    <a:pt x="19658" y="14792"/>
                    <a:pt x="19312" y="14864"/>
                  </a:cubicBezTo>
                  <a:cubicBezTo>
                    <a:pt x="18843" y="14961"/>
                    <a:pt x="18439" y="15045"/>
                    <a:pt x="18181" y="15774"/>
                  </a:cubicBezTo>
                  <a:cubicBezTo>
                    <a:pt x="18024" y="16220"/>
                    <a:pt x="17989" y="16698"/>
                    <a:pt x="18080" y="17156"/>
                  </a:cubicBezTo>
                  <a:cubicBezTo>
                    <a:pt x="18182" y="17666"/>
                    <a:pt x="18437" y="18091"/>
                    <a:pt x="18763" y="18295"/>
                  </a:cubicBezTo>
                  <a:cubicBezTo>
                    <a:pt x="18907" y="18385"/>
                    <a:pt x="19072" y="18430"/>
                    <a:pt x="19254" y="18430"/>
                  </a:cubicBezTo>
                  <a:cubicBezTo>
                    <a:pt x="19788" y="18430"/>
                    <a:pt x="20383" y="18054"/>
                    <a:pt x="20908" y="17723"/>
                  </a:cubicBezTo>
                  <a:cubicBezTo>
                    <a:pt x="21024" y="17649"/>
                    <a:pt x="21136" y="17579"/>
                    <a:pt x="21241" y="17516"/>
                  </a:cubicBezTo>
                  <a:lnTo>
                    <a:pt x="21429" y="17403"/>
                  </a:lnTo>
                  <a:lnTo>
                    <a:pt x="21498" y="17730"/>
                  </a:lnTo>
                  <a:cubicBezTo>
                    <a:pt x="21600" y="18216"/>
                    <a:pt x="21532" y="18570"/>
                    <a:pt x="21456" y="18782"/>
                  </a:cubicBezTo>
                  <a:cubicBezTo>
                    <a:pt x="21144" y="19664"/>
                    <a:pt x="20099" y="19859"/>
                    <a:pt x="19089" y="20048"/>
                  </a:cubicBezTo>
                  <a:cubicBezTo>
                    <a:pt x="18486" y="20160"/>
                    <a:pt x="17862" y="20277"/>
                    <a:pt x="17631" y="20525"/>
                  </a:cubicBezTo>
                  <a:cubicBezTo>
                    <a:pt x="17406" y="20771"/>
                    <a:pt x="17274" y="20991"/>
                    <a:pt x="17167" y="21167"/>
                  </a:cubicBezTo>
                  <a:cubicBezTo>
                    <a:pt x="17027" y="21399"/>
                    <a:pt x="16906" y="21600"/>
                    <a:pt x="16700" y="21600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33" name="Shape"/>
            <p:cNvSpPr/>
            <p:nvPr/>
          </p:nvSpPr>
          <p:spPr>
            <a:xfrm>
              <a:off x="1047892" y="302163"/>
              <a:ext cx="47094" cy="107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1" h="21600" extrusionOk="0">
                  <a:moveTo>
                    <a:pt x="8670" y="21442"/>
                  </a:moveTo>
                  <a:cubicBezTo>
                    <a:pt x="7731" y="21038"/>
                    <a:pt x="7208" y="20515"/>
                    <a:pt x="6746" y="20053"/>
                  </a:cubicBezTo>
                  <a:cubicBezTo>
                    <a:pt x="5995" y="19304"/>
                    <a:pt x="5402" y="18712"/>
                    <a:pt x="3399" y="18712"/>
                  </a:cubicBezTo>
                  <a:cubicBezTo>
                    <a:pt x="3218" y="18712"/>
                    <a:pt x="3029" y="18716"/>
                    <a:pt x="2828" y="18726"/>
                  </a:cubicBezTo>
                  <a:lnTo>
                    <a:pt x="2625" y="18736"/>
                  </a:lnTo>
                  <a:lnTo>
                    <a:pt x="2465" y="18678"/>
                  </a:lnTo>
                  <a:cubicBezTo>
                    <a:pt x="-609" y="17575"/>
                    <a:pt x="1409" y="14441"/>
                    <a:pt x="1496" y="14308"/>
                  </a:cubicBezTo>
                  <a:lnTo>
                    <a:pt x="1563" y="14206"/>
                  </a:lnTo>
                  <a:lnTo>
                    <a:pt x="1781" y="14165"/>
                  </a:lnTo>
                  <a:cubicBezTo>
                    <a:pt x="2290" y="14067"/>
                    <a:pt x="2724" y="13951"/>
                    <a:pt x="3071" y="13818"/>
                  </a:cubicBezTo>
                  <a:cubicBezTo>
                    <a:pt x="4320" y="13340"/>
                    <a:pt x="7569" y="11227"/>
                    <a:pt x="8519" y="10601"/>
                  </a:cubicBezTo>
                  <a:lnTo>
                    <a:pt x="1653" y="8216"/>
                  </a:lnTo>
                  <a:cubicBezTo>
                    <a:pt x="-68" y="7368"/>
                    <a:pt x="123" y="6664"/>
                    <a:pt x="573" y="5759"/>
                  </a:cubicBezTo>
                  <a:cubicBezTo>
                    <a:pt x="636" y="5636"/>
                    <a:pt x="697" y="5548"/>
                    <a:pt x="749" y="5473"/>
                  </a:cubicBezTo>
                  <a:cubicBezTo>
                    <a:pt x="871" y="5298"/>
                    <a:pt x="903" y="5251"/>
                    <a:pt x="723" y="4946"/>
                  </a:cubicBezTo>
                  <a:cubicBezTo>
                    <a:pt x="674" y="4862"/>
                    <a:pt x="562" y="4770"/>
                    <a:pt x="444" y="4673"/>
                  </a:cubicBezTo>
                  <a:cubicBezTo>
                    <a:pt x="205" y="4478"/>
                    <a:pt x="-66" y="4256"/>
                    <a:pt x="15" y="3981"/>
                  </a:cubicBezTo>
                  <a:cubicBezTo>
                    <a:pt x="99" y="3678"/>
                    <a:pt x="544" y="3347"/>
                    <a:pt x="975" y="3027"/>
                  </a:cubicBezTo>
                  <a:cubicBezTo>
                    <a:pt x="1261" y="2814"/>
                    <a:pt x="1531" y="2613"/>
                    <a:pt x="1659" y="2449"/>
                  </a:cubicBezTo>
                  <a:cubicBezTo>
                    <a:pt x="2240" y="1713"/>
                    <a:pt x="2814" y="941"/>
                    <a:pt x="2896" y="293"/>
                  </a:cubicBezTo>
                  <a:lnTo>
                    <a:pt x="2933" y="0"/>
                  </a:lnTo>
                  <a:lnTo>
                    <a:pt x="3550" y="92"/>
                  </a:lnTo>
                  <a:cubicBezTo>
                    <a:pt x="8151" y="777"/>
                    <a:pt x="16927" y="2278"/>
                    <a:pt x="17015" y="2293"/>
                  </a:cubicBezTo>
                  <a:lnTo>
                    <a:pt x="17337" y="2348"/>
                  </a:lnTo>
                  <a:lnTo>
                    <a:pt x="17337" y="4350"/>
                  </a:lnTo>
                  <a:cubicBezTo>
                    <a:pt x="17310" y="4481"/>
                    <a:pt x="17064" y="5435"/>
                    <a:pt x="16117" y="5816"/>
                  </a:cubicBezTo>
                  <a:cubicBezTo>
                    <a:pt x="15445" y="6087"/>
                    <a:pt x="14857" y="6612"/>
                    <a:pt x="14859" y="6786"/>
                  </a:cubicBezTo>
                  <a:cubicBezTo>
                    <a:pt x="14967" y="6808"/>
                    <a:pt x="15194" y="6836"/>
                    <a:pt x="15506" y="6836"/>
                  </a:cubicBezTo>
                  <a:cubicBezTo>
                    <a:pt x="15938" y="6836"/>
                    <a:pt x="17020" y="6776"/>
                    <a:pt x="17700" y="6220"/>
                  </a:cubicBezTo>
                  <a:lnTo>
                    <a:pt x="17739" y="6188"/>
                  </a:lnTo>
                  <a:lnTo>
                    <a:pt x="17764" y="6177"/>
                  </a:lnTo>
                  <a:lnTo>
                    <a:pt x="17809" y="6153"/>
                  </a:lnTo>
                  <a:lnTo>
                    <a:pt x="17994" y="6096"/>
                  </a:lnTo>
                  <a:lnTo>
                    <a:pt x="18167" y="6094"/>
                  </a:lnTo>
                  <a:cubicBezTo>
                    <a:pt x="18764" y="6094"/>
                    <a:pt x="20162" y="6868"/>
                    <a:pt x="20171" y="6876"/>
                  </a:cubicBezTo>
                  <a:cubicBezTo>
                    <a:pt x="20811" y="7365"/>
                    <a:pt x="20707" y="7803"/>
                    <a:pt x="20599" y="8266"/>
                  </a:cubicBezTo>
                  <a:lnTo>
                    <a:pt x="20580" y="8347"/>
                  </a:lnTo>
                  <a:cubicBezTo>
                    <a:pt x="20329" y="9432"/>
                    <a:pt x="20484" y="10201"/>
                    <a:pt x="20699" y="11265"/>
                  </a:cubicBezTo>
                  <a:lnTo>
                    <a:pt x="20755" y="11548"/>
                  </a:lnTo>
                  <a:cubicBezTo>
                    <a:pt x="20890" y="12228"/>
                    <a:pt x="20159" y="12966"/>
                    <a:pt x="19452" y="13679"/>
                  </a:cubicBezTo>
                  <a:cubicBezTo>
                    <a:pt x="19214" y="13919"/>
                    <a:pt x="18985" y="14150"/>
                    <a:pt x="18799" y="14370"/>
                  </a:cubicBezTo>
                  <a:cubicBezTo>
                    <a:pt x="19921" y="14496"/>
                    <a:pt x="20952" y="14852"/>
                    <a:pt x="20991" y="15377"/>
                  </a:cubicBezTo>
                  <a:lnTo>
                    <a:pt x="20991" y="15380"/>
                  </a:lnTo>
                  <a:lnTo>
                    <a:pt x="20492" y="15386"/>
                  </a:lnTo>
                  <a:lnTo>
                    <a:pt x="20649" y="15383"/>
                  </a:lnTo>
                  <a:lnTo>
                    <a:pt x="19993" y="15393"/>
                  </a:lnTo>
                  <a:cubicBezTo>
                    <a:pt x="20001" y="15478"/>
                    <a:pt x="20173" y="15556"/>
                    <a:pt x="20357" y="15556"/>
                  </a:cubicBezTo>
                  <a:cubicBezTo>
                    <a:pt x="19785" y="15597"/>
                    <a:pt x="16735" y="16684"/>
                    <a:pt x="16371" y="16882"/>
                  </a:cubicBezTo>
                  <a:cubicBezTo>
                    <a:pt x="15570" y="17417"/>
                    <a:pt x="15571" y="17819"/>
                    <a:pt x="15572" y="18284"/>
                  </a:cubicBezTo>
                  <a:cubicBezTo>
                    <a:pt x="15573" y="18565"/>
                    <a:pt x="15574" y="18856"/>
                    <a:pt x="15403" y="19195"/>
                  </a:cubicBezTo>
                  <a:cubicBezTo>
                    <a:pt x="14991" y="20010"/>
                    <a:pt x="13390" y="20369"/>
                    <a:pt x="11842" y="20716"/>
                  </a:cubicBezTo>
                  <a:cubicBezTo>
                    <a:pt x="10886" y="20931"/>
                    <a:pt x="9984" y="21133"/>
                    <a:pt x="9382" y="21430"/>
                  </a:cubicBezTo>
                  <a:lnTo>
                    <a:pt x="9038" y="21600"/>
                  </a:lnTo>
                  <a:cubicBezTo>
                    <a:pt x="9038" y="21600"/>
                    <a:pt x="8670" y="21442"/>
                    <a:pt x="8670" y="21442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34" name="Shape"/>
            <p:cNvSpPr/>
            <p:nvPr/>
          </p:nvSpPr>
          <p:spPr>
            <a:xfrm>
              <a:off x="1038936" y="371549"/>
              <a:ext cx="38999" cy="61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451"/>
                  </a:moveTo>
                  <a:lnTo>
                    <a:pt x="151" y="3298"/>
                  </a:lnTo>
                  <a:cubicBezTo>
                    <a:pt x="1289" y="2154"/>
                    <a:pt x="2864" y="790"/>
                    <a:pt x="3909" y="790"/>
                  </a:cubicBezTo>
                  <a:cubicBezTo>
                    <a:pt x="4107" y="790"/>
                    <a:pt x="5886" y="777"/>
                    <a:pt x="7614" y="319"/>
                  </a:cubicBezTo>
                  <a:lnTo>
                    <a:pt x="8820" y="0"/>
                  </a:lnTo>
                  <a:lnTo>
                    <a:pt x="8449" y="791"/>
                  </a:lnTo>
                  <a:cubicBezTo>
                    <a:pt x="8424" y="842"/>
                    <a:pt x="6068" y="5948"/>
                    <a:pt x="9236" y="7535"/>
                  </a:cubicBezTo>
                  <a:lnTo>
                    <a:pt x="11527" y="8683"/>
                  </a:lnTo>
                  <a:lnTo>
                    <a:pt x="11589" y="8765"/>
                  </a:lnTo>
                  <a:cubicBezTo>
                    <a:pt x="11940" y="9235"/>
                    <a:pt x="12190" y="9773"/>
                    <a:pt x="12430" y="10293"/>
                  </a:cubicBezTo>
                  <a:cubicBezTo>
                    <a:pt x="12666" y="10805"/>
                    <a:pt x="12889" y="11289"/>
                    <a:pt x="13173" y="11619"/>
                  </a:cubicBezTo>
                  <a:cubicBezTo>
                    <a:pt x="14548" y="13222"/>
                    <a:pt x="15649" y="13561"/>
                    <a:pt x="18059" y="14305"/>
                  </a:cubicBezTo>
                  <a:lnTo>
                    <a:pt x="18674" y="14495"/>
                  </a:lnTo>
                  <a:cubicBezTo>
                    <a:pt x="20279" y="14994"/>
                    <a:pt x="20860" y="17182"/>
                    <a:pt x="21318" y="19379"/>
                  </a:cubicBezTo>
                  <a:cubicBezTo>
                    <a:pt x="21383" y="19693"/>
                    <a:pt x="21438" y="19954"/>
                    <a:pt x="21487" y="20133"/>
                  </a:cubicBezTo>
                  <a:lnTo>
                    <a:pt x="21600" y="20534"/>
                  </a:lnTo>
                  <a:lnTo>
                    <a:pt x="9008" y="21600"/>
                  </a:lnTo>
                  <a:cubicBezTo>
                    <a:pt x="9008" y="21600"/>
                    <a:pt x="0" y="3451"/>
                    <a:pt x="0" y="3451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35" name="Shape"/>
            <p:cNvSpPr/>
            <p:nvPr/>
          </p:nvSpPr>
          <p:spPr>
            <a:xfrm>
              <a:off x="920264" y="380502"/>
              <a:ext cx="156962" cy="82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extrusionOk="0">
                  <a:moveTo>
                    <a:pt x="16432" y="21538"/>
                  </a:moveTo>
                  <a:cubicBezTo>
                    <a:pt x="16159" y="21271"/>
                    <a:pt x="15922" y="20965"/>
                    <a:pt x="15693" y="20669"/>
                  </a:cubicBezTo>
                  <a:cubicBezTo>
                    <a:pt x="15234" y="20076"/>
                    <a:pt x="14838" y="19564"/>
                    <a:pt x="14298" y="19564"/>
                  </a:cubicBezTo>
                  <a:cubicBezTo>
                    <a:pt x="14247" y="19564"/>
                    <a:pt x="14195" y="19568"/>
                    <a:pt x="14142" y="19577"/>
                  </a:cubicBezTo>
                  <a:cubicBezTo>
                    <a:pt x="14108" y="19583"/>
                    <a:pt x="14071" y="19586"/>
                    <a:pt x="14031" y="19586"/>
                  </a:cubicBezTo>
                  <a:cubicBezTo>
                    <a:pt x="13814" y="19586"/>
                    <a:pt x="13513" y="19490"/>
                    <a:pt x="13331" y="19274"/>
                  </a:cubicBezTo>
                  <a:cubicBezTo>
                    <a:pt x="13191" y="19109"/>
                    <a:pt x="13119" y="18840"/>
                    <a:pt x="13054" y="18603"/>
                  </a:cubicBezTo>
                  <a:cubicBezTo>
                    <a:pt x="13014" y="18455"/>
                    <a:pt x="12973" y="18302"/>
                    <a:pt x="12933" y="18256"/>
                  </a:cubicBezTo>
                  <a:cubicBezTo>
                    <a:pt x="12886" y="18202"/>
                    <a:pt x="12840" y="18177"/>
                    <a:pt x="12789" y="18177"/>
                  </a:cubicBezTo>
                  <a:cubicBezTo>
                    <a:pt x="12684" y="18177"/>
                    <a:pt x="12565" y="18284"/>
                    <a:pt x="12439" y="18398"/>
                  </a:cubicBezTo>
                  <a:cubicBezTo>
                    <a:pt x="12289" y="18533"/>
                    <a:pt x="12119" y="18686"/>
                    <a:pt x="11932" y="18687"/>
                  </a:cubicBezTo>
                  <a:cubicBezTo>
                    <a:pt x="11838" y="18687"/>
                    <a:pt x="11746" y="18647"/>
                    <a:pt x="11659" y="18570"/>
                  </a:cubicBezTo>
                  <a:cubicBezTo>
                    <a:pt x="11488" y="18418"/>
                    <a:pt x="11362" y="17844"/>
                    <a:pt x="11302" y="17515"/>
                  </a:cubicBezTo>
                  <a:cubicBezTo>
                    <a:pt x="11250" y="17233"/>
                    <a:pt x="11140" y="16536"/>
                    <a:pt x="11234" y="16177"/>
                  </a:cubicBezTo>
                  <a:lnTo>
                    <a:pt x="11687" y="14452"/>
                  </a:lnTo>
                  <a:cubicBezTo>
                    <a:pt x="11658" y="13084"/>
                    <a:pt x="11564" y="11605"/>
                    <a:pt x="10913" y="11096"/>
                  </a:cubicBezTo>
                  <a:cubicBezTo>
                    <a:pt x="10815" y="11020"/>
                    <a:pt x="10689" y="11009"/>
                    <a:pt x="10577" y="11009"/>
                  </a:cubicBezTo>
                  <a:lnTo>
                    <a:pt x="10341" y="11015"/>
                  </a:lnTo>
                  <a:cubicBezTo>
                    <a:pt x="10173" y="11015"/>
                    <a:pt x="9998" y="10992"/>
                    <a:pt x="9850" y="10826"/>
                  </a:cubicBezTo>
                  <a:cubicBezTo>
                    <a:pt x="9582" y="10524"/>
                    <a:pt x="9505" y="9900"/>
                    <a:pt x="9444" y="9398"/>
                  </a:cubicBezTo>
                  <a:cubicBezTo>
                    <a:pt x="9434" y="9316"/>
                    <a:pt x="9424" y="9235"/>
                    <a:pt x="9413" y="9157"/>
                  </a:cubicBezTo>
                  <a:cubicBezTo>
                    <a:pt x="9120" y="9083"/>
                    <a:pt x="8278" y="8870"/>
                    <a:pt x="8229" y="8856"/>
                  </a:cubicBezTo>
                  <a:lnTo>
                    <a:pt x="8241" y="8562"/>
                  </a:lnTo>
                  <a:lnTo>
                    <a:pt x="8105" y="8548"/>
                  </a:lnTo>
                  <a:cubicBezTo>
                    <a:pt x="8092" y="8290"/>
                    <a:pt x="7740" y="6595"/>
                    <a:pt x="7668" y="6391"/>
                  </a:cubicBezTo>
                  <a:cubicBezTo>
                    <a:pt x="7371" y="5682"/>
                    <a:pt x="6962" y="5273"/>
                    <a:pt x="6546" y="5273"/>
                  </a:cubicBezTo>
                  <a:cubicBezTo>
                    <a:pt x="6509" y="5273"/>
                    <a:pt x="6472" y="5276"/>
                    <a:pt x="6434" y="5283"/>
                  </a:cubicBezTo>
                  <a:cubicBezTo>
                    <a:pt x="6025" y="5352"/>
                    <a:pt x="5788" y="5881"/>
                    <a:pt x="5514" y="6494"/>
                  </a:cubicBezTo>
                  <a:cubicBezTo>
                    <a:pt x="5461" y="6614"/>
                    <a:pt x="5406" y="6735"/>
                    <a:pt x="5351" y="6853"/>
                  </a:cubicBezTo>
                  <a:lnTo>
                    <a:pt x="5271" y="7024"/>
                  </a:lnTo>
                  <a:cubicBezTo>
                    <a:pt x="5116" y="7364"/>
                    <a:pt x="4955" y="7716"/>
                    <a:pt x="4703" y="7893"/>
                  </a:cubicBezTo>
                  <a:cubicBezTo>
                    <a:pt x="4621" y="7950"/>
                    <a:pt x="4533" y="7978"/>
                    <a:pt x="4434" y="7978"/>
                  </a:cubicBezTo>
                  <a:cubicBezTo>
                    <a:pt x="4323" y="7978"/>
                    <a:pt x="4217" y="7943"/>
                    <a:pt x="4114" y="7910"/>
                  </a:cubicBezTo>
                  <a:cubicBezTo>
                    <a:pt x="4023" y="7880"/>
                    <a:pt x="3938" y="7852"/>
                    <a:pt x="3861" y="7852"/>
                  </a:cubicBezTo>
                  <a:cubicBezTo>
                    <a:pt x="3814" y="7852"/>
                    <a:pt x="3774" y="7863"/>
                    <a:pt x="3738" y="7884"/>
                  </a:cubicBezTo>
                  <a:cubicBezTo>
                    <a:pt x="3616" y="7958"/>
                    <a:pt x="3494" y="8328"/>
                    <a:pt x="3395" y="8625"/>
                  </a:cubicBezTo>
                  <a:cubicBezTo>
                    <a:pt x="3277" y="8980"/>
                    <a:pt x="3176" y="9287"/>
                    <a:pt x="3019" y="9343"/>
                  </a:cubicBezTo>
                  <a:cubicBezTo>
                    <a:pt x="2989" y="9353"/>
                    <a:pt x="2546" y="9511"/>
                    <a:pt x="2390" y="9568"/>
                  </a:cubicBezTo>
                  <a:lnTo>
                    <a:pt x="768" y="13296"/>
                  </a:lnTo>
                  <a:lnTo>
                    <a:pt x="0" y="6220"/>
                  </a:lnTo>
                  <a:lnTo>
                    <a:pt x="16365" y="0"/>
                  </a:lnTo>
                  <a:lnTo>
                    <a:pt x="18534" y="13215"/>
                  </a:lnTo>
                  <a:lnTo>
                    <a:pt x="21377" y="12488"/>
                  </a:lnTo>
                  <a:lnTo>
                    <a:pt x="21402" y="12763"/>
                  </a:lnTo>
                  <a:cubicBezTo>
                    <a:pt x="21600" y="14868"/>
                    <a:pt x="21428" y="15576"/>
                    <a:pt x="21050" y="17126"/>
                  </a:cubicBezTo>
                  <a:cubicBezTo>
                    <a:pt x="21004" y="17316"/>
                    <a:pt x="20955" y="17520"/>
                    <a:pt x="20902" y="17742"/>
                  </a:cubicBezTo>
                  <a:cubicBezTo>
                    <a:pt x="20797" y="18181"/>
                    <a:pt x="20798" y="18703"/>
                    <a:pt x="20816" y="19203"/>
                  </a:cubicBezTo>
                  <a:lnTo>
                    <a:pt x="20827" y="19501"/>
                  </a:lnTo>
                  <a:lnTo>
                    <a:pt x="20669" y="19514"/>
                  </a:lnTo>
                  <a:cubicBezTo>
                    <a:pt x="19747" y="19587"/>
                    <a:pt x="18849" y="19819"/>
                    <a:pt x="18589" y="19990"/>
                  </a:cubicBezTo>
                  <a:cubicBezTo>
                    <a:pt x="18268" y="20203"/>
                    <a:pt x="16578" y="21535"/>
                    <a:pt x="16561" y="21548"/>
                  </a:cubicBezTo>
                  <a:lnTo>
                    <a:pt x="16495" y="21600"/>
                  </a:lnTo>
                  <a:cubicBezTo>
                    <a:pt x="16495" y="21600"/>
                    <a:pt x="16432" y="21538"/>
                    <a:pt x="16432" y="21538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36" name="Shape"/>
            <p:cNvSpPr/>
            <p:nvPr/>
          </p:nvSpPr>
          <p:spPr>
            <a:xfrm>
              <a:off x="694116" y="796816"/>
              <a:ext cx="305416" cy="236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extrusionOk="0">
                  <a:moveTo>
                    <a:pt x="19267" y="21600"/>
                  </a:moveTo>
                  <a:cubicBezTo>
                    <a:pt x="19183" y="21600"/>
                    <a:pt x="19103" y="21563"/>
                    <a:pt x="19050" y="21531"/>
                  </a:cubicBezTo>
                  <a:cubicBezTo>
                    <a:pt x="18792" y="21378"/>
                    <a:pt x="18697" y="21046"/>
                    <a:pt x="18803" y="20667"/>
                  </a:cubicBezTo>
                  <a:cubicBezTo>
                    <a:pt x="18825" y="20588"/>
                    <a:pt x="18877" y="20539"/>
                    <a:pt x="18922" y="20495"/>
                  </a:cubicBezTo>
                  <a:cubicBezTo>
                    <a:pt x="18960" y="20459"/>
                    <a:pt x="18995" y="20425"/>
                    <a:pt x="19004" y="20388"/>
                  </a:cubicBezTo>
                  <a:cubicBezTo>
                    <a:pt x="19021" y="20318"/>
                    <a:pt x="19007" y="20255"/>
                    <a:pt x="18950" y="20154"/>
                  </a:cubicBezTo>
                  <a:cubicBezTo>
                    <a:pt x="18426" y="19216"/>
                    <a:pt x="17606" y="18332"/>
                    <a:pt x="16737" y="17397"/>
                  </a:cubicBezTo>
                  <a:cubicBezTo>
                    <a:pt x="14946" y="15467"/>
                    <a:pt x="12915" y="13281"/>
                    <a:pt x="13399" y="10172"/>
                  </a:cubicBezTo>
                  <a:cubicBezTo>
                    <a:pt x="13412" y="10087"/>
                    <a:pt x="13428" y="10001"/>
                    <a:pt x="13444" y="9914"/>
                  </a:cubicBezTo>
                  <a:cubicBezTo>
                    <a:pt x="13496" y="9628"/>
                    <a:pt x="13549" y="9333"/>
                    <a:pt x="13524" y="9056"/>
                  </a:cubicBezTo>
                  <a:cubicBezTo>
                    <a:pt x="13506" y="8940"/>
                    <a:pt x="13280" y="8314"/>
                    <a:pt x="13192" y="8264"/>
                  </a:cubicBezTo>
                  <a:cubicBezTo>
                    <a:pt x="13194" y="8264"/>
                    <a:pt x="13197" y="8264"/>
                    <a:pt x="13199" y="8264"/>
                  </a:cubicBezTo>
                  <a:cubicBezTo>
                    <a:pt x="13216" y="8264"/>
                    <a:pt x="13225" y="8257"/>
                    <a:pt x="13230" y="8251"/>
                  </a:cubicBezTo>
                  <a:lnTo>
                    <a:pt x="13113" y="8115"/>
                  </a:lnTo>
                  <a:cubicBezTo>
                    <a:pt x="13229" y="7944"/>
                    <a:pt x="13335" y="7594"/>
                    <a:pt x="13192" y="7387"/>
                  </a:cubicBezTo>
                  <a:cubicBezTo>
                    <a:pt x="13136" y="7306"/>
                    <a:pt x="13068" y="7271"/>
                    <a:pt x="12964" y="7271"/>
                  </a:cubicBezTo>
                  <a:cubicBezTo>
                    <a:pt x="12908" y="7271"/>
                    <a:pt x="12850" y="7281"/>
                    <a:pt x="12787" y="7291"/>
                  </a:cubicBezTo>
                  <a:cubicBezTo>
                    <a:pt x="12723" y="7302"/>
                    <a:pt x="12656" y="7313"/>
                    <a:pt x="12590" y="7313"/>
                  </a:cubicBezTo>
                  <a:cubicBezTo>
                    <a:pt x="12547" y="7313"/>
                    <a:pt x="12509" y="7309"/>
                    <a:pt x="12474" y="7299"/>
                  </a:cubicBezTo>
                  <a:cubicBezTo>
                    <a:pt x="11955" y="7165"/>
                    <a:pt x="11630" y="6534"/>
                    <a:pt x="11316" y="5922"/>
                  </a:cubicBezTo>
                  <a:cubicBezTo>
                    <a:pt x="11145" y="5591"/>
                    <a:pt x="10984" y="5278"/>
                    <a:pt x="10801" y="5063"/>
                  </a:cubicBezTo>
                  <a:cubicBezTo>
                    <a:pt x="10688" y="4929"/>
                    <a:pt x="10502" y="4836"/>
                    <a:pt x="10322" y="4745"/>
                  </a:cubicBezTo>
                  <a:cubicBezTo>
                    <a:pt x="10061" y="4614"/>
                    <a:pt x="9814" y="4490"/>
                    <a:pt x="9738" y="4233"/>
                  </a:cubicBezTo>
                  <a:cubicBezTo>
                    <a:pt x="9709" y="4134"/>
                    <a:pt x="9710" y="4023"/>
                    <a:pt x="9740" y="3903"/>
                  </a:cubicBezTo>
                  <a:cubicBezTo>
                    <a:pt x="9589" y="3917"/>
                    <a:pt x="9330" y="3984"/>
                    <a:pt x="9293" y="4004"/>
                  </a:cubicBezTo>
                  <a:cubicBezTo>
                    <a:pt x="9017" y="4198"/>
                    <a:pt x="8760" y="4546"/>
                    <a:pt x="8489" y="4914"/>
                  </a:cubicBezTo>
                  <a:cubicBezTo>
                    <a:pt x="8048" y="5512"/>
                    <a:pt x="7592" y="6131"/>
                    <a:pt x="6991" y="6131"/>
                  </a:cubicBezTo>
                  <a:lnTo>
                    <a:pt x="6991" y="6131"/>
                  </a:lnTo>
                  <a:cubicBezTo>
                    <a:pt x="6789" y="6131"/>
                    <a:pt x="6580" y="6059"/>
                    <a:pt x="6369" y="5916"/>
                  </a:cubicBezTo>
                  <a:cubicBezTo>
                    <a:pt x="6103" y="5735"/>
                    <a:pt x="5885" y="5474"/>
                    <a:pt x="5674" y="5222"/>
                  </a:cubicBezTo>
                  <a:cubicBezTo>
                    <a:pt x="5476" y="4985"/>
                    <a:pt x="5272" y="4740"/>
                    <a:pt x="5034" y="4572"/>
                  </a:cubicBezTo>
                  <a:cubicBezTo>
                    <a:pt x="4596" y="4263"/>
                    <a:pt x="4164" y="4125"/>
                    <a:pt x="3632" y="4125"/>
                  </a:cubicBezTo>
                  <a:cubicBezTo>
                    <a:pt x="3336" y="4125"/>
                    <a:pt x="3042" y="4166"/>
                    <a:pt x="2730" y="4210"/>
                  </a:cubicBezTo>
                  <a:cubicBezTo>
                    <a:pt x="2448" y="4250"/>
                    <a:pt x="2155" y="4291"/>
                    <a:pt x="1846" y="4303"/>
                  </a:cubicBezTo>
                  <a:lnTo>
                    <a:pt x="1811" y="4303"/>
                  </a:lnTo>
                  <a:cubicBezTo>
                    <a:pt x="1688" y="4303"/>
                    <a:pt x="1560" y="4279"/>
                    <a:pt x="1435" y="4255"/>
                  </a:cubicBezTo>
                  <a:cubicBezTo>
                    <a:pt x="1312" y="4232"/>
                    <a:pt x="1185" y="4207"/>
                    <a:pt x="1067" y="4207"/>
                  </a:cubicBezTo>
                  <a:cubicBezTo>
                    <a:pt x="956" y="4207"/>
                    <a:pt x="864" y="4229"/>
                    <a:pt x="785" y="4273"/>
                  </a:cubicBezTo>
                  <a:lnTo>
                    <a:pt x="679" y="4331"/>
                  </a:lnTo>
                  <a:lnTo>
                    <a:pt x="646" y="2968"/>
                  </a:lnTo>
                  <a:cubicBezTo>
                    <a:pt x="470" y="2791"/>
                    <a:pt x="33" y="2331"/>
                    <a:pt x="3" y="2097"/>
                  </a:cubicBezTo>
                  <a:cubicBezTo>
                    <a:pt x="-35" y="1801"/>
                    <a:pt x="302" y="1594"/>
                    <a:pt x="340" y="1571"/>
                  </a:cubicBezTo>
                  <a:lnTo>
                    <a:pt x="352" y="1564"/>
                  </a:lnTo>
                  <a:lnTo>
                    <a:pt x="6826" y="759"/>
                  </a:lnTo>
                  <a:lnTo>
                    <a:pt x="7182" y="1596"/>
                  </a:lnTo>
                  <a:lnTo>
                    <a:pt x="13833" y="1028"/>
                  </a:lnTo>
                  <a:lnTo>
                    <a:pt x="13858" y="1057"/>
                  </a:lnTo>
                  <a:cubicBezTo>
                    <a:pt x="13940" y="1153"/>
                    <a:pt x="14206" y="1483"/>
                    <a:pt x="14206" y="1702"/>
                  </a:cubicBezTo>
                  <a:cubicBezTo>
                    <a:pt x="14206" y="1803"/>
                    <a:pt x="14233" y="1803"/>
                    <a:pt x="14245" y="1803"/>
                  </a:cubicBezTo>
                  <a:cubicBezTo>
                    <a:pt x="14255" y="1803"/>
                    <a:pt x="14266" y="1800"/>
                    <a:pt x="14278" y="1795"/>
                  </a:cubicBezTo>
                  <a:cubicBezTo>
                    <a:pt x="14513" y="1693"/>
                    <a:pt x="14489" y="1475"/>
                    <a:pt x="14382" y="1036"/>
                  </a:cubicBezTo>
                  <a:cubicBezTo>
                    <a:pt x="14325" y="804"/>
                    <a:pt x="14272" y="585"/>
                    <a:pt x="14327" y="412"/>
                  </a:cubicBezTo>
                  <a:cubicBezTo>
                    <a:pt x="14445" y="40"/>
                    <a:pt x="14991" y="0"/>
                    <a:pt x="15220" y="0"/>
                  </a:cubicBezTo>
                  <a:cubicBezTo>
                    <a:pt x="15270" y="0"/>
                    <a:pt x="15316" y="2"/>
                    <a:pt x="15354" y="6"/>
                  </a:cubicBezTo>
                  <a:lnTo>
                    <a:pt x="15442" y="15"/>
                  </a:lnTo>
                  <a:cubicBezTo>
                    <a:pt x="15584" y="30"/>
                    <a:pt x="15846" y="58"/>
                    <a:pt x="16110" y="80"/>
                  </a:cubicBezTo>
                  <a:lnTo>
                    <a:pt x="16172" y="85"/>
                  </a:lnTo>
                  <a:lnTo>
                    <a:pt x="16210" y="357"/>
                  </a:lnTo>
                  <a:cubicBezTo>
                    <a:pt x="16259" y="691"/>
                    <a:pt x="16309" y="1036"/>
                    <a:pt x="16318" y="1400"/>
                  </a:cubicBezTo>
                  <a:cubicBezTo>
                    <a:pt x="16324" y="1613"/>
                    <a:pt x="16280" y="1741"/>
                    <a:pt x="16245" y="1845"/>
                  </a:cubicBezTo>
                  <a:cubicBezTo>
                    <a:pt x="16199" y="1980"/>
                    <a:pt x="16176" y="2048"/>
                    <a:pt x="16309" y="2282"/>
                  </a:cubicBezTo>
                  <a:cubicBezTo>
                    <a:pt x="16331" y="2320"/>
                    <a:pt x="16391" y="2337"/>
                    <a:pt x="16456" y="2354"/>
                  </a:cubicBezTo>
                  <a:cubicBezTo>
                    <a:pt x="16548" y="2380"/>
                    <a:pt x="16652" y="2408"/>
                    <a:pt x="16723" y="2520"/>
                  </a:cubicBezTo>
                  <a:cubicBezTo>
                    <a:pt x="16859" y="2733"/>
                    <a:pt x="16874" y="2988"/>
                    <a:pt x="16887" y="3236"/>
                  </a:cubicBezTo>
                  <a:cubicBezTo>
                    <a:pt x="16896" y="3396"/>
                    <a:pt x="16905" y="3547"/>
                    <a:pt x="16945" y="3681"/>
                  </a:cubicBezTo>
                  <a:cubicBezTo>
                    <a:pt x="17002" y="3870"/>
                    <a:pt x="17101" y="4032"/>
                    <a:pt x="17205" y="4204"/>
                  </a:cubicBezTo>
                  <a:cubicBezTo>
                    <a:pt x="17284" y="4333"/>
                    <a:pt x="17364" y="4466"/>
                    <a:pt x="17427" y="4612"/>
                  </a:cubicBezTo>
                  <a:cubicBezTo>
                    <a:pt x="17512" y="4813"/>
                    <a:pt x="17531" y="5031"/>
                    <a:pt x="17548" y="5241"/>
                  </a:cubicBezTo>
                  <a:cubicBezTo>
                    <a:pt x="17565" y="5444"/>
                    <a:pt x="17581" y="5635"/>
                    <a:pt x="17655" y="5800"/>
                  </a:cubicBezTo>
                  <a:cubicBezTo>
                    <a:pt x="17723" y="5954"/>
                    <a:pt x="17832" y="6062"/>
                    <a:pt x="17947" y="6177"/>
                  </a:cubicBezTo>
                  <a:cubicBezTo>
                    <a:pt x="18071" y="6300"/>
                    <a:pt x="18198" y="6427"/>
                    <a:pt x="18283" y="6619"/>
                  </a:cubicBezTo>
                  <a:lnTo>
                    <a:pt x="18320" y="6703"/>
                  </a:lnTo>
                  <a:cubicBezTo>
                    <a:pt x="18510" y="7130"/>
                    <a:pt x="18864" y="7926"/>
                    <a:pt x="18910" y="8350"/>
                  </a:cubicBezTo>
                  <a:cubicBezTo>
                    <a:pt x="18972" y="8913"/>
                    <a:pt x="19180" y="9284"/>
                    <a:pt x="19420" y="9714"/>
                  </a:cubicBezTo>
                  <a:cubicBezTo>
                    <a:pt x="19488" y="9837"/>
                    <a:pt x="19559" y="9964"/>
                    <a:pt x="19628" y="10099"/>
                  </a:cubicBezTo>
                  <a:cubicBezTo>
                    <a:pt x="19821" y="10474"/>
                    <a:pt x="19986" y="10857"/>
                    <a:pt x="20145" y="11228"/>
                  </a:cubicBezTo>
                  <a:cubicBezTo>
                    <a:pt x="20361" y="11731"/>
                    <a:pt x="20585" y="12251"/>
                    <a:pt x="20874" y="12738"/>
                  </a:cubicBezTo>
                  <a:cubicBezTo>
                    <a:pt x="21565" y="13902"/>
                    <a:pt x="21533" y="16364"/>
                    <a:pt x="21343" y="17734"/>
                  </a:cubicBezTo>
                  <a:cubicBezTo>
                    <a:pt x="21321" y="17886"/>
                    <a:pt x="21255" y="18106"/>
                    <a:pt x="21179" y="18360"/>
                  </a:cubicBezTo>
                  <a:cubicBezTo>
                    <a:pt x="21018" y="18893"/>
                    <a:pt x="20798" y="19623"/>
                    <a:pt x="20979" y="19867"/>
                  </a:cubicBezTo>
                  <a:cubicBezTo>
                    <a:pt x="20997" y="19890"/>
                    <a:pt x="21017" y="19913"/>
                    <a:pt x="21038" y="19936"/>
                  </a:cubicBezTo>
                  <a:cubicBezTo>
                    <a:pt x="21123" y="20032"/>
                    <a:pt x="21252" y="20177"/>
                    <a:pt x="21167" y="20399"/>
                  </a:cubicBezTo>
                  <a:cubicBezTo>
                    <a:pt x="21113" y="20542"/>
                    <a:pt x="20965" y="20658"/>
                    <a:pt x="20847" y="20751"/>
                  </a:cubicBezTo>
                  <a:cubicBezTo>
                    <a:pt x="20816" y="20775"/>
                    <a:pt x="20788" y="20797"/>
                    <a:pt x="20766" y="20817"/>
                  </a:cubicBezTo>
                  <a:cubicBezTo>
                    <a:pt x="20563" y="20994"/>
                    <a:pt x="20297" y="21196"/>
                    <a:pt x="20029" y="21196"/>
                  </a:cubicBezTo>
                  <a:cubicBezTo>
                    <a:pt x="20003" y="21196"/>
                    <a:pt x="19976" y="21194"/>
                    <a:pt x="19950" y="21190"/>
                  </a:cubicBezTo>
                  <a:cubicBezTo>
                    <a:pt x="19778" y="21163"/>
                    <a:pt x="19646" y="21043"/>
                    <a:pt x="19518" y="20927"/>
                  </a:cubicBezTo>
                  <a:cubicBezTo>
                    <a:pt x="19424" y="20843"/>
                    <a:pt x="19336" y="20763"/>
                    <a:pt x="19236" y="20721"/>
                  </a:cubicBezTo>
                  <a:cubicBezTo>
                    <a:pt x="19214" y="20774"/>
                    <a:pt x="19215" y="20799"/>
                    <a:pt x="19217" y="20806"/>
                  </a:cubicBezTo>
                  <a:cubicBezTo>
                    <a:pt x="19223" y="20840"/>
                    <a:pt x="19278" y="20878"/>
                    <a:pt x="19327" y="20912"/>
                  </a:cubicBezTo>
                  <a:cubicBezTo>
                    <a:pt x="19405" y="20966"/>
                    <a:pt x="19502" y="21033"/>
                    <a:pt x="19547" y="21163"/>
                  </a:cubicBezTo>
                  <a:cubicBezTo>
                    <a:pt x="19599" y="21309"/>
                    <a:pt x="19466" y="21509"/>
                    <a:pt x="19411" y="21552"/>
                  </a:cubicBezTo>
                  <a:cubicBezTo>
                    <a:pt x="19370" y="21584"/>
                    <a:pt x="19321" y="21600"/>
                    <a:pt x="19267" y="21600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37" name="Shape"/>
            <p:cNvSpPr/>
            <p:nvPr/>
          </p:nvSpPr>
          <p:spPr>
            <a:xfrm>
              <a:off x="828461" y="608804"/>
              <a:ext cx="174682" cy="132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600" extrusionOk="0">
                  <a:moveTo>
                    <a:pt x="12660" y="21594"/>
                  </a:moveTo>
                  <a:cubicBezTo>
                    <a:pt x="12152" y="21557"/>
                    <a:pt x="11791" y="21422"/>
                    <a:pt x="11557" y="21181"/>
                  </a:cubicBezTo>
                  <a:lnTo>
                    <a:pt x="11512" y="21135"/>
                  </a:lnTo>
                  <a:lnTo>
                    <a:pt x="11504" y="21061"/>
                  </a:lnTo>
                  <a:cubicBezTo>
                    <a:pt x="11492" y="20931"/>
                    <a:pt x="11482" y="20789"/>
                    <a:pt x="11472" y="20640"/>
                  </a:cubicBezTo>
                  <a:cubicBezTo>
                    <a:pt x="11431" y="20046"/>
                    <a:pt x="11385" y="19372"/>
                    <a:pt x="11113" y="19014"/>
                  </a:cubicBezTo>
                  <a:cubicBezTo>
                    <a:pt x="10990" y="18851"/>
                    <a:pt x="10837" y="18766"/>
                    <a:pt x="10675" y="18676"/>
                  </a:cubicBezTo>
                  <a:cubicBezTo>
                    <a:pt x="10473" y="18563"/>
                    <a:pt x="10264" y="18447"/>
                    <a:pt x="10096" y="18180"/>
                  </a:cubicBezTo>
                  <a:cubicBezTo>
                    <a:pt x="9903" y="17872"/>
                    <a:pt x="9823" y="17462"/>
                    <a:pt x="9745" y="17066"/>
                  </a:cubicBezTo>
                  <a:cubicBezTo>
                    <a:pt x="9708" y="16881"/>
                    <a:pt x="9674" y="16706"/>
                    <a:pt x="9630" y="16552"/>
                  </a:cubicBezTo>
                  <a:cubicBezTo>
                    <a:pt x="9598" y="16442"/>
                    <a:pt x="9570" y="16300"/>
                    <a:pt x="9541" y="16149"/>
                  </a:cubicBezTo>
                  <a:cubicBezTo>
                    <a:pt x="9488" y="15877"/>
                    <a:pt x="9422" y="15540"/>
                    <a:pt x="9318" y="15403"/>
                  </a:cubicBezTo>
                  <a:cubicBezTo>
                    <a:pt x="9152" y="15188"/>
                    <a:pt x="8895" y="15067"/>
                    <a:pt x="8623" y="14939"/>
                  </a:cubicBezTo>
                  <a:cubicBezTo>
                    <a:pt x="8320" y="14797"/>
                    <a:pt x="8007" y="14650"/>
                    <a:pt x="7765" y="14353"/>
                  </a:cubicBezTo>
                  <a:cubicBezTo>
                    <a:pt x="7454" y="13974"/>
                    <a:pt x="7255" y="13604"/>
                    <a:pt x="7061" y="13245"/>
                  </a:cubicBezTo>
                  <a:cubicBezTo>
                    <a:pt x="6789" y="12740"/>
                    <a:pt x="6554" y="12304"/>
                    <a:pt x="6059" y="11921"/>
                  </a:cubicBezTo>
                  <a:cubicBezTo>
                    <a:pt x="5541" y="11518"/>
                    <a:pt x="5079" y="10963"/>
                    <a:pt x="4633" y="10427"/>
                  </a:cubicBezTo>
                  <a:cubicBezTo>
                    <a:pt x="4366" y="10105"/>
                    <a:pt x="4089" y="9773"/>
                    <a:pt x="3809" y="9486"/>
                  </a:cubicBezTo>
                  <a:cubicBezTo>
                    <a:pt x="3387" y="9053"/>
                    <a:pt x="3089" y="8493"/>
                    <a:pt x="2801" y="7952"/>
                  </a:cubicBezTo>
                  <a:cubicBezTo>
                    <a:pt x="2429" y="7253"/>
                    <a:pt x="2078" y="6592"/>
                    <a:pt x="1492" y="6254"/>
                  </a:cubicBezTo>
                  <a:cubicBezTo>
                    <a:pt x="1391" y="6196"/>
                    <a:pt x="1263" y="6143"/>
                    <a:pt x="1128" y="6087"/>
                  </a:cubicBezTo>
                  <a:cubicBezTo>
                    <a:pt x="638" y="5885"/>
                    <a:pt x="-32" y="5607"/>
                    <a:pt x="1" y="4744"/>
                  </a:cubicBezTo>
                  <a:cubicBezTo>
                    <a:pt x="20" y="4223"/>
                    <a:pt x="440" y="3695"/>
                    <a:pt x="810" y="3229"/>
                  </a:cubicBezTo>
                  <a:cubicBezTo>
                    <a:pt x="938" y="3067"/>
                    <a:pt x="1060" y="2914"/>
                    <a:pt x="1138" y="2791"/>
                  </a:cubicBezTo>
                  <a:lnTo>
                    <a:pt x="1155" y="2764"/>
                  </a:lnTo>
                  <a:lnTo>
                    <a:pt x="4084" y="692"/>
                  </a:lnTo>
                  <a:lnTo>
                    <a:pt x="10267" y="0"/>
                  </a:lnTo>
                  <a:lnTo>
                    <a:pt x="11088" y="1893"/>
                  </a:lnTo>
                  <a:lnTo>
                    <a:pt x="15575" y="950"/>
                  </a:lnTo>
                  <a:lnTo>
                    <a:pt x="21568" y="6795"/>
                  </a:lnTo>
                  <a:lnTo>
                    <a:pt x="21568" y="6964"/>
                  </a:lnTo>
                  <a:lnTo>
                    <a:pt x="21527" y="7019"/>
                  </a:lnTo>
                  <a:cubicBezTo>
                    <a:pt x="21297" y="7320"/>
                    <a:pt x="21033" y="7555"/>
                    <a:pt x="20698" y="7757"/>
                  </a:cubicBezTo>
                  <a:cubicBezTo>
                    <a:pt x="20008" y="8173"/>
                    <a:pt x="19566" y="8825"/>
                    <a:pt x="19262" y="9873"/>
                  </a:cubicBezTo>
                  <a:cubicBezTo>
                    <a:pt x="19142" y="10287"/>
                    <a:pt x="19087" y="10745"/>
                    <a:pt x="19029" y="11229"/>
                  </a:cubicBezTo>
                  <a:cubicBezTo>
                    <a:pt x="18955" y="11842"/>
                    <a:pt x="18878" y="12475"/>
                    <a:pt x="18659" y="13020"/>
                  </a:cubicBezTo>
                  <a:cubicBezTo>
                    <a:pt x="18502" y="13417"/>
                    <a:pt x="18313" y="13543"/>
                    <a:pt x="18131" y="13665"/>
                  </a:cubicBezTo>
                  <a:cubicBezTo>
                    <a:pt x="18030" y="13732"/>
                    <a:pt x="17927" y="13802"/>
                    <a:pt x="17818" y="13922"/>
                  </a:cubicBezTo>
                  <a:cubicBezTo>
                    <a:pt x="17581" y="14184"/>
                    <a:pt x="17573" y="14377"/>
                    <a:pt x="17560" y="14669"/>
                  </a:cubicBezTo>
                  <a:cubicBezTo>
                    <a:pt x="17552" y="14858"/>
                    <a:pt x="17543" y="15073"/>
                    <a:pt x="17470" y="15330"/>
                  </a:cubicBezTo>
                  <a:cubicBezTo>
                    <a:pt x="17344" y="15779"/>
                    <a:pt x="16966" y="15965"/>
                    <a:pt x="16632" y="16131"/>
                  </a:cubicBezTo>
                  <a:cubicBezTo>
                    <a:pt x="16425" y="16233"/>
                    <a:pt x="16189" y="16350"/>
                    <a:pt x="16170" y="16481"/>
                  </a:cubicBezTo>
                  <a:cubicBezTo>
                    <a:pt x="16162" y="16535"/>
                    <a:pt x="16179" y="16704"/>
                    <a:pt x="16498" y="17086"/>
                  </a:cubicBezTo>
                  <a:lnTo>
                    <a:pt x="16405" y="17224"/>
                  </a:lnTo>
                  <a:lnTo>
                    <a:pt x="16351" y="17388"/>
                  </a:lnTo>
                  <a:cubicBezTo>
                    <a:pt x="16244" y="17343"/>
                    <a:pt x="15264" y="17198"/>
                    <a:pt x="15009" y="17198"/>
                  </a:cubicBezTo>
                  <a:cubicBezTo>
                    <a:pt x="14761" y="17304"/>
                    <a:pt x="14758" y="17620"/>
                    <a:pt x="14782" y="18127"/>
                  </a:cubicBezTo>
                  <a:cubicBezTo>
                    <a:pt x="14793" y="18355"/>
                    <a:pt x="14804" y="18570"/>
                    <a:pt x="14770" y="18756"/>
                  </a:cubicBezTo>
                  <a:cubicBezTo>
                    <a:pt x="14602" y="19682"/>
                    <a:pt x="14091" y="20147"/>
                    <a:pt x="13597" y="20598"/>
                  </a:cubicBezTo>
                  <a:cubicBezTo>
                    <a:pt x="13326" y="20845"/>
                    <a:pt x="13045" y="21102"/>
                    <a:pt x="12831" y="21431"/>
                  </a:cubicBezTo>
                  <a:cubicBezTo>
                    <a:pt x="12812" y="21459"/>
                    <a:pt x="12796" y="21488"/>
                    <a:pt x="12780" y="21518"/>
                  </a:cubicBezTo>
                  <a:lnTo>
                    <a:pt x="12736" y="21600"/>
                  </a:lnTo>
                  <a:cubicBezTo>
                    <a:pt x="12736" y="21600"/>
                    <a:pt x="12660" y="21594"/>
                    <a:pt x="12660" y="21594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38" name="Shape"/>
            <p:cNvSpPr/>
            <p:nvPr/>
          </p:nvSpPr>
          <p:spPr>
            <a:xfrm>
              <a:off x="747854" y="624471"/>
              <a:ext cx="186042" cy="194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35" y="21600"/>
                  </a:moveTo>
                  <a:cubicBezTo>
                    <a:pt x="17341" y="21600"/>
                    <a:pt x="17257" y="21564"/>
                    <a:pt x="17199" y="21500"/>
                  </a:cubicBezTo>
                  <a:cubicBezTo>
                    <a:pt x="17141" y="21435"/>
                    <a:pt x="17112" y="21343"/>
                    <a:pt x="17112" y="21229"/>
                  </a:cubicBezTo>
                  <a:cubicBezTo>
                    <a:pt x="17112" y="21129"/>
                    <a:pt x="16886" y="20865"/>
                    <a:pt x="16662" y="20663"/>
                  </a:cubicBezTo>
                  <a:lnTo>
                    <a:pt x="5617" y="21358"/>
                  </a:lnTo>
                  <a:lnTo>
                    <a:pt x="4990" y="20273"/>
                  </a:lnTo>
                  <a:cubicBezTo>
                    <a:pt x="4939" y="20197"/>
                    <a:pt x="3666" y="18237"/>
                    <a:pt x="3863" y="16598"/>
                  </a:cubicBezTo>
                  <a:cubicBezTo>
                    <a:pt x="3972" y="15692"/>
                    <a:pt x="4139" y="15328"/>
                    <a:pt x="4287" y="15006"/>
                  </a:cubicBezTo>
                  <a:cubicBezTo>
                    <a:pt x="4400" y="14759"/>
                    <a:pt x="4498" y="14546"/>
                    <a:pt x="4539" y="14108"/>
                  </a:cubicBezTo>
                  <a:cubicBezTo>
                    <a:pt x="4629" y="13167"/>
                    <a:pt x="3434" y="12145"/>
                    <a:pt x="3422" y="12135"/>
                  </a:cubicBezTo>
                  <a:lnTo>
                    <a:pt x="3395" y="12112"/>
                  </a:lnTo>
                  <a:lnTo>
                    <a:pt x="0" y="1544"/>
                  </a:lnTo>
                  <a:lnTo>
                    <a:pt x="161" y="1531"/>
                  </a:lnTo>
                  <a:cubicBezTo>
                    <a:pt x="1620" y="1414"/>
                    <a:pt x="9462" y="225"/>
                    <a:pt x="10351" y="90"/>
                  </a:cubicBezTo>
                  <a:lnTo>
                    <a:pt x="10595" y="54"/>
                  </a:lnTo>
                  <a:lnTo>
                    <a:pt x="10942" y="0"/>
                  </a:lnTo>
                  <a:lnTo>
                    <a:pt x="10716" y="257"/>
                  </a:lnTo>
                  <a:cubicBezTo>
                    <a:pt x="10633" y="351"/>
                    <a:pt x="10514" y="459"/>
                    <a:pt x="10388" y="573"/>
                  </a:cubicBezTo>
                  <a:cubicBezTo>
                    <a:pt x="10106" y="830"/>
                    <a:pt x="9721" y="1181"/>
                    <a:pt x="9707" y="1436"/>
                  </a:cubicBezTo>
                  <a:cubicBezTo>
                    <a:pt x="9688" y="1803"/>
                    <a:pt x="10059" y="1942"/>
                    <a:pt x="10585" y="2099"/>
                  </a:cubicBezTo>
                  <a:cubicBezTo>
                    <a:pt x="10720" y="2140"/>
                    <a:pt x="10846" y="2177"/>
                    <a:pt x="10954" y="2222"/>
                  </a:cubicBezTo>
                  <a:cubicBezTo>
                    <a:pt x="11572" y="2480"/>
                    <a:pt x="11939" y="2978"/>
                    <a:pt x="12294" y="3461"/>
                  </a:cubicBezTo>
                  <a:cubicBezTo>
                    <a:pt x="12553" y="3814"/>
                    <a:pt x="12822" y="4178"/>
                    <a:pt x="13188" y="4449"/>
                  </a:cubicBezTo>
                  <a:cubicBezTo>
                    <a:pt x="13460" y="4651"/>
                    <a:pt x="13723" y="4880"/>
                    <a:pt x="13978" y="5101"/>
                  </a:cubicBezTo>
                  <a:cubicBezTo>
                    <a:pt x="14388" y="5458"/>
                    <a:pt x="14812" y="5825"/>
                    <a:pt x="15277" y="6086"/>
                  </a:cubicBezTo>
                  <a:cubicBezTo>
                    <a:pt x="15789" y="6374"/>
                    <a:pt x="16037" y="6705"/>
                    <a:pt x="16299" y="7056"/>
                  </a:cubicBezTo>
                  <a:cubicBezTo>
                    <a:pt x="16473" y="7290"/>
                    <a:pt x="16653" y="7531"/>
                    <a:pt x="16925" y="7771"/>
                  </a:cubicBezTo>
                  <a:cubicBezTo>
                    <a:pt x="17114" y="7938"/>
                    <a:pt x="17382" y="8029"/>
                    <a:pt x="17642" y="8117"/>
                  </a:cubicBezTo>
                  <a:cubicBezTo>
                    <a:pt x="17913" y="8210"/>
                    <a:pt x="18194" y="8305"/>
                    <a:pt x="18391" y="8489"/>
                  </a:cubicBezTo>
                  <a:cubicBezTo>
                    <a:pt x="18541" y="8631"/>
                    <a:pt x="18610" y="8887"/>
                    <a:pt x="18670" y="9111"/>
                  </a:cubicBezTo>
                  <a:cubicBezTo>
                    <a:pt x="18695" y="9204"/>
                    <a:pt x="18718" y="9292"/>
                    <a:pt x="18745" y="9359"/>
                  </a:cubicBezTo>
                  <a:cubicBezTo>
                    <a:pt x="18792" y="9477"/>
                    <a:pt x="18827" y="9608"/>
                    <a:pt x="18862" y="9734"/>
                  </a:cubicBezTo>
                  <a:cubicBezTo>
                    <a:pt x="18928" y="9977"/>
                    <a:pt x="18996" y="10228"/>
                    <a:pt x="19140" y="10395"/>
                  </a:cubicBezTo>
                  <a:cubicBezTo>
                    <a:pt x="19258" y="10530"/>
                    <a:pt x="19417" y="10594"/>
                    <a:pt x="19585" y="10661"/>
                  </a:cubicBezTo>
                  <a:cubicBezTo>
                    <a:pt x="19754" y="10729"/>
                    <a:pt x="19929" y="10800"/>
                    <a:pt x="20081" y="10944"/>
                  </a:cubicBezTo>
                  <a:cubicBezTo>
                    <a:pt x="20403" y="11251"/>
                    <a:pt x="20453" y="11779"/>
                    <a:pt x="20493" y="12203"/>
                  </a:cubicBezTo>
                  <a:cubicBezTo>
                    <a:pt x="20500" y="12281"/>
                    <a:pt x="20507" y="12355"/>
                    <a:pt x="20516" y="12426"/>
                  </a:cubicBezTo>
                  <a:cubicBezTo>
                    <a:pt x="20695" y="12538"/>
                    <a:pt x="20981" y="12605"/>
                    <a:pt x="21365" y="12626"/>
                  </a:cubicBezTo>
                  <a:lnTo>
                    <a:pt x="21600" y="12638"/>
                  </a:lnTo>
                  <a:lnTo>
                    <a:pt x="21464" y="12821"/>
                  </a:lnTo>
                  <a:cubicBezTo>
                    <a:pt x="21359" y="12964"/>
                    <a:pt x="21324" y="13122"/>
                    <a:pt x="21288" y="13288"/>
                  </a:cubicBezTo>
                  <a:cubicBezTo>
                    <a:pt x="21252" y="13455"/>
                    <a:pt x="21215" y="13627"/>
                    <a:pt x="21107" y="13800"/>
                  </a:cubicBezTo>
                  <a:cubicBezTo>
                    <a:pt x="21001" y="13975"/>
                    <a:pt x="20855" y="14116"/>
                    <a:pt x="20713" y="14254"/>
                  </a:cubicBezTo>
                  <a:cubicBezTo>
                    <a:pt x="20578" y="14384"/>
                    <a:pt x="20449" y="14509"/>
                    <a:pt x="20362" y="14654"/>
                  </a:cubicBezTo>
                  <a:cubicBezTo>
                    <a:pt x="20553" y="14801"/>
                    <a:pt x="20783" y="15117"/>
                    <a:pt x="20798" y="15170"/>
                  </a:cubicBezTo>
                  <a:cubicBezTo>
                    <a:pt x="20862" y="15415"/>
                    <a:pt x="20761" y="15860"/>
                    <a:pt x="20541" y="16047"/>
                  </a:cubicBezTo>
                  <a:cubicBezTo>
                    <a:pt x="20485" y="16095"/>
                    <a:pt x="20425" y="16126"/>
                    <a:pt x="20372" y="16153"/>
                  </a:cubicBezTo>
                  <a:cubicBezTo>
                    <a:pt x="20295" y="16194"/>
                    <a:pt x="20250" y="16219"/>
                    <a:pt x="20221" y="16270"/>
                  </a:cubicBezTo>
                  <a:cubicBezTo>
                    <a:pt x="20181" y="16344"/>
                    <a:pt x="20176" y="16474"/>
                    <a:pt x="20171" y="16588"/>
                  </a:cubicBezTo>
                  <a:cubicBezTo>
                    <a:pt x="20168" y="16663"/>
                    <a:pt x="20165" y="16735"/>
                    <a:pt x="20155" y="16797"/>
                  </a:cubicBezTo>
                  <a:cubicBezTo>
                    <a:pt x="20147" y="16844"/>
                    <a:pt x="20137" y="16894"/>
                    <a:pt x="20127" y="16945"/>
                  </a:cubicBezTo>
                  <a:cubicBezTo>
                    <a:pt x="20055" y="17308"/>
                    <a:pt x="20019" y="17598"/>
                    <a:pt x="20257" y="17747"/>
                  </a:cubicBezTo>
                  <a:cubicBezTo>
                    <a:pt x="20289" y="17766"/>
                    <a:pt x="20315" y="17781"/>
                    <a:pt x="20336" y="17793"/>
                  </a:cubicBezTo>
                  <a:cubicBezTo>
                    <a:pt x="20500" y="17884"/>
                    <a:pt x="20506" y="17940"/>
                    <a:pt x="20505" y="18164"/>
                  </a:cubicBezTo>
                  <a:cubicBezTo>
                    <a:pt x="20503" y="18592"/>
                    <a:pt x="20568" y="18990"/>
                    <a:pt x="20638" y="19357"/>
                  </a:cubicBezTo>
                  <a:lnTo>
                    <a:pt x="20667" y="19514"/>
                  </a:lnTo>
                  <a:lnTo>
                    <a:pt x="20501" y="19503"/>
                  </a:lnTo>
                  <a:cubicBezTo>
                    <a:pt x="20063" y="19476"/>
                    <a:pt x="19627" y="19443"/>
                    <a:pt x="19393" y="19424"/>
                  </a:cubicBezTo>
                  <a:lnTo>
                    <a:pt x="19249" y="19413"/>
                  </a:lnTo>
                  <a:cubicBezTo>
                    <a:pt x="19193" y="19409"/>
                    <a:pt x="19123" y="19407"/>
                    <a:pt x="19046" y="19407"/>
                  </a:cubicBezTo>
                  <a:cubicBezTo>
                    <a:pt x="18506" y="19407"/>
                    <a:pt x="17915" y="19515"/>
                    <a:pt x="17811" y="19755"/>
                  </a:cubicBezTo>
                  <a:cubicBezTo>
                    <a:pt x="17756" y="19882"/>
                    <a:pt x="17834" y="20117"/>
                    <a:pt x="17910" y="20345"/>
                  </a:cubicBezTo>
                  <a:cubicBezTo>
                    <a:pt x="18052" y="20774"/>
                    <a:pt x="18247" y="21362"/>
                    <a:pt x="17573" y="21578"/>
                  </a:cubicBezTo>
                  <a:cubicBezTo>
                    <a:pt x="17526" y="21592"/>
                    <a:pt x="17479" y="21600"/>
                    <a:pt x="17435" y="21600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39" name="Shape"/>
            <p:cNvSpPr/>
            <p:nvPr/>
          </p:nvSpPr>
          <p:spPr>
            <a:xfrm>
              <a:off x="658291" y="637901"/>
              <a:ext cx="133901" cy="213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extrusionOk="0">
                  <a:moveTo>
                    <a:pt x="3460" y="21600"/>
                  </a:moveTo>
                  <a:cubicBezTo>
                    <a:pt x="3235" y="21600"/>
                    <a:pt x="2982" y="21466"/>
                    <a:pt x="2759" y="21348"/>
                  </a:cubicBezTo>
                  <a:cubicBezTo>
                    <a:pt x="2679" y="21305"/>
                    <a:pt x="2596" y="21261"/>
                    <a:pt x="2554" y="21247"/>
                  </a:cubicBezTo>
                  <a:cubicBezTo>
                    <a:pt x="2241" y="21137"/>
                    <a:pt x="1911" y="21084"/>
                    <a:pt x="1548" y="21084"/>
                  </a:cubicBezTo>
                  <a:lnTo>
                    <a:pt x="1389" y="21084"/>
                  </a:lnTo>
                  <a:lnTo>
                    <a:pt x="1357" y="20985"/>
                  </a:lnTo>
                  <a:lnTo>
                    <a:pt x="1352" y="20961"/>
                  </a:lnTo>
                  <a:cubicBezTo>
                    <a:pt x="1113" y="19793"/>
                    <a:pt x="-78" y="13860"/>
                    <a:pt x="4" y="11758"/>
                  </a:cubicBezTo>
                  <a:cubicBezTo>
                    <a:pt x="91" y="9505"/>
                    <a:pt x="613" y="919"/>
                    <a:pt x="619" y="832"/>
                  </a:cubicBezTo>
                  <a:lnTo>
                    <a:pt x="625" y="732"/>
                  </a:lnTo>
                  <a:lnTo>
                    <a:pt x="14516" y="0"/>
                  </a:lnTo>
                  <a:lnTo>
                    <a:pt x="19163" y="9548"/>
                  </a:lnTo>
                  <a:cubicBezTo>
                    <a:pt x="19430" y="9704"/>
                    <a:pt x="20922" y="10613"/>
                    <a:pt x="20791" y="11520"/>
                  </a:cubicBezTo>
                  <a:cubicBezTo>
                    <a:pt x="20729" y="11957"/>
                    <a:pt x="20575" y="12178"/>
                    <a:pt x="20413" y="12411"/>
                  </a:cubicBezTo>
                  <a:cubicBezTo>
                    <a:pt x="20218" y="12690"/>
                    <a:pt x="19998" y="13007"/>
                    <a:pt x="19855" y="13800"/>
                  </a:cubicBezTo>
                  <a:cubicBezTo>
                    <a:pt x="19596" y="15220"/>
                    <a:pt x="21349" y="17000"/>
                    <a:pt x="21367" y="17018"/>
                  </a:cubicBezTo>
                  <a:lnTo>
                    <a:pt x="21522" y="17173"/>
                  </a:lnTo>
                  <a:lnTo>
                    <a:pt x="6602" y="18075"/>
                  </a:lnTo>
                  <a:cubicBezTo>
                    <a:pt x="6359" y="18149"/>
                    <a:pt x="6034" y="18299"/>
                    <a:pt x="6063" y="18409"/>
                  </a:cubicBezTo>
                  <a:cubicBezTo>
                    <a:pt x="6096" y="18537"/>
                    <a:pt x="6818" y="18954"/>
                    <a:pt x="7466" y="19266"/>
                  </a:cubicBezTo>
                  <a:lnTo>
                    <a:pt x="7534" y="19298"/>
                  </a:lnTo>
                  <a:lnTo>
                    <a:pt x="7609" y="20833"/>
                  </a:lnTo>
                  <a:lnTo>
                    <a:pt x="7497" y="20863"/>
                  </a:lnTo>
                  <a:cubicBezTo>
                    <a:pt x="7263" y="20927"/>
                    <a:pt x="7070" y="21039"/>
                    <a:pt x="6866" y="21158"/>
                  </a:cubicBezTo>
                  <a:cubicBezTo>
                    <a:pt x="6549" y="21344"/>
                    <a:pt x="6190" y="21553"/>
                    <a:pt x="5642" y="21553"/>
                  </a:cubicBezTo>
                  <a:cubicBezTo>
                    <a:pt x="4846" y="21549"/>
                    <a:pt x="4207" y="21167"/>
                    <a:pt x="3947" y="20815"/>
                  </a:cubicBezTo>
                  <a:cubicBezTo>
                    <a:pt x="3922" y="20782"/>
                    <a:pt x="3896" y="20721"/>
                    <a:pt x="3848" y="20609"/>
                  </a:cubicBezTo>
                  <a:cubicBezTo>
                    <a:pt x="3810" y="20521"/>
                    <a:pt x="3730" y="20334"/>
                    <a:pt x="3654" y="20207"/>
                  </a:cubicBezTo>
                  <a:cubicBezTo>
                    <a:pt x="3647" y="20368"/>
                    <a:pt x="3691" y="20633"/>
                    <a:pt x="3722" y="20811"/>
                  </a:cubicBezTo>
                  <a:cubicBezTo>
                    <a:pt x="3805" y="21307"/>
                    <a:pt x="3819" y="21487"/>
                    <a:pt x="3651" y="21563"/>
                  </a:cubicBezTo>
                  <a:cubicBezTo>
                    <a:pt x="3596" y="21587"/>
                    <a:pt x="3530" y="21600"/>
                    <a:pt x="3460" y="21600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40" name="Shape"/>
            <p:cNvSpPr/>
            <p:nvPr/>
          </p:nvSpPr>
          <p:spPr>
            <a:xfrm>
              <a:off x="806071" y="409599"/>
              <a:ext cx="266755" cy="152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600" extrusionOk="0">
                  <a:moveTo>
                    <a:pt x="210" y="21256"/>
                  </a:moveTo>
                  <a:cubicBezTo>
                    <a:pt x="432" y="20890"/>
                    <a:pt x="680" y="20679"/>
                    <a:pt x="920" y="20475"/>
                  </a:cubicBezTo>
                  <a:cubicBezTo>
                    <a:pt x="1176" y="20257"/>
                    <a:pt x="1417" y="20052"/>
                    <a:pt x="1623" y="19673"/>
                  </a:cubicBezTo>
                  <a:cubicBezTo>
                    <a:pt x="1817" y="19317"/>
                    <a:pt x="1973" y="18890"/>
                    <a:pt x="2124" y="18477"/>
                  </a:cubicBezTo>
                  <a:cubicBezTo>
                    <a:pt x="2292" y="18018"/>
                    <a:pt x="2466" y="17543"/>
                    <a:pt x="2696" y="17146"/>
                  </a:cubicBezTo>
                  <a:cubicBezTo>
                    <a:pt x="3000" y="16620"/>
                    <a:pt x="3327" y="16111"/>
                    <a:pt x="3643" y="15619"/>
                  </a:cubicBezTo>
                  <a:cubicBezTo>
                    <a:pt x="3837" y="15316"/>
                    <a:pt x="4031" y="15014"/>
                    <a:pt x="4220" y="14708"/>
                  </a:cubicBezTo>
                  <a:lnTo>
                    <a:pt x="4311" y="14560"/>
                  </a:lnTo>
                  <a:lnTo>
                    <a:pt x="4407" y="14919"/>
                  </a:lnTo>
                  <a:cubicBezTo>
                    <a:pt x="4552" y="15471"/>
                    <a:pt x="4666" y="15906"/>
                    <a:pt x="5016" y="16052"/>
                  </a:cubicBezTo>
                  <a:cubicBezTo>
                    <a:pt x="5016" y="16052"/>
                    <a:pt x="5017" y="16052"/>
                    <a:pt x="5018" y="16052"/>
                  </a:cubicBezTo>
                  <a:cubicBezTo>
                    <a:pt x="5209" y="16052"/>
                    <a:pt x="5712" y="15732"/>
                    <a:pt x="5783" y="15453"/>
                  </a:cubicBezTo>
                  <a:cubicBezTo>
                    <a:pt x="5791" y="15425"/>
                    <a:pt x="5795" y="15397"/>
                    <a:pt x="5771" y="15349"/>
                  </a:cubicBezTo>
                  <a:lnTo>
                    <a:pt x="5906" y="15138"/>
                  </a:lnTo>
                  <a:cubicBezTo>
                    <a:pt x="6016" y="15353"/>
                    <a:pt x="6191" y="15472"/>
                    <a:pt x="6399" y="15472"/>
                  </a:cubicBezTo>
                  <a:cubicBezTo>
                    <a:pt x="6766" y="15472"/>
                    <a:pt x="7151" y="15099"/>
                    <a:pt x="7160" y="14475"/>
                  </a:cubicBezTo>
                  <a:lnTo>
                    <a:pt x="7163" y="14324"/>
                  </a:lnTo>
                  <a:lnTo>
                    <a:pt x="7248" y="14320"/>
                  </a:lnTo>
                  <a:cubicBezTo>
                    <a:pt x="7682" y="14299"/>
                    <a:pt x="8253" y="14102"/>
                    <a:pt x="8508" y="13286"/>
                  </a:cubicBezTo>
                  <a:cubicBezTo>
                    <a:pt x="8606" y="12972"/>
                    <a:pt x="8605" y="12657"/>
                    <a:pt x="8605" y="12325"/>
                  </a:cubicBezTo>
                  <a:cubicBezTo>
                    <a:pt x="8604" y="12111"/>
                    <a:pt x="8604" y="11891"/>
                    <a:pt x="8629" y="11657"/>
                  </a:cubicBezTo>
                  <a:cubicBezTo>
                    <a:pt x="8675" y="11228"/>
                    <a:pt x="8795" y="10830"/>
                    <a:pt x="8912" y="10446"/>
                  </a:cubicBezTo>
                  <a:cubicBezTo>
                    <a:pt x="8978" y="10227"/>
                    <a:pt x="9040" y="10021"/>
                    <a:pt x="9090" y="9811"/>
                  </a:cubicBezTo>
                  <a:lnTo>
                    <a:pt x="9113" y="9711"/>
                  </a:lnTo>
                  <a:cubicBezTo>
                    <a:pt x="9341" y="8737"/>
                    <a:pt x="9654" y="7402"/>
                    <a:pt x="9688" y="6388"/>
                  </a:cubicBezTo>
                  <a:lnTo>
                    <a:pt x="9696" y="6158"/>
                  </a:lnTo>
                  <a:lnTo>
                    <a:pt x="9816" y="6253"/>
                  </a:lnTo>
                  <a:cubicBezTo>
                    <a:pt x="9897" y="6317"/>
                    <a:pt x="9969" y="6392"/>
                    <a:pt x="10037" y="6465"/>
                  </a:cubicBezTo>
                  <a:cubicBezTo>
                    <a:pt x="10152" y="6586"/>
                    <a:pt x="10252" y="6691"/>
                    <a:pt x="10353" y="6691"/>
                  </a:cubicBezTo>
                  <a:cubicBezTo>
                    <a:pt x="10418" y="6691"/>
                    <a:pt x="10487" y="6646"/>
                    <a:pt x="10562" y="6554"/>
                  </a:cubicBezTo>
                  <a:cubicBezTo>
                    <a:pt x="10713" y="6368"/>
                    <a:pt x="10817" y="5933"/>
                    <a:pt x="10909" y="5550"/>
                  </a:cubicBezTo>
                  <a:cubicBezTo>
                    <a:pt x="10947" y="5390"/>
                    <a:pt x="10984" y="5240"/>
                    <a:pt x="11020" y="5115"/>
                  </a:cubicBezTo>
                  <a:cubicBezTo>
                    <a:pt x="11164" y="4631"/>
                    <a:pt x="11343" y="4425"/>
                    <a:pt x="11533" y="4207"/>
                  </a:cubicBezTo>
                  <a:cubicBezTo>
                    <a:pt x="11623" y="4104"/>
                    <a:pt x="11716" y="3997"/>
                    <a:pt x="11813" y="3852"/>
                  </a:cubicBezTo>
                  <a:cubicBezTo>
                    <a:pt x="12130" y="3382"/>
                    <a:pt x="12269" y="2692"/>
                    <a:pt x="12365" y="2078"/>
                  </a:cubicBezTo>
                  <a:cubicBezTo>
                    <a:pt x="12439" y="1598"/>
                    <a:pt x="12591" y="397"/>
                    <a:pt x="12563" y="217"/>
                  </a:cubicBezTo>
                  <a:cubicBezTo>
                    <a:pt x="12564" y="225"/>
                    <a:pt x="12571" y="247"/>
                    <a:pt x="12585" y="266"/>
                  </a:cubicBezTo>
                  <a:lnTo>
                    <a:pt x="12684" y="0"/>
                  </a:lnTo>
                  <a:lnTo>
                    <a:pt x="12659" y="72"/>
                  </a:lnTo>
                  <a:lnTo>
                    <a:pt x="12685" y="1"/>
                  </a:lnTo>
                  <a:cubicBezTo>
                    <a:pt x="12706" y="24"/>
                    <a:pt x="13625" y="980"/>
                    <a:pt x="13951" y="1319"/>
                  </a:cubicBezTo>
                  <a:lnTo>
                    <a:pt x="14063" y="178"/>
                  </a:lnTo>
                  <a:lnTo>
                    <a:pt x="14150" y="201"/>
                  </a:lnTo>
                  <a:cubicBezTo>
                    <a:pt x="14185" y="210"/>
                    <a:pt x="14963" y="390"/>
                    <a:pt x="14963" y="390"/>
                  </a:cubicBezTo>
                  <a:lnTo>
                    <a:pt x="14980" y="486"/>
                  </a:lnTo>
                  <a:cubicBezTo>
                    <a:pt x="14994" y="562"/>
                    <a:pt x="15006" y="648"/>
                    <a:pt x="15018" y="736"/>
                  </a:cubicBezTo>
                  <a:cubicBezTo>
                    <a:pt x="15049" y="972"/>
                    <a:pt x="15082" y="1216"/>
                    <a:pt x="15174" y="1311"/>
                  </a:cubicBezTo>
                  <a:cubicBezTo>
                    <a:pt x="15223" y="1362"/>
                    <a:pt x="15298" y="1369"/>
                    <a:pt x="15372" y="1369"/>
                  </a:cubicBezTo>
                  <a:lnTo>
                    <a:pt x="15512" y="1366"/>
                  </a:lnTo>
                  <a:cubicBezTo>
                    <a:pt x="15595" y="1366"/>
                    <a:pt x="15691" y="1375"/>
                    <a:pt x="15779" y="1437"/>
                  </a:cubicBezTo>
                  <a:cubicBezTo>
                    <a:pt x="16311" y="1819"/>
                    <a:pt x="16336" y="2965"/>
                    <a:pt x="16349" y="3581"/>
                  </a:cubicBezTo>
                  <a:lnTo>
                    <a:pt x="16350" y="3621"/>
                  </a:lnTo>
                  <a:lnTo>
                    <a:pt x="16062" y="4631"/>
                  </a:lnTo>
                  <a:cubicBezTo>
                    <a:pt x="16031" y="4769"/>
                    <a:pt x="16155" y="5421"/>
                    <a:pt x="16229" y="5503"/>
                  </a:cubicBezTo>
                  <a:cubicBezTo>
                    <a:pt x="16255" y="5524"/>
                    <a:pt x="16282" y="5535"/>
                    <a:pt x="16312" y="5535"/>
                  </a:cubicBezTo>
                  <a:cubicBezTo>
                    <a:pt x="16382" y="5535"/>
                    <a:pt x="16456" y="5473"/>
                    <a:pt x="16534" y="5408"/>
                  </a:cubicBezTo>
                  <a:cubicBezTo>
                    <a:pt x="16623" y="5334"/>
                    <a:pt x="16716" y="5258"/>
                    <a:pt x="16818" y="5258"/>
                  </a:cubicBezTo>
                  <a:cubicBezTo>
                    <a:pt x="16881" y="5258"/>
                    <a:pt x="16941" y="5288"/>
                    <a:pt x="16997" y="5346"/>
                  </a:cubicBezTo>
                  <a:cubicBezTo>
                    <a:pt x="17064" y="5418"/>
                    <a:pt x="17101" y="5541"/>
                    <a:pt x="17136" y="5661"/>
                  </a:cubicBezTo>
                  <a:cubicBezTo>
                    <a:pt x="17165" y="5758"/>
                    <a:pt x="17194" y="5858"/>
                    <a:pt x="17234" y="5901"/>
                  </a:cubicBezTo>
                  <a:cubicBezTo>
                    <a:pt x="17299" y="5972"/>
                    <a:pt x="17433" y="6023"/>
                    <a:pt x="17553" y="6023"/>
                  </a:cubicBezTo>
                  <a:cubicBezTo>
                    <a:pt x="17570" y="6023"/>
                    <a:pt x="17587" y="6022"/>
                    <a:pt x="17602" y="6020"/>
                  </a:cubicBezTo>
                  <a:cubicBezTo>
                    <a:pt x="17639" y="6014"/>
                    <a:pt x="17675" y="6011"/>
                    <a:pt x="17710" y="6011"/>
                  </a:cubicBezTo>
                  <a:cubicBezTo>
                    <a:pt x="18085" y="6011"/>
                    <a:pt x="18353" y="6329"/>
                    <a:pt x="18636" y="6666"/>
                  </a:cubicBezTo>
                  <a:cubicBezTo>
                    <a:pt x="18756" y="6809"/>
                    <a:pt x="18880" y="6956"/>
                    <a:pt x="19017" y="7084"/>
                  </a:cubicBezTo>
                  <a:cubicBezTo>
                    <a:pt x="19208" y="6946"/>
                    <a:pt x="20011" y="6366"/>
                    <a:pt x="20187" y="6260"/>
                  </a:cubicBezTo>
                  <a:cubicBezTo>
                    <a:pt x="20376" y="6145"/>
                    <a:pt x="20951" y="6022"/>
                    <a:pt x="21468" y="5984"/>
                  </a:cubicBezTo>
                  <a:lnTo>
                    <a:pt x="21556" y="5978"/>
                  </a:lnTo>
                  <a:lnTo>
                    <a:pt x="21568" y="6276"/>
                  </a:lnTo>
                  <a:cubicBezTo>
                    <a:pt x="21585" y="6654"/>
                    <a:pt x="21600" y="7012"/>
                    <a:pt x="21474" y="7267"/>
                  </a:cubicBezTo>
                  <a:cubicBezTo>
                    <a:pt x="21406" y="7405"/>
                    <a:pt x="21304" y="7492"/>
                    <a:pt x="21166" y="7530"/>
                  </a:cubicBezTo>
                  <a:cubicBezTo>
                    <a:pt x="21136" y="7664"/>
                    <a:pt x="21053" y="7896"/>
                    <a:pt x="20849" y="8343"/>
                  </a:cubicBezTo>
                  <a:cubicBezTo>
                    <a:pt x="20940" y="8395"/>
                    <a:pt x="21012" y="8478"/>
                    <a:pt x="21063" y="8593"/>
                  </a:cubicBezTo>
                  <a:cubicBezTo>
                    <a:pt x="21191" y="8884"/>
                    <a:pt x="21164" y="9308"/>
                    <a:pt x="21122" y="9755"/>
                  </a:cubicBezTo>
                  <a:lnTo>
                    <a:pt x="21111" y="9880"/>
                  </a:lnTo>
                  <a:cubicBezTo>
                    <a:pt x="21092" y="10103"/>
                    <a:pt x="21068" y="10382"/>
                    <a:pt x="21006" y="10571"/>
                  </a:cubicBezTo>
                  <a:cubicBezTo>
                    <a:pt x="20961" y="10705"/>
                    <a:pt x="20884" y="10799"/>
                    <a:pt x="20817" y="10882"/>
                  </a:cubicBezTo>
                  <a:cubicBezTo>
                    <a:pt x="20763" y="10948"/>
                    <a:pt x="20707" y="11017"/>
                    <a:pt x="20693" y="11077"/>
                  </a:cubicBezTo>
                  <a:cubicBezTo>
                    <a:pt x="20624" y="11362"/>
                    <a:pt x="20685" y="11495"/>
                    <a:pt x="20778" y="11696"/>
                  </a:cubicBezTo>
                  <a:cubicBezTo>
                    <a:pt x="20834" y="11818"/>
                    <a:pt x="20898" y="11957"/>
                    <a:pt x="20931" y="12142"/>
                  </a:cubicBezTo>
                  <a:cubicBezTo>
                    <a:pt x="21004" y="12553"/>
                    <a:pt x="20974" y="13021"/>
                    <a:pt x="20945" y="13473"/>
                  </a:cubicBezTo>
                  <a:cubicBezTo>
                    <a:pt x="20929" y="13726"/>
                    <a:pt x="20914" y="13968"/>
                    <a:pt x="20916" y="14193"/>
                  </a:cubicBezTo>
                  <a:cubicBezTo>
                    <a:pt x="21248" y="14281"/>
                    <a:pt x="21318" y="14406"/>
                    <a:pt x="21300" y="14813"/>
                  </a:cubicBezTo>
                  <a:lnTo>
                    <a:pt x="21291" y="15042"/>
                  </a:lnTo>
                  <a:lnTo>
                    <a:pt x="21217" y="15042"/>
                  </a:lnTo>
                  <a:cubicBezTo>
                    <a:pt x="14790" y="17845"/>
                    <a:pt x="429" y="21492"/>
                    <a:pt x="285" y="21528"/>
                  </a:cubicBezTo>
                  <a:lnTo>
                    <a:pt x="0" y="21600"/>
                  </a:lnTo>
                  <a:cubicBezTo>
                    <a:pt x="0" y="21600"/>
                    <a:pt x="210" y="21256"/>
                    <a:pt x="210" y="21256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41" name="Shape"/>
            <p:cNvSpPr/>
            <p:nvPr/>
          </p:nvSpPr>
          <p:spPr>
            <a:xfrm>
              <a:off x="792636" y="514797"/>
              <a:ext cx="293571" cy="13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600" extrusionOk="0">
                  <a:moveTo>
                    <a:pt x="20089" y="2709"/>
                  </a:moveTo>
                  <a:cubicBezTo>
                    <a:pt x="19850" y="2709"/>
                    <a:pt x="19543" y="3176"/>
                    <a:pt x="19405" y="3751"/>
                  </a:cubicBezTo>
                  <a:cubicBezTo>
                    <a:pt x="19358" y="3945"/>
                    <a:pt x="19294" y="4316"/>
                    <a:pt x="19392" y="4611"/>
                  </a:cubicBezTo>
                  <a:cubicBezTo>
                    <a:pt x="19431" y="4695"/>
                    <a:pt x="19669" y="4943"/>
                    <a:pt x="19788" y="5020"/>
                  </a:cubicBezTo>
                  <a:cubicBezTo>
                    <a:pt x="19786" y="4918"/>
                    <a:pt x="19781" y="4817"/>
                    <a:pt x="19775" y="4711"/>
                  </a:cubicBezTo>
                  <a:cubicBezTo>
                    <a:pt x="19766" y="4515"/>
                    <a:pt x="19756" y="4313"/>
                    <a:pt x="19766" y="4096"/>
                  </a:cubicBezTo>
                  <a:lnTo>
                    <a:pt x="19930" y="4112"/>
                  </a:lnTo>
                  <a:cubicBezTo>
                    <a:pt x="19957" y="4294"/>
                    <a:pt x="20474" y="4652"/>
                    <a:pt x="20787" y="4652"/>
                  </a:cubicBezTo>
                  <a:cubicBezTo>
                    <a:pt x="20839" y="4652"/>
                    <a:pt x="20854" y="4639"/>
                    <a:pt x="20855" y="4638"/>
                  </a:cubicBezTo>
                  <a:cubicBezTo>
                    <a:pt x="20845" y="4647"/>
                    <a:pt x="20827" y="4687"/>
                    <a:pt x="20827" y="4747"/>
                  </a:cubicBezTo>
                  <a:lnTo>
                    <a:pt x="20932" y="4742"/>
                  </a:lnTo>
                  <a:cubicBezTo>
                    <a:pt x="20831" y="4472"/>
                    <a:pt x="20723" y="4138"/>
                    <a:pt x="20605" y="3763"/>
                  </a:cubicBezTo>
                  <a:cubicBezTo>
                    <a:pt x="20472" y="3343"/>
                    <a:pt x="20334" y="2908"/>
                    <a:pt x="20260" y="2808"/>
                  </a:cubicBezTo>
                  <a:cubicBezTo>
                    <a:pt x="20211" y="2742"/>
                    <a:pt x="20153" y="2709"/>
                    <a:pt x="20089" y="2709"/>
                  </a:cubicBezTo>
                  <a:close/>
                  <a:moveTo>
                    <a:pt x="11850" y="16032"/>
                  </a:moveTo>
                  <a:lnTo>
                    <a:pt x="9139" y="16955"/>
                  </a:lnTo>
                  <a:lnTo>
                    <a:pt x="8648" y="15119"/>
                  </a:lnTo>
                  <a:lnTo>
                    <a:pt x="5113" y="15759"/>
                  </a:lnTo>
                  <a:lnTo>
                    <a:pt x="3404" y="17715"/>
                  </a:lnTo>
                  <a:lnTo>
                    <a:pt x="122" y="18764"/>
                  </a:lnTo>
                  <a:lnTo>
                    <a:pt x="96" y="18417"/>
                  </a:lnTo>
                  <a:cubicBezTo>
                    <a:pt x="60" y="18430"/>
                    <a:pt x="41" y="18490"/>
                    <a:pt x="38" y="18518"/>
                  </a:cubicBezTo>
                  <a:cubicBezTo>
                    <a:pt x="51" y="18404"/>
                    <a:pt x="29" y="17743"/>
                    <a:pt x="17" y="17387"/>
                  </a:cubicBezTo>
                  <a:cubicBezTo>
                    <a:pt x="4" y="17027"/>
                    <a:pt x="-2" y="16836"/>
                    <a:pt x="1" y="16758"/>
                  </a:cubicBezTo>
                  <a:lnTo>
                    <a:pt x="7" y="16603"/>
                  </a:lnTo>
                  <a:lnTo>
                    <a:pt x="190" y="16589"/>
                  </a:lnTo>
                  <a:cubicBezTo>
                    <a:pt x="547" y="16564"/>
                    <a:pt x="547" y="16564"/>
                    <a:pt x="711" y="15931"/>
                  </a:cubicBezTo>
                  <a:cubicBezTo>
                    <a:pt x="881" y="15280"/>
                    <a:pt x="1092" y="14555"/>
                    <a:pt x="1439" y="14173"/>
                  </a:cubicBezTo>
                  <a:cubicBezTo>
                    <a:pt x="1554" y="14048"/>
                    <a:pt x="1686" y="13995"/>
                    <a:pt x="1814" y="13943"/>
                  </a:cubicBezTo>
                  <a:cubicBezTo>
                    <a:pt x="1985" y="13875"/>
                    <a:pt x="2146" y="13810"/>
                    <a:pt x="2254" y="13589"/>
                  </a:cubicBezTo>
                  <a:cubicBezTo>
                    <a:pt x="2306" y="13483"/>
                    <a:pt x="2347" y="13340"/>
                    <a:pt x="2391" y="13188"/>
                  </a:cubicBezTo>
                  <a:cubicBezTo>
                    <a:pt x="2441" y="13016"/>
                    <a:pt x="2493" y="12839"/>
                    <a:pt x="2564" y="12703"/>
                  </a:cubicBezTo>
                  <a:cubicBezTo>
                    <a:pt x="2627" y="12583"/>
                    <a:pt x="2701" y="12523"/>
                    <a:pt x="2766" y="12469"/>
                  </a:cubicBezTo>
                  <a:cubicBezTo>
                    <a:pt x="2817" y="12428"/>
                    <a:pt x="2865" y="12389"/>
                    <a:pt x="2898" y="12328"/>
                  </a:cubicBezTo>
                  <a:cubicBezTo>
                    <a:pt x="3001" y="12142"/>
                    <a:pt x="3072" y="11897"/>
                    <a:pt x="3147" y="11638"/>
                  </a:cubicBezTo>
                  <a:cubicBezTo>
                    <a:pt x="3236" y="11333"/>
                    <a:pt x="3328" y="11018"/>
                    <a:pt x="3479" y="10768"/>
                  </a:cubicBezTo>
                  <a:cubicBezTo>
                    <a:pt x="3589" y="10584"/>
                    <a:pt x="3712" y="10540"/>
                    <a:pt x="3820" y="10502"/>
                  </a:cubicBezTo>
                  <a:cubicBezTo>
                    <a:pt x="3895" y="10475"/>
                    <a:pt x="3967" y="10449"/>
                    <a:pt x="4029" y="10382"/>
                  </a:cubicBezTo>
                  <a:cubicBezTo>
                    <a:pt x="4092" y="10314"/>
                    <a:pt x="4126" y="10238"/>
                    <a:pt x="4165" y="10149"/>
                  </a:cubicBezTo>
                  <a:cubicBezTo>
                    <a:pt x="4198" y="10076"/>
                    <a:pt x="4235" y="9993"/>
                    <a:pt x="4288" y="9915"/>
                  </a:cubicBezTo>
                  <a:cubicBezTo>
                    <a:pt x="4314" y="9877"/>
                    <a:pt x="4341" y="9835"/>
                    <a:pt x="4370" y="9792"/>
                  </a:cubicBezTo>
                  <a:cubicBezTo>
                    <a:pt x="4538" y="9536"/>
                    <a:pt x="4746" y="9219"/>
                    <a:pt x="4957" y="9219"/>
                  </a:cubicBezTo>
                  <a:cubicBezTo>
                    <a:pt x="5045" y="9219"/>
                    <a:pt x="5125" y="9274"/>
                    <a:pt x="5196" y="9383"/>
                  </a:cubicBezTo>
                  <a:cubicBezTo>
                    <a:pt x="5255" y="9156"/>
                    <a:pt x="5358" y="8678"/>
                    <a:pt x="5419" y="8395"/>
                  </a:cubicBezTo>
                  <a:cubicBezTo>
                    <a:pt x="5514" y="7955"/>
                    <a:pt x="5531" y="7883"/>
                    <a:pt x="5547" y="7843"/>
                  </a:cubicBezTo>
                  <a:cubicBezTo>
                    <a:pt x="5610" y="7691"/>
                    <a:pt x="5681" y="7607"/>
                    <a:pt x="5744" y="7534"/>
                  </a:cubicBezTo>
                  <a:cubicBezTo>
                    <a:pt x="5834" y="7428"/>
                    <a:pt x="5893" y="7358"/>
                    <a:pt x="5920" y="7137"/>
                  </a:cubicBezTo>
                  <a:cubicBezTo>
                    <a:pt x="5956" y="6851"/>
                    <a:pt x="5825" y="6265"/>
                    <a:pt x="5720" y="6009"/>
                  </a:cubicBezTo>
                  <a:lnTo>
                    <a:pt x="5621" y="5769"/>
                  </a:lnTo>
                  <a:lnTo>
                    <a:pt x="5769" y="5719"/>
                  </a:lnTo>
                  <a:cubicBezTo>
                    <a:pt x="10378" y="4172"/>
                    <a:pt x="16628" y="1925"/>
                    <a:pt x="20231" y="5"/>
                  </a:cubicBezTo>
                  <a:lnTo>
                    <a:pt x="20241" y="0"/>
                  </a:lnTo>
                  <a:lnTo>
                    <a:pt x="20339" y="0"/>
                  </a:lnTo>
                  <a:lnTo>
                    <a:pt x="20334" y="187"/>
                  </a:lnTo>
                  <a:cubicBezTo>
                    <a:pt x="20329" y="356"/>
                    <a:pt x="20329" y="566"/>
                    <a:pt x="20375" y="851"/>
                  </a:cubicBezTo>
                  <a:cubicBezTo>
                    <a:pt x="20433" y="1216"/>
                    <a:pt x="20586" y="1517"/>
                    <a:pt x="20733" y="1808"/>
                  </a:cubicBezTo>
                  <a:cubicBezTo>
                    <a:pt x="20816" y="1970"/>
                    <a:pt x="20901" y="2139"/>
                    <a:pt x="20970" y="2317"/>
                  </a:cubicBezTo>
                  <a:cubicBezTo>
                    <a:pt x="21070" y="2577"/>
                    <a:pt x="21598" y="4789"/>
                    <a:pt x="21527" y="5271"/>
                  </a:cubicBezTo>
                  <a:cubicBezTo>
                    <a:pt x="21515" y="5355"/>
                    <a:pt x="21487" y="5416"/>
                    <a:pt x="21450" y="5439"/>
                  </a:cubicBezTo>
                  <a:cubicBezTo>
                    <a:pt x="21430" y="5451"/>
                    <a:pt x="21409" y="5456"/>
                    <a:pt x="21388" y="5456"/>
                  </a:cubicBezTo>
                  <a:cubicBezTo>
                    <a:pt x="21264" y="5456"/>
                    <a:pt x="21136" y="5251"/>
                    <a:pt x="20996" y="4904"/>
                  </a:cubicBezTo>
                  <a:cubicBezTo>
                    <a:pt x="21000" y="5024"/>
                    <a:pt x="21005" y="5143"/>
                    <a:pt x="21010" y="5263"/>
                  </a:cubicBezTo>
                  <a:cubicBezTo>
                    <a:pt x="21027" y="5649"/>
                    <a:pt x="21044" y="6048"/>
                    <a:pt x="21021" y="6444"/>
                  </a:cubicBezTo>
                  <a:lnTo>
                    <a:pt x="20998" y="6819"/>
                  </a:lnTo>
                  <a:lnTo>
                    <a:pt x="20909" y="6612"/>
                  </a:lnTo>
                  <a:cubicBezTo>
                    <a:pt x="20836" y="6657"/>
                    <a:pt x="20660" y="6783"/>
                    <a:pt x="20627" y="6832"/>
                  </a:cubicBezTo>
                  <a:cubicBezTo>
                    <a:pt x="20590" y="6928"/>
                    <a:pt x="20590" y="6950"/>
                    <a:pt x="20592" y="7052"/>
                  </a:cubicBezTo>
                  <a:cubicBezTo>
                    <a:pt x="20593" y="7116"/>
                    <a:pt x="20595" y="7204"/>
                    <a:pt x="20587" y="7326"/>
                  </a:cubicBezTo>
                  <a:cubicBezTo>
                    <a:pt x="20570" y="7565"/>
                    <a:pt x="20593" y="7848"/>
                    <a:pt x="20618" y="8148"/>
                  </a:cubicBezTo>
                  <a:cubicBezTo>
                    <a:pt x="20652" y="8563"/>
                    <a:pt x="20687" y="8991"/>
                    <a:pt x="20619" y="9360"/>
                  </a:cubicBezTo>
                  <a:cubicBezTo>
                    <a:pt x="20597" y="9477"/>
                    <a:pt x="20552" y="9546"/>
                    <a:pt x="20499" y="9546"/>
                  </a:cubicBezTo>
                  <a:cubicBezTo>
                    <a:pt x="20415" y="9546"/>
                    <a:pt x="20284" y="9394"/>
                    <a:pt x="19945" y="8265"/>
                  </a:cubicBezTo>
                  <a:lnTo>
                    <a:pt x="19943" y="8258"/>
                  </a:lnTo>
                  <a:cubicBezTo>
                    <a:pt x="19893" y="8207"/>
                    <a:pt x="19872" y="8200"/>
                    <a:pt x="19865" y="8200"/>
                  </a:cubicBezTo>
                  <a:cubicBezTo>
                    <a:pt x="19861" y="8203"/>
                    <a:pt x="19851" y="8220"/>
                    <a:pt x="19844" y="8233"/>
                  </a:cubicBezTo>
                  <a:cubicBezTo>
                    <a:pt x="19813" y="8288"/>
                    <a:pt x="19767" y="8370"/>
                    <a:pt x="19677" y="8415"/>
                  </a:cubicBezTo>
                  <a:cubicBezTo>
                    <a:pt x="19643" y="8432"/>
                    <a:pt x="19605" y="8440"/>
                    <a:pt x="19560" y="8440"/>
                  </a:cubicBezTo>
                  <a:cubicBezTo>
                    <a:pt x="19508" y="8440"/>
                    <a:pt x="19452" y="8429"/>
                    <a:pt x="19394" y="8417"/>
                  </a:cubicBezTo>
                  <a:cubicBezTo>
                    <a:pt x="19340" y="8406"/>
                    <a:pt x="19284" y="8394"/>
                    <a:pt x="19230" y="8394"/>
                  </a:cubicBezTo>
                  <a:cubicBezTo>
                    <a:pt x="19086" y="8394"/>
                    <a:pt x="19021" y="8478"/>
                    <a:pt x="18990" y="8702"/>
                  </a:cubicBezTo>
                  <a:cubicBezTo>
                    <a:pt x="18975" y="8813"/>
                    <a:pt x="18999" y="8982"/>
                    <a:pt x="19055" y="9156"/>
                  </a:cubicBezTo>
                  <a:cubicBezTo>
                    <a:pt x="19121" y="9363"/>
                    <a:pt x="19219" y="9541"/>
                    <a:pt x="19300" y="9612"/>
                  </a:cubicBezTo>
                  <a:cubicBezTo>
                    <a:pt x="19381" y="9247"/>
                    <a:pt x="19500" y="9165"/>
                    <a:pt x="19591" y="9165"/>
                  </a:cubicBezTo>
                  <a:cubicBezTo>
                    <a:pt x="19768" y="9165"/>
                    <a:pt x="19937" y="9477"/>
                    <a:pt x="20022" y="9663"/>
                  </a:cubicBezTo>
                  <a:cubicBezTo>
                    <a:pt x="20265" y="10197"/>
                    <a:pt x="20436" y="11348"/>
                    <a:pt x="20382" y="12078"/>
                  </a:cubicBezTo>
                  <a:lnTo>
                    <a:pt x="20350" y="12498"/>
                  </a:lnTo>
                  <a:lnTo>
                    <a:pt x="20198" y="12047"/>
                  </a:lnTo>
                  <a:cubicBezTo>
                    <a:pt x="20062" y="11634"/>
                    <a:pt x="19699" y="10539"/>
                    <a:pt x="19454" y="10539"/>
                  </a:cubicBezTo>
                  <a:cubicBezTo>
                    <a:pt x="19427" y="10539"/>
                    <a:pt x="19345" y="10539"/>
                    <a:pt x="19270" y="10904"/>
                  </a:cubicBezTo>
                  <a:cubicBezTo>
                    <a:pt x="19195" y="11274"/>
                    <a:pt x="19303" y="11438"/>
                    <a:pt x="19549" y="11699"/>
                  </a:cubicBezTo>
                  <a:cubicBezTo>
                    <a:pt x="19614" y="11768"/>
                    <a:pt x="19676" y="11834"/>
                    <a:pt x="19728" y="11910"/>
                  </a:cubicBezTo>
                  <a:cubicBezTo>
                    <a:pt x="19870" y="12119"/>
                    <a:pt x="20142" y="12865"/>
                    <a:pt x="20018" y="13360"/>
                  </a:cubicBezTo>
                  <a:cubicBezTo>
                    <a:pt x="19966" y="13571"/>
                    <a:pt x="19872" y="13688"/>
                    <a:pt x="19755" y="13688"/>
                  </a:cubicBezTo>
                  <a:cubicBezTo>
                    <a:pt x="19624" y="13688"/>
                    <a:pt x="19479" y="13546"/>
                    <a:pt x="19374" y="13396"/>
                  </a:cubicBezTo>
                  <a:cubicBezTo>
                    <a:pt x="19201" y="13764"/>
                    <a:pt x="18976" y="14052"/>
                    <a:pt x="18758" y="14331"/>
                  </a:cubicBezTo>
                  <a:cubicBezTo>
                    <a:pt x="18489" y="14675"/>
                    <a:pt x="18235" y="15001"/>
                    <a:pt x="18083" y="15451"/>
                  </a:cubicBezTo>
                  <a:cubicBezTo>
                    <a:pt x="17948" y="15849"/>
                    <a:pt x="17794" y="16222"/>
                    <a:pt x="17646" y="16583"/>
                  </a:cubicBezTo>
                  <a:cubicBezTo>
                    <a:pt x="17483" y="16979"/>
                    <a:pt x="17314" y="17390"/>
                    <a:pt x="17173" y="17828"/>
                  </a:cubicBezTo>
                  <a:cubicBezTo>
                    <a:pt x="17145" y="17915"/>
                    <a:pt x="17119" y="17993"/>
                    <a:pt x="17095" y="18066"/>
                  </a:cubicBezTo>
                  <a:cubicBezTo>
                    <a:pt x="16964" y="18458"/>
                    <a:pt x="16905" y="18637"/>
                    <a:pt x="16925" y="19164"/>
                  </a:cubicBezTo>
                  <a:cubicBezTo>
                    <a:pt x="16930" y="19276"/>
                    <a:pt x="16944" y="19406"/>
                    <a:pt x="16960" y="19544"/>
                  </a:cubicBezTo>
                  <a:cubicBezTo>
                    <a:pt x="17008" y="19962"/>
                    <a:pt x="17080" y="20595"/>
                    <a:pt x="16754" y="20830"/>
                  </a:cubicBezTo>
                  <a:cubicBezTo>
                    <a:pt x="16721" y="20854"/>
                    <a:pt x="16683" y="20867"/>
                    <a:pt x="16641" y="20867"/>
                  </a:cubicBezTo>
                  <a:cubicBezTo>
                    <a:pt x="16500" y="20867"/>
                    <a:pt x="16330" y="20722"/>
                    <a:pt x="16166" y="20582"/>
                  </a:cubicBezTo>
                  <a:cubicBezTo>
                    <a:pt x="16047" y="20481"/>
                    <a:pt x="15924" y="20376"/>
                    <a:pt x="15829" y="20343"/>
                  </a:cubicBezTo>
                  <a:cubicBezTo>
                    <a:pt x="15704" y="20779"/>
                    <a:pt x="15585" y="21168"/>
                    <a:pt x="15427" y="21496"/>
                  </a:cubicBezTo>
                  <a:lnTo>
                    <a:pt x="15377" y="21600"/>
                  </a:lnTo>
                  <a:cubicBezTo>
                    <a:pt x="15377" y="21600"/>
                    <a:pt x="11850" y="16032"/>
                    <a:pt x="11850" y="16032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42" name="Shape"/>
            <p:cNvSpPr/>
            <p:nvPr/>
          </p:nvSpPr>
          <p:spPr>
            <a:xfrm>
              <a:off x="891156" y="141009"/>
              <a:ext cx="256397" cy="197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7" h="21600" extrusionOk="0">
                  <a:moveTo>
                    <a:pt x="16054" y="21600"/>
                  </a:moveTo>
                  <a:cubicBezTo>
                    <a:pt x="15949" y="21600"/>
                    <a:pt x="15856" y="21567"/>
                    <a:pt x="15803" y="21511"/>
                  </a:cubicBezTo>
                  <a:cubicBezTo>
                    <a:pt x="15777" y="21485"/>
                    <a:pt x="15746" y="21434"/>
                    <a:pt x="15744" y="21343"/>
                  </a:cubicBezTo>
                  <a:cubicBezTo>
                    <a:pt x="15740" y="21137"/>
                    <a:pt x="15901" y="20785"/>
                    <a:pt x="16044" y="20619"/>
                  </a:cubicBezTo>
                  <a:cubicBezTo>
                    <a:pt x="16149" y="20497"/>
                    <a:pt x="16202" y="20117"/>
                    <a:pt x="16211" y="19993"/>
                  </a:cubicBezTo>
                  <a:lnTo>
                    <a:pt x="16211" y="19088"/>
                  </a:lnTo>
                  <a:cubicBezTo>
                    <a:pt x="15827" y="18900"/>
                    <a:pt x="13739" y="17879"/>
                    <a:pt x="13303" y="17758"/>
                  </a:cubicBezTo>
                  <a:cubicBezTo>
                    <a:pt x="12830" y="17627"/>
                    <a:pt x="12557" y="16587"/>
                    <a:pt x="12481" y="16256"/>
                  </a:cubicBezTo>
                  <a:lnTo>
                    <a:pt x="12051" y="16235"/>
                  </a:lnTo>
                  <a:lnTo>
                    <a:pt x="11712" y="15706"/>
                  </a:lnTo>
                  <a:cubicBezTo>
                    <a:pt x="11130" y="15891"/>
                    <a:pt x="6269" y="17435"/>
                    <a:pt x="5339" y="17731"/>
                  </a:cubicBezTo>
                  <a:cubicBezTo>
                    <a:pt x="4358" y="18043"/>
                    <a:pt x="442" y="18819"/>
                    <a:pt x="276" y="18852"/>
                  </a:cubicBezTo>
                  <a:lnTo>
                    <a:pt x="185" y="18870"/>
                  </a:lnTo>
                  <a:lnTo>
                    <a:pt x="0" y="17454"/>
                  </a:lnTo>
                  <a:lnTo>
                    <a:pt x="0" y="17399"/>
                  </a:lnTo>
                  <a:lnTo>
                    <a:pt x="31" y="17340"/>
                  </a:lnTo>
                  <a:cubicBezTo>
                    <a:pt x="306" y="17029"/>
                    <a:pt x="535" y="16694"/>
                    <a:pt x="778" y="16339"/>
                  </a:cubicBezTo>
                  <a:cubicBezTo>
                    <a:pt x="871" y="16204"/>
                    <a:pt x="964" y="16068"/>
                    <a:pt x="1061" y="15932"/>
                  </a:cubicBezTo>
                  <a:cubicBezTo>
                    <a:pt x="1147" y="15812"/>
                    <a:pt x="1216" y="15678"/>
                    <a:pt x="1291" y="15535"/>
                  </a:cubicBezTo>
                  <a:cubicBezTo>
                    <a:pt x="1351" y="15418"/>
                    <a:pt x="1414" y="15297"/>
                    <a:pt x="1487" y="15184"/>
                  </a:cubicBezTo>
                  <a:cubicBezTo>
                    <a:pt x="1525" y="15126"/>
                    <a:pt x="1570" y="15066"/>
                    <a:pt x="1617" y="15003"/>
                  </a:cubicBezTo>
                  <a:cubicBezTo>
                    <a:pt x="1741" y="14839"/>
                    <a:pt x="1882" y="14652"/>
                    <a:pt x="1898" y="14459"/>
                  </a:cubicBezTo>
                  <a:cubicBezTo>
                    <a:pt x="1908" y="14335"/>
                    <a:pt x="1868" y="14275"/>
                    <a:pt x="1808" y="14183"/>
                  </a:cubicBezTo>
                  <a:cubicBezTo>
                    <a:pt x="1766" y="14120"/>
                    <a:pt x="1719" y="14049"/>
                    <a:pt x="1687" y="13949"/>
                  </a:cubicBezTo>
                  <a:cubicBezTo>
                    <a:pt x="1659" y="13857"/>
                    <a:pt x="1664" y="13752"/>
                    <a:pt x="1668" y="13660"/>
                  </a:cubicBezTo>
                  <a:cubicBezTo>
                    <a:pt x="1671" y="13588"/>
                    <a:pt x="1674" y="13507"/>
                    <a:pt x="1658" y="13474"/>
                  </a:cubicBezTo>
                  <a:cubicBezTo>
                    <a:pt x="1621" y="13395"/>
                    <a:pt x="1415" y="13309"/>
                    <a:pt x="1247" y="13277"/>
                  </a:cubicBezTo>
                  <a:lnTo>
                    <a:pt x="1166" y="13262"/>
                  </a:lnTo>
                  <a:lnTo>
                    <a:pt x="1166" y="12260"/>
                  </a:lnTo>
                  <a:lnTo>
                    <a:pt x="1419" y="12088"/>
                  </a:lnTo>
                  <a:cubicBezTo>
                    <a:pt x="1885" y="11770"/>
                    <a:pt x="2365" y="11442"/>
                    <a:pt x="2879" y="11260"/>
                  </a:cubicBezTo>
                  <a:cubicBezTo>
                    <a:pt x="3050" y="11199"/>
                    <a:pt x="3239" y="11169"/>
                    <a:pt x="3457" y="11169"/>
                  </a:cubicBezTo>
                  <a:cubicBezTo>
                    <a:pt x="3659" y="11169"/>
                    <a:pt x="3864" y="11194"/>
                    <a:pt x="4063" y="11218"/>
                  </a:cubicBezTo>
                  <a:cubicBezTo>
                    <a:pt x="4258" y="11242"/>
                    <a:pt x="4459" y="11266"/>
                    <a:pt x="4653" y="11266"/>
                  </a:cubicBezTo>
                  <a:cubicBezTo>
                    <a:pt x="4775" y="11266"/>
                    <a:pt x="4883" y="11257"/>
                    <a:pt x="4985" y="11238"/>
                  </a:cubicBezTo>
                  <a:cubicBezTo>
                    <a:pt x="5048" y="11226"/>
                    <a:pt x="5155" y="11214"/>
                    <a:pt x="5285" y="11199"/>
                  </a:cubicBezTo>
                  <a:cubicBezTo>
                    <a:pt x="5570" y="11166"/>
                    <a:pt x="6236" y="11090"/>
                    <a:pt x="6327" y="10986"/>
                  </a:cubicBezTo>
                  <a:cubicBezTo>
                    <a:pt x="6420" y="10880"/>
                    <a:pt x="6511" y="10775"/>
                    <a:pt x="6603" y="10669"/>
                  </a:cubicBezTo>
                  <a:lnTo>
                    <a:pt x="6803" y="10438"/>
                  </a:lnTo>
                  <a:cubicBezTo>
                    <a:pt x="6916" y="10310"/>
                    <a:pt x="7005" y="10164"/>
                    <a:pt x="7100" y="10009"/>
                  </a:cubicBezTo>
                  <a:cubicBezTo>
                    <a:pt x="7191" y="9860"/>
                    <a:pt x="7285" y="9705"/>
                    <a:pt x="7403" y="9569"/>
                  </a:cubicBezTo>
                  <a:cubicBezTo>
                    <a:pt x="7485" y="9474"/>
                    <a:pt x="7596" y="9420"/>
                    <a:pt x="7703" y="9368"/>
                  </a:cubicBezTo>
                  <a:cubicBezTo>
                    <a:pt x="7817" y="9312"/>
                    <a:pt x="7926" y="9259"/>
                    <a:pt x="7976" y="9169"/>
                  </a:cubicBezTo>
                  <a:cubicBezTo>
                    <a:pt x="8055" y="9030"/>
                    <a:pt x="7924" y="8430"/>
                    <a:pt x="7822" y="8271"/>
                  </a:cubicBezTo>
                  <a:cubicBezTo>
                    <a:pt x="7807" y="8248"/>
                    <a:pt x="7773" y="8215"/>
                    <a:pt x="7741" y="8184"/>
                  </a:cubicBezTo>
                  <a:cubicBezTo>
                    <a:pt x="7647" y="8093"/>
                    <a:pt x="7531" y="7980"/>
                    <a:pt x="7536" y="7811"/>
                  </a:cubicBezTo>
                  <a:cubicBezTo>
                    <a:pt x="7541" y="7615"/>
                    <a:pt x="7667" y="7550"/>
                    <a:pt x="7750" y="7507"/>
                  </a:cubicBezTo>
                  <a:cubicBezTo>
                    <a:pt x="7792" y="7485"/>
                    <a:pt x="7835" y="7463"/>
                    <a:pt x="7851" y="7434"/>
                  </a:cubicBezTo>
                  <a:cubicBezTo>
                    <a:pt x="7921" y="7303"/>
                    <a:pt x="7896" y="7238"/>
                    <a:pt x="7888" y="7217"/>
                  </a:cubicBezTo>
                  <a:cubicBezTo>
                    <a:pt x="7831" y="7066"/>
                    <a:pt x="7565" y="6972"/>
                    <a:pt x="7404" y="6965"/>
                  </a:cubicBezTo>
                  <a:lnTo>
                    <a:pt x="7340" y="6962"/>
                  </a:lnTo>
                  <a:lnTo>
                    <a:pt x="7319" y="6883"/>
                  </a:lnTo>
                  <a:cubicBezTo>
                    <a:pt x="7191" y="6413"/>
                    <a:pt x="7285" y="6293"/>
                    <a:pt x="7510" y="6068"/>
                  </a:cubicBezTo>
                  <a:cubicBezTo>
                    <a:pt x="7539" y="6039"/>
                    <a:pt x="7572" y="6006"/>
                    <a:pt x="7607" y="5969"/>
                  </a:cubicBezTo>
                  <a:cubicBezTo>
                    <a:pt x="7900" y="5660"/>
                    <a:pt x="8086" y="5355"/>
                    <a:pt x="8247" y="4917"/>
                  </a:cubicBezTo>
                  <a:cubicBezTo>
                    <a:pt x="8309" y="4750"/>
                    <a:pt x="8330" y="4561"/>
                    <a:pt x="8352" y="4361"/>
                  </a:cubicBezTo>
                  <a:cubicBezTo>
                    <a:pt x="8380" y="4116"/>
                    <a:pt x="8408" y="3862"/>
                    <a:pt x="8516" y="3643"/>
                  </a:cubicBezTo>
                  <a:lnTo>
                    <a:pt x="8535" y="3605"/>
                  </a:lnTo>
                  <a:cubicBezTo>
                    <a:pt x="8762" y="3145"/>
                    <a:pt x="8997" y="2670"/>
                    <a:pt x="9255" y="2222"/>
                  </a:cubicBezTo>
                  <a:cubicBezTo>
                    <a:pt x="9878" y="1143"/>
                    <a:pt x="11029" y="1044"/>
                    <a:pt x="11171" y="1036"/>
                  </a:cubicBezTo>
                  <a:lnTo>
                    <a:pt x="13830" y="0"/>
                  </a:lnTo>
                  <a:lnTo>
                    <a:pt x="13858" y="113"/>
                  </a:lnTo>
                  <a:cubicBezTo>
                    <a:pt x="14006" y="696"/>
                    <a:pt x="14140" y="1222"/>
                    <a:pt x="14286" y="1761"/>
                  </a:cubicBezTo>
                  <a:cubicBezTo>
                    <a:pt x="14333" y="1936"/>
                    <a:pt x="14406" y="2109"/>
                    <a:pt x="14476" y="2275"/>
                  </a:cubicBezTo>
                  <a:cubicBezTo>
                    <a:pt x="14563" y="2480"/>
                    <a:pt x="14652" y="2691"/>
                    <a:pt x="14701" y="2920"/>
                  </a:cubicBezTo>
                  <a:cubicBezTo>
                    <a:pt x="14752" y="3156"/>
                    <a:pt x="14727" y="3382"/>
                    <a:pt x="14702" y="3601"/>
                  </a:cubicBezTo>
                  <a:cubicBezTo>
                    <a:pt x="14686" y="3749"/>
                    <a:pt x="14670" y="3889"/>
                    <a:pt x="14678" y="4028"/>
                  </a:cubicBezTo>
                  <a:cubicBezTo>
                    <a:pt x="14692" y="4269"/>
                    <a:pt x="14775" y="4542"/>
                    <a:pt x="14849" y="4782"/>
                  </a:cubicBezTo>
                  <a:lnTo>
                    <a:pt x="14859" y="4815"/>
                  </a:lnTo>
                  <a:cubicBezTo>
                    <a:pt x="14926" y="5040"/>
                    <a:pt x="14969" y="5292"/>
                    <a:pt x="15013" y="5559"/>
                  </a:cubicBezTo>
                  <a:cubicBezTo>
                    <a:pt x="15097" y="6057"/>
                    <a:pt x="15183" y="6573"/>
                    <a:pt x="15440" y="6851"/>
                  </a:cubicBezTo>
                  <a:cubicBezTo>
                    <a:pt x="15482" y="6897"/>
                    <a:pt x="15521" y="6937"/>
                    <a:pt x="15557" y="6974"/>
                  </a:cubicBezTo>
                  <a:cubicBezTo>
                    <a:pt x="15747" y="7171"/>
                    <a:pt x="15873" y="7301"/>
                    <a:pt x="15948" y="7746"/>
                  </a:cubicBezTo>
                  <a:cubicBezTo>
                    <a:pt x="15953" y="7772"/>
                    <a:pt x="15963" y="7848"/>
                    <a:pt x="15979" y="7960"/>
                  </a:cubicBezTo>
                  <a:cubicBezTo>
                    <a:pt x="16198" y="9519"/>
                    <a:pt x="16311" y="10044"/>
                    <a:pt x="16368" y="10189"/>
                  </a:cubicBezTo>
                  <a:lnTo>
                    <a:pt x="16439" y="10165"/>
                  </a:lnTo>
                  <a:lnTo>
                    <a:pt x="16400" y="13538"/>
                  </a:lnTo>
                  <a:lnTo>
                    <a:pt x="16542" y="13675"/>
                  </a:lnTo>
                  <a:lnTo>
                    <a:pt x="16542" y="13737"/>
                  </a:lnTo>
                  <a:cubicBezTo>
                    <a:pt x="16542" y="13941"/>
                    <a:pt x="16579" y="14084"/>
                    <a:pt x="16621" y="14250"/>
                  </a:cubicBezTo>
                  <a:cubicBezTo>
                    <a:pt x="16646" y="14345"/>
                    <a:pt x="16671" y="14444"/>
                    <a:pt x="16692" y="14560"/>
                  </a:cubicBezTo>
                  <a:cubicBezTo>
                    <a:pt x="16730" y="14778"/>
                    <a:pt x="16746" y="15000"/>
                    <a:pt x="16762" y="15215"/>
                  </a:cubicBezTo>
                  <a:cubicBezTo>
                    <a:pt x="16779" y="15438"/>
                    <a:pt x="16794" y="15647"/>
                    <a:pt x="16832" y="15855"/>
                  </a:cubicBezTo>
                  <a:cubicBezTo>
                    <a:pt x="16847" y="15938"/>
                    <a:pt x="16860" y="16023"/>
                    <a:pt x="16874" y="16109"/>
                  </a:cubicBezTo>
                  <a:cubicBezTo>
                    <a:pt x="16904" y="16296"/>
                    <a:pt x="16935" y="16489"/>
                    <a:pt x="16980" y="16664"/>
                  </a:cubicBezTo>
                  <a:cubicBezTo>
                    <a:pt x="17009" y="16774"/>
                    <a:pt x="17055" y="16875"/>
                    <a:pt x="17104" y="16982"/>
                  </a:cubicBezTo>
                  <a:cubicBezTo>
                    <a:pt x="17135" y="17048"/>
                    <a:pt x="17165" y="17114"/>
                    <a:pt x="17192" y="17184"/>
                  </a:cubicBezTo>
                  <a:cubicBezTo>
                    <a:pt x="17276" y="17403"/>
                    <a:pt x="17213" y="17586"/>
                    <a:pt x="17167" y="17719"/>
                  </a:cubicBezTo>
                  <a:cubicBezTo>
                    <a:pt x="17130" y="17824"/>
                    <a:pt x="17110" y="17887"/>
                    <a:pt x="17129" y="17951"/>
                  </a:cubicBezTo>
                  <a:cubicBezTo>
                    <a:pt x="17173" y="18006"/>
                    <a:pt x="17537" y="18127"/>
                    <a:pt x="17651" y="18139"/>
                  </a:cubicBezTo>
                  <a:cubicBezTo>
                    <a:pt x="17660" y="18140"/>
                    <a:pt x="17669" y="18141"/>
                    <a:pt x="17679" y="18141"/>
                  </a:cubicBezTo>
                  <a:cubicBezTo>
                    <a:pt x="17692" y="18141"/>
                    <a:pt x="17705" y="18140"/>
                    <a:pt x="17718" y="18137"/>
                  </a:cubicBezTo>
                  <a:lnTo>
                    <a:pt x="17969" y="18081"/>
                  </a:lnTo>
                  <a:cubicBezTo>
                    <a:pt x="18214" y="17855"/>
                    <a:pt x="18450" y="17816"/>
                    <a:pt x="18718" y="17772"/>
                  </a:cubicBezTo>
                  <a:cubicBezTo>
                    <a:pt x="18792" y="17760"/>
                    <a:pt x="18869" y="17747"/>
                    <a:pt x="18951" y="17730"/>
                  </a:cubicBezTo>
                  <a:cubicBezTo>
                    <a:pt x="19086" y="17701"/>
                    <a:pt x="19254" y="17653"/>
                    <a:pt x="19350" y="17535"/>
                  </a:cubicBezTo>
                  <a:cubicBezTo>
                    <a:pt x="19415" y="17456"/>
                    <a:pt x="19430" y="17362"/>
                    <a:pt x="19450" y="17244"/>
                  </a:cubicBezTo>
                  <a:cubicBezTo>
                    <a:pt x="19465" y="17160"/>
                    <a:pt x="19481" y="17065"/>
                    <a:pt x="19518" y="16970"/>
                  </a:cubicBezTo>
                  <a:cubicBezTo>
                    <a:pt x="19673" y="16578"/>
                    <a:pt x="20004" y="16528"/>
                    <a:pt x="20275" y="16528"/>
                  </a:cubicBezTo>
                  <a:cubicBezTo>
                    <a:pt x="20333" y="16528"/>
                    <a:pt x="20390" y="16531"/>
                    <a:pt x="20444" y="16533"/>
                  </a:cubicBezTo>
                  <a:cubicBezTo>
                    <a:pt x="20444" y="16533"/>
                    <a:pt x="20551" y="16536"/>
                    <a:pt x="20551" y="16536"/>
                  </a:cubicBezTo>
                  <a:cubicBezTo>
                    <a:pt x="20595" y="16536"/>
                    <a:pt x="20645" y="16532"/>
                    <a:pt x="20701" y="16526"/>
                  </a:cubicBezTo>
                  <a:cubicBezTo>
                    <a:pt x="20781" y="16519"/>
                    <a:pt x="20875" y="16511"/>
                    <a:pt x="20969" y="16511"/>
                  </a:cubicBezTo>
                  <a:cubicBezTo>
                    <a:pt x="21102" y="16511"/>
                    <a:pt x="21509" y="16511"/>
                    <a:pt x="21553" y="16929"/>
                  </a:cubicBezTo>
                  <a:cubicBezTo>
                    <a:pt x="21600" y="17381"/>
                    <a:pt x="21216" y="17730"/>
                    <a:pt x="20907" y="18011"/>
                  </a:cubicBezTo>
                  <a:cubicBezTo>
                    <a:pt x="20818" y="18092"/>
                    <a:pt x="20734" y="18168"/>
                    <a:pt x="20681" y="18230"/>
                  </a:cubicBezTo>
                  <a:cubicBezTo>
                    <a:pt x="20207" y="18787"/>
                    <a:pt x="19674" y="19081"/>
                    <a:pt x="19110" y="19392"/>
                  </a:cubicBezTo>
                  <a:lnTo>
                    <a:pt x="18977" y="19466"/>
                  </a:lnTo>
                  <a:cubicBezTo>
                    <a:pt x="18871" y="19524"/>
                    <a:pt x="18732" y="19579"/>
                    <a:pt x="18584" y="19637"/>
                  </a:cubicBezTo>
                  <a:cubicBezTo>
                    <a:pt x="18199" y="19787"/>
                    <a:pt x="17728" y="19971"/>
                    <a:pt x="17612" y="20314"/>
                  </a:cubicBezTo>
                  <a:cubicBezTo>
                    <a:pt x="17614" y="20315"/>
                    <a:pt x="17615" y="20316"/>
                    <a:pt x="17617" y="20317"/>
                  </a:cubicBezTo>
                  <a:cubicBezTo>
                    <a:pt x="17635" y="20326"/>
                    <a:pt x="17654" y="20335"/>
                    <a:pt x="17676" y="20340"/>
                  </a:cubicBezTo>
                  <a:lnTo>
                    <a:pt x="17739" y="20356"/>
                  </a:lnTo>
                  <a:lnTo>
                    <a:pt x="17751" y="20437"/>
                  </a:lnTo>
                  <a:cubicBezTo>
                    <a:pt x="17772" y="20574"/>
                    <a:pt x="17757" y="20683"/>
                    <a:pt x="17706" y="20763"/>
                  </a:cubicBezTo>
                  <a:cubicBezTo>
                    <a:pt x="17629" y="20885"/>
                    <a:pt x="17494" y="20902"/>
                    <a:pt x="17373" y="20902"/>
                  </a:cubicBezTo>
                  <a:cubicBezTo>
                    <a:pt x="17319" y="20902"/>
                    <a:pt x="17262" y="20898"/>
                    <a:pt x="17203" y="20894"/>
                  </a:cubicBezTo>
                  <a:cubicBezTo>
                    <a:pt x="17144" y="20891"/>
                    <a:pt x="17083" y="20887"/>
                    <a:pt x="17024" y="20887"/>
                  </a:cubicBezTo>
                  <a:cubicBezTo>
                    <a:pt x="16789" y="20887"/>
                    <a:pt x="16678" y="20953"/>
                    <a:pt x="16640" y="21116"/>
                  </a:cubicBezTo>
                  <a:lnTo>
                    <a:pt x="16637" y="21128"/>
                  </a:lnTo>
                  <a:lnTo>
                    <a:pt x="16632" y="21139"/>
                  </a:lnTo>
                  <a:cubicBezTo>
                    <a:pt x="16456" y="21555"/>
                    <a:pt x="16169" y="21600"/>
                    <a:pt x="16054" y="21600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43" name="Shape"/>
            <p:cNvSpPr/>
            <p:nvPr/>
          </p:nvSpPr>
          <p:spPr>
            <a:xfrm>
              <a:off x="871004" y="282019"/>
              <a:ext cx="198948" cy="131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628"/>
                  </a:moveTo>
                  <a:lnTo>
                    <a:pt x="0" y="5531"/>
                  </a:lnTo>
                  <a:lnTo>
                    <a:pt x="51" y="5442"/>
                  </a:lnTo>
                  <a:cubicBezTo>
                    <a:pt x="925" y="4532"/>
                    <a:pt x="1616" y="3741"/>
                    <a:pt x="2226" y="2951"/>
                  </a:cubicBezTo>
                  <a:lnTo>
                    <a:pt x="2445" y="2669"/>
                  </a:lnTo>
                  <a:lnTo>
                    <a:pt x="2679" y="4766"/>
                  </a:lnTo>
                  <a:cubicBezTo>
                    <a:pt x="3465" y="4583"/>
                    <a:pt x="7927" y="3537"/>
                    <a:pt x="9078" y="3110"/>
                  </a:cubicBezTo>
                  <a:cubicBezTo>
                    <a:pt x="10356" y="2635"/>
                    <a:pt x="17455" y="0"/>
                    <a:pt x="17455" y="0"/>
                  </a:cubicBezTo>
                  <a:lnTo>
                    <a:pt x="17920" y="849"/>
                  </a:lnTo>
                  <a:lnTo>
                    <a:pt x="18545" y="884"/>
                  </a:lnTo>
                  <a:lnTo>
                    <a:pt x="18568" y="1016"/>
                  </a:lnTo>
                  <a:cubicBezTo>
                    <a:pt x="18664" y="1558"/>
                    <a:pt x="19011" y="2999"/>
                    <a:pt x="19470" y="3148"/>
                  </a:cubicBezTo>
                  <a:cubicBezTo>
                    <a:pt x="19581" y="3183"/>
                    <a:pt x="19768" y="3267"/>
                    <a:pt x="20059" y="3413"/>
                  </a:cubicBezTo>
                  <a:lnTo>
                    <a:pt x="20148" y="3457"/>
                  </a:lnTo>
                  <a:lnTo>
                    <a:pt x="20143" y="3598"/>
                  </a:lnTo>
                  <a:cubicBezTo>
                    <a:pt x="20121" y="4178"/>
                    <a:pt x="19975" y="4839"/>
                    <a:pt x="19828" y="5466"/>
                  </a:cubicBezTo>
                  <a:cubicBezTo>
                    <a:pt x="19789" y="5636"/>
                    <a:pt x="19716" y="5817"/>
                    <a:pt x="19640" y="6007"/>
                  </a:cubicBezTo>
                  <a:cubicBezTo>
                    <a:pt x="19548" y="6237"/>
                    <a:pt x="19454" y="6474"/>
                    <a:pt x="19440" y="6644"/>
                  </a:cubicBezTo>
                  <a:cubicBezTo>
                    <a:pt x="19430" y="6751"/>
                    <a:pt x="19470" y="6860"/>
                    <a:pt x="19516" y="6986"/>
                  </a:cubicBezTo>
                  <a:cubicBezTo>
                    <a:pt x="19550" y="7081"/>
                    <a:pt x="19586" y="7180"/>
                    <a:pt x="19606" y="7292"/>
                  </a:cubicBezTo>
                  <a:cubicBezTo>
                    <a:pt x="19665" y="7630"/>
                    <a:pt x="19649" y="7737"/>
                    <a:pt x="19609" y="7929"/>
                  </a:cubicBezTo>
                  <a:cubicBezTo>
                    <a:pt x="19598" y="7983"/>
                    <a:pt x="19585" y="8047"/>
                    <a:pt x="19572" y="8135"/>
                  </a:cubicBezTo>
                  <a:cubicBezTo>
                    <a:pt x="19463" y="8867"/>
                    <a:pt x="19447" y="9270"/>
                    <a:pt x="19761" y="9794"/>
                  </a:cubicBezTo>
                  <a:lnTo>
                    <a:pt x="21600" y="11937"/>
                  </a:lnTo>
                  <a:lnTo>
                    <a:pt x="21536" y="12081"/>
                  </a:lnTo>
                  <a:cubicBezTo>
                    <a:pt x="21493" y="12177"/>
                    <a:pt x="20482" y="14443"/>
                    <a:pt x="20100" y="14933"/>
                  </a:cubicBezTo>
                  <a:cubicBezTo>
                    <a:pt x="19651" y="15510"/>
                    <a:pt x="18978" y="15527"/>
                    <a:pt x="18903" y="15527"/>
                  </a:cubicBezTo>
                  <a:cubicBezTo>
                    <a:pt x="18832" y="15563"/>
                    <a:pt x="18579" y="16036"/>
                    <a:pt x="18372" y="16538"/>
                  </a:cubicBezTo>
                  <a:lnTo>
                    <a:pt x="18344" y="16606"/>
                  </a:lnTo>
                  <a:lnTo>
                    <a:pt x="1847" y="21600"/>
                  </a:lnTo>
                  <a:cubicBezTo>
                    <a:pt x="1847" y="21600"/>
                    <a:pt x="0" y="5628"/>
                    <a:pt x="0" y="5628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44" name="Shape"/>
            <p:cNvSpPr/>
            <p:nvPr/>
          </p:nvSpPr>
          <p:spPr>
            <a:xfrm>
              <a:off x="832940" y="371549"/>
              <a:ext cx="150273" cy="153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extrusionOk="0">
                  <a:moveTo>
                    <a:pt x="5240" y="21600"/>
                  </a:moveTo>
                  <a:cubicBezTo>
                    <a:pt x="5200" y="21600"/>
                    <a:pt x="5166" y="21597"/>
                    <a:pt x="5136" y="21590"/>
                  </a:cubicBezTo>
                  <a:cubicBezTo>
                    <a:pt x="4520" y="21447"/>
                    <a:pt x="4235" y="21055"/>
                    <a:pt x="4037" y="20691"/>
                  </a:cubicBezTo>
                  <a:lnTo>
                    <a:pt x="4034" y="20683"/>
                  </a:lnTo>
                  <a:lnTo>
                    <a:pt x="4030" y="20678"/>
                  </a:lnTo>
                  <a:lnTo>
                    <a:pt x="4020" y="20654"/>
                  </a:lnTo>
                  <a:cubicBezTo>
                    <a:pt x="3989" y="20576"/>
                    <a:pt x="3955" y="20502"/>
                    <a:pt x="3917" y="20431"/>
                  </a:cubicBezTo>
                  <a:lnTo>
                    <a:pt x="3915" y="20431"/>
                  </a:lnTo>
                  <a:lnTo>
                    <a:pt x="3883" y="20376"/>
                  </a:lnTo>
                  <a:lnTo>
                    <a:pt x="3854" y="20342"/>
                  </a:lnTo>
                  <a:lnTo>
                    <a:pt x="3853" y="20325"/>
                  </a:lnTo>
                  <a:cubicBezTo>
                    <a:pt x="3828" y="20287"/>
                    <a:pt x="3797" y="20250"/>
                    <a:pt x="3757" y="20211"/>
                  </a:cubicBezTo>
                  <a:cubicBezTo>
                    <a:pt x="3560" y="20006"/>
                    <a:pt x="3272" y="19869"/>
                    <a:pt x="2993" y="19736"/>
                  </a:cubicBezTo>
                  <a:cubicBezTo>
                    <a:pt x="2828" y="19658"/>
                    <a:pt x="2657" y="19576"/>
                    <a:pt x="2505" y="19481"/>
                  </a:cubicBezTo>
                  <a:cubicBezTo>
                    <a:pt x="1890" y="19102"/>
                    <a:pt x="1490" y="18566"/>
                    <a:pt x="1103" y="18049"/>
                  </a:cubicBezTo>
                  <a:cubicBezTo>
                    <a:pt x="986" y="17893"/>
                    <a:pt x="869" y="17736"/>
                    <a:pt x="744" y="17581"/>
                  </a:cubicBezTo>
                  <a:cubicBezTo>
                    <a:pt x="270" y="16991"/>
                    <a:pt x="109" y="16590"/>
                    <a:pt x="23" y="15793"/>
                  </a:cubicBezTo>
                  <a:cubicBezTo>
                    <a:pt x="-16" y="15445"/>
                    <a:pt x="-5" y="15252"/>
                    <a:pt x="62" y="15103"/>
                  </a:cubicBezTo>
                  <a:cubicBezTo>
                    <a:pt x="193" y="14815"/>
                    <a:pt x="515" y="14776"/>
                    <a:pt x="1000" y="14754"/>
                  </a:cubicBezTo>
                  <a:cubicBezTo>
                    <a:pt x="998" y="14710"/>
                    <a:pt x="995" y="14664"/>
                    <a:pt x="991" y="14617"/>
                  </a:cubicBezTo>
                  <a:cubicBezTo>
                    <a:pt x="976" y="14391"/>
                    <a:pt x="959" y="14136"/>
                    <a:pt x="1052" y="13942"/>
                  </a:cubicBezTo>
                  <a:cubicBezTo>
                    <a:pt x="1129" y="13783"/>
                    <a:pt x="1275" y="13723"/>
                    <a:pt x="1382" y="13680"/>
                  </a:cubicBezTo>
                  <a:cubicBezTo>
                    <a:pt x="1487" y="13638"/>
                    <a:pt x="1532" y="13615"/>
                    <a:pt x="1555" y="13560"/>
                  </a:cubicBezTo>
                  <a:cubicBezTo>
                    <a:pt x="1629" y="13379"/>
                    <a:pt x="1548" y="13147"/>
                    <a:pt x="1462" y="12902"/>
                  </a:cubicBezTo>
                  <a:cubicBezTo>
                    <a:pt x="1353" y="12589"/>
                    <a:pt x="1229" y="12235"/>
                    <a:pt x="1435" y="11921"/>
                  </a:cubicBezTo>
                  <a:cubicBezTo>
                    <a:pt x="1584" y="11690"/>
                    <a:pt x="1866" y="11612"/>
                    <a:pt x="2139" y="11537"/>
                  </a:cubicBezTo>
                  <a:cubicBezTo>
                    <a:pt x="2367" y="11475"/>
                    <a:pt x="2581" y="11416"/>
                    <a:pt x="2693" y="11281"/>
                  </a:cubicBezTo>
                  <a:cubicBezTo>
                    <a:pt x="3008" y="10901"/>
                    <a:pt x="2865" y="10200"/>
                    <a:pt x="2751" y="9816"/>
                  </a:cubicBezTo>
                  <a:lnTo>
                    <a:pt x="2722" y="9715"/>
                  </a:lnTo>
                  <a:lnTo>
                    <a:pt x="2804" y="9650"/>
                  </a:lnTo>
                  <a:cubicBezTo>
                    <a:pt x="3456" y="9131"/>
                    <a:pt x="4156" y="8705"/>
                    <a:pt x="4761" y="8346"/>
                  </a:cubicBezTo>
                  <a:cubicBezTo>
                    <a:pt x="6719" y="7187"/>
                    <a:pt x="6816" y="5035"/>
                    <a:pt x="6910" y="2954"/>
                  </a:cubicBezTo>
                  <a:cubicBezTo>
                    <a:pt x="6926" y="2596"/>
                    <a:pt x="6942" y="2243"/>
                    <a:pt x="6967" y="1900"/>
                  </a:cubicBezTo>
                  <a:cubicBezTo>
                    <a:pt x="7008" y="1349"/>
                    <a:pt x="6890" y="1018"/>
                    <a:pt x="6548" y="719"/>
                  </a:cubicBezTo>
                  <a:lnTo>
                    <a:pt x="6388" y="578"/>
                  </a:lnTo>
                  <a:lnTo>
                    <a:pt x="6659" y="413"/>
                  </a:lnTo>
                  <a:cubicBezTo>
                    <a:pt x="6820" y="315"/>
                    <a:pt x="7000" y="204"/>
                    <a:pt x="7188" y="104"/>
                  </a:cubicBezTo>
                  <a:lnTo>
                    <a:pt x="7384" y="0"/>
                  </a:lnTo>
                  <a:lnTo>
                    <a:pt x="8332" y="5302"/>
                  </a:lnTo>
                  <a:lnTo>
                    <a:pt x="13034" y="4382"/>
                  </a:lnTo>
                  <a:lnTo>
                    <a:pt x="13701" y="7551"/>
                  </a:lnTo>
                  <a:lnTo>
                    <a:pt x="15045" y="5959"/>
                  </a:lnTo>
                  <a:cubicBezTo>
                    <a:pt x="15045" y="5959"/>
                    <a:pt x="15755" y="5828"/>
                    <a:pt x="15811" y="5818"/>
                  </a:cubicBezTo>
                  <a:cubicBezTo>
                    <a:pt x="15854" y="5797"/>
                    <a:pt x="15941" y="5661"/>
                    <a:pt x="15999" y="5571"/>
                  </a:cubicBezTo>
                  <a:cubicBezTo>
                    <a:pt x="16136" y="5357"/>
                    <a:pt x="16292" y="5115"/>
                    <a:pt x="16531" y="5040"/>
                  </a:cubicBezTo>
                  <a:cubicBezTo>
                    <a:pt x="16600" y="5019"/>
                    <a:pt x="16674" y="5008"/>
                    <a:pt x="16756" y="5008"/>
                  </a:cubicBezTo>
                  <a:cubicBezTo>
                    <a:pt x="16864" y="5008"/>
                    <a:pt x="16971" y="5026"/>
                    <a:pt x="17075" y="5044"/>
                  </a:cubicBezTo>
                  <a:cubicBezTo>
                    <a:pt x="17173" y="5060"/>
                    <a:pt x="17267" y="5076"/>
                    <a:pt x="17356" y="5076"/>
                  </a:cubicBezTo>
                  <a:cubicBezTo>
                    <a:pt x="17421" y="5076"/>
                    <a:pt x="17477" y="5067"/>
                    <a:pt x="17527" y="5049"/>
                  </a:cubicBezTo>
                  <a:cubicBezTo>
                    <a:pt x="17713" y="4982"/>
                    <a:pt x="17847" y="4830"/>
                    <a:pt x="17990" y="4670"/>
                  </a:cubicBezTo>
                  <a:lnTo>
                    <a:pt x="18076" y="4573"/>
                  </a:lnTo>
                  <a:cubicBezTo>
                    <a:pt x="18132" y="4512"/>
                    <a:pt x="18187" y="4449"/>
                    <a:pt x="18241" y="4387"/>
                  </a:cubicBezTo>
                  <a:cubicBezTo>
                    <a:pt x="18545" y="4036"/>
                    <a:pt x="18860" y="3673"/>
                    <a:pt x="19419" y="3625"/>
                  </a:cubicBezTo>
                  <a:cubicBezTo>
                    <a:pt x="19467" y="3620"/>
                    <a:pt x="19516" y="3618"/>
                    <a:pt x="19564" y="3618"/>
                  </a:cubicBezTo>
                  <a:cubicBezTo>
                    <a:pt x="20097" y="3618"/>
                    <a:pt x="20616" y="3882"/>
                    <a:pt x="20990" y="4342"/>
                  </a:cubicBezTo>
                  <a:cubicBezTo>
                    <a:pt x="20996" y="4350"/>
                    <a:pt x="21584" y="5547"/>
                    <a:pt x="21500" y="5766"/>
                  </a:cubicBezTo>
                  <a:lnTo>
                    <a:pt x="21255" y="7167"/>
                  </a:lnTo>
                  <a:cubicBezTo>
                    <a:pt x="21255" y="7167"/>
                    <a:pt x="19507" y="6146"/>
                    <a:pt x="18875" y="5777"/>
                  </a:cubicBezTo>
                  <a:cubicBezTo>
                    <a:pt x="18857" y="6135"/>
                    <a:pt x="18739" y="6710"/>
                    <a:pt x="18521" y="7498"/>
                  </a:cubicBezTo>
                  <a:cubicBezTo>
                    <a:pt x="18350" y="8115"/>
                    <a:pt x="18074" y="8891"/>
                    <a:pt x="17444" y="9416"/>
                  </a:cubicBezTo>
                  <a:cubicBezTo>
                    <a:pt x="17256" y="9572"/>
                    <a:pt x="17075" y="9689"/>
                    <a:pt x="16916" y="9792"/>
                  </a:cubicBezTo>
                  <a:cubicBezTo>
                    <a:pt x="16590" y="10002"/>
                    <a:pt x="16333" y="10167"/>
                    <a:pt x="16118" y="10575"/>
                  </a:cubicBezTo>
                  <a:cubicBezTo>
                    <a:pt x="16056" y="10692"/>
                    <a:pt x="15996" y="10833"/>
                    <a:pt x="15932" y="10983"/>
                  </a:cubicBezTo>
                  <a:cubicBezTo>
                    <a:pt x="15753" y="11403"/>
                    <a:pt x="15550" y="11879"/>
                    <a:pt x="15206" y="12115"/>
                  </a:cubicBezTo>
                  <a:cubicBezTo>
                    <a:pt x="15018" y="12245"/>
                    <a:pt x="14837" y="12308"/>
                    <a:pt x="14652" y="12308"/>
                  </a:cubicBezTo>
                  <a:cubicBezTo>
                    <a:pt x="14384" y="12308"/>
                    <a:pt x="14163" y="12177"/>
                    <a:pt x="13929" y="12039"/>
                  </a:cubicBezTo>
                  <a:cubicBezTo>
                    <a:pt x="13878" y="12009"/>
                    <a:pt x="13827" y="11979"/>
                    <a:pt x="13775" y="11949"/>
                  </a:cubicBezTo>
                  <a:cubicBezTo>
                    <a:pt x="13651" y="12967"/>
                    <a:pt x="13137" y="14195"/>
                    <a:pt x="12755" y="15111"/>
                  </a:cubicBezTo>
                  <a:lnTo>
                    <a:pt x="12714" y="15209"/>
                  </a:lnTo>
                  <a:cubicBezTo>
                    <a:pt x="12621" y="15432"/>
                    <a:pt x="12501" y="15653"/>
                    <a:pt x="12385" y="15868"/>
                  </a:cubicBezTo>
                  <a:cubicBezTo>
                    <a:pt x="12191" y="16228"/>
                    <a:pt x="11989" y="16601"/>
                    <a:pt x="11917" y="16980"/>
                  </a:cubicBezTo>
                  <a:cubicBezTo>
                    <a:pt x="11879" y="17182"/>
                    <a:pt x="11879" y="17377"/>
                    <a:pt x="11880" y="17584"/>
                  </a:cubicBezTo>
                  <a:cubicBezTo>
                    <a:pt x="11881" y="17939"/>
                    <a:pt x="11882" y="18307"/>
                    <a:pt x="11669" y="18690"/>
                  </a:cubicBezTo>
                  <a:cubicBezTo>
                    <a:pt x="11174" y="19579"/>
                    <a:pt x="10142" y="19829"/>
                    <a:pt x="9311" y="19874"/>
                  </a:cubicBezTo>
                  <a:cubicBezTo>
                    <a:pt x="9199" y="20596"/>
                    <a:pt x="8410" y="21022"/>
                    <a:pt x="7657" y="21022"/>
                  </a:cubicBezTo>
                  <a:cubicBezTo>
                    <a:pt x="7354" y="21022"/>
                    <a:pt x="7080" y="20955"/>
                    <a:pt x="6854" y="20830"/>
                  </a:cubicBezTo>
                  <a:cubicBezTo>
                    <a:pt x="6639" y="21267"/>
                    <a:pt x="5603" y="21600"/>
                    <a:pt x="5240" y="21600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45" name="Shape"/>
            <p:cNvSpPr/>
            <p:nvPr/>
          </p:nvSpPr>
          <p:spPr>
            <a:xfrm>
              <a:off x="673965" y="176821"/>
              <a:ext cx="133273" cy="178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7" h="21600" extrusionOk="0">
                  <a:moveTo>
                    <a:pt x="461" y="21378"/>
                  </a:moveTo>
                  <a:cubicBezTo>
                    <a:pt x="632" y="21122"/>
                    <a:pt x="799" y="20867"/>
                    <a:pt x="955" y="20611"/>
                  </a:cubicBezTo>
                  <a:cubicBezTo>
                    <a:pt x="2288" y="18455"/>
                    <a:pt x="3230" y="16129"/>
                    <a:pt x="1117" y="13732"/>
                  </a:cubicBezTo>
                  <a:cubicBezTo>
                    <a:pt x="1084" y="13693"/>
                    <a:pt x="1050" y="13655"/>
                    <a:pt x="1017" y="13619"/>
                  </a:cubicBezTo>
                  <a:cubicBezTo>
                    <a:pt x="854" y="13441"/>
                    <a:pt x="777" y="13251"/>
                    <a:pt x="703" y="13066"/>
                  </a:cubicBezTo>
                  <a:cubicBezTo>
                    <a:pt x="651" y="12938"/>
                    <a:pt x="602" y="12816"/>
                    <a:pt x="526" y="12703"/>
                  </a:cubicBezTo>
                  <a:cubicBezTo>
                    <a:pt x="478" y="12632"/>
                    <a:pt x="420" y="12570"/>
                    <a:pt x="365" y="12510"/>
                  </a:cubicBezTo>
                  <a:cubicBezTo>
                    <a:pt x="227" y="12362"/>
                    <a:pt x="71" y="12195"/>
                    <a:pt x="89" y="11935"/>
                  </a:cubicBezTo>
                  <a:cubicBezTo>
                    <a:pt x="102" y="11748"/>
                    <a:pt x="214" y="11628"/>
                    <a:pt x="312" y="11523"/>
                  </a:cubicBezTo>
                  <a:cubicBezTo>
                    <a:pt x="371" y="11459"/>
                    <a:pt x="427" y="11399"/>
                    <a:pt x="459" y="11327"/>
                  </a:cubicBezTo>
                  <a:cubicBezTo>
                    <a:pt x="528" y="11168"/>
                    <a:pt x="492" y="10883"/>
                    <a:pt x="423" y="10697"/>
                  </a:cubicBezTo>
                  <a:cubicBezTo>
                    <a:pt x="387" y="10604"/>
                    <a:pt x="318" y="10511"/>
                    <a:pt x="245" y="10413"/>
                  </a:cubicBezTo>
                  <a:cubicBezTo>
                    <a:pt x="153" y="10291"/>
                    <a:pt x="59" y="10164"/>
                    <a:pt x="20" y="10021"/>
                  </a:cubicBezTo>
                  <a:cubicBezTo>
                    <a:pt x="-47" y="9776"/>
                    <a:pt x="69" y="9588"/>
                    <a:pt x="182" y="9406"/>
                  </a:cubicBezTo>
                  <a:cubicBezTo>
                    <a:pt x="211" y="9359"/>
                    <a:pt x="241" y="9311"/>
                    <a:pt x="267" y="9261"/>
                  </a:cubicBezTo>
                  <a:cubicBezTo>
                    <a:pt x="519" y="8791"/>
                    <a:pt x="763" y="8288"/>
                    <a:pt x="747" y="7776"/>
                  </a:cubicBezTo>
                  <a:cubicBezTo>
                    <a:pt x="743" y="7647"/>
                    <a:pt x="731" y="7519"/>
                    <a:pt x="718" y="7390"/>
                  </a:cubicBezTo>
                  <a:cubicBezTo>
                    <a:pt x="691" y="7109"/>
                    <a:pt x="663" y="6819"/>
                    <a:pt x="725" y="6523"/>
                  </a:cubicBezTo>
                  <a:cubicBezTo>
                    <a:pt x="790" y="6226"/>
                    <a:pt x="1039" y="6044"/>
                    <a:pt x="1279" y="5868"/>
                  </a:cubicBezTo>
                  <a:cubicBezTo>
                    <a:pt x="1402" y="5779"/>
                    <a:pt x="1518" y="5694"/>
                    <a:pt x="1607" y="5596"/>
                  </a:cubicBezTo>
                  <a:cubicBezTo>
                    <a:pt x="2006" y="5156"/>
                    <a:pt x="2362" y="4716"/>
                    <a:pt x="2634" y="4324"/>
                  </a:cubicBezTo>
                  <a:cubicBezTo>
                    <a:pt x="2671" y="4271"/>
                    <a:pt x="2708" y="4191"/>
                    <a:pt x="2751" y="4102"/>
                  </a:cubicBezTo>
                  <a:cubicBezTo>
                    <a:pt x="2904" y="3784"/>
                    <a:pt x="3113" y="3348"/>
                    <a:pt x="3567" y="3348"/>
                  </a:cubicBezTo>
                  <a:cubicBezTo>
                    <a:pt x="3589" y="3348"/>
                    <a:pt x="3611" y="3349"/>
                    <a:pt x="3633" y="3352"/>
                  </a:cubicBezTo>
                  <a:lnTo>
                    <a:pt x="3799" y="3368"/>
                  </a:lnTo>
                  <a:lnTo>
                    <a:pt x="3790" y="3493"/>
                  </a:lnTo>
                  <a:cubicBezTo>
                    <a:pt x="3786" y="3554"/>
                    <a:pt x="3767" y="3655"/>
                    <a:pt x="3743" y="3779"/>
                  </a:cubicBezTo>
                  <a:cubicBezTo>
                    <a:pt x="3670" y="4163"/>
                    <a:pt x="3518" y="4962"/>
                    <a:pt x="3785" y="5192"/>
                  </a:cubicBezTo>
                  <a:cubicBezTo>
                    <a:pt x="3827" y="5228"/>
                    <a:pt x="3876" y="5244"/>
                    <a:pt x="3946" y="5244"/>
                  </a:cubicBezTo>
                  <a:cubicBezTo>
                    <a:pt x="3997" y="5244"/>
                    <a:pt x="4058" y="5235"/>
                    <a:pt x="4127" y="5217"/>
                  </a:cubicBezTo>
                  <a:cubicBezTo>
                    <a:pt x="4555" y="5102"/>
                    <a:pt x="4398" y="4477"/>
                    <a:pt x="4271" y="3975"/>
                  </a:cubicBezTo>
                  <a:cubicBezTo>
                    <a:pt x="4199" y="3689"/>
                    <a:pt x="4136" y="3442"/>
                    <a:pt x="4169" y="3272"/>
                  </a:cubicBezTo>
                  <a:cubicBezTo>
                    <a:pt x="4254" y="2843"/>
                    <a:pt x="4640" y="2639"/>
                    <a:pt x="5062" y="2452"/>
                  </a:cubicBezTo>
                  <a:cubicBezTo>
                    <a:pt x="5166" y="2407"/>
                    <a:pt x="5336" y="2381"/>
                    <a:pt x="5550" y="2349"/>
                  </a:cubicBezTo>
                  <a:cubicBezTo>
                    <a:pt x="5750" y="2319"/>
                    <a:pt x="6216" y="2249"/>
                    <a:pt x="6259" y="2168"/>
                  </a:cubicBezTo>
                  <a:cubicBezTo>
                    <a:pt x="6261" y="2165"/>
                    <a:pt x="6259" y="2145"/>
                    <a:pt x="6221" y="2105"/>
                  </a:cubicBezTo>
                  <a:cubicBezTo>
                    <a:pt x="6182" y="2065"/>
                    <a:pt x="6084" y="2040"/>
                    <a:pt x="5980" y="2013"/>
                  </a:cubicBezTo>
                  <a:cubicBezTo>
                    <a:pt x="5847" y="1979"/>
                    <a:pt x="5695" y="1941"/>
                    <a:pt x="5587" y="1848"/>
                  </a:cubicBezTo>
                  <a:cubicBezTo>
                    <a:pt x="5228" y="1538"/>
                    <a:pt x="5290" y="774"/>
                    <a:pt x="5605" y="470"/>
                  </a:cubicBezTo>
                  <a:cubicBezTo>
                    <a:pt x="5925" y="163"/>
                    <a:pt x="6364" y="0"/>
                    <a:pt x="6877" y="0"/>
                  </a:cubicBezTo>
                  <a:cubicBezTo>
                    <a:pt x="7192" y="0"/>
                    <a:pt x="7522" y="60"/>
                    <a:pt x="7858" y="178"/>
                  </a:cubicBezTo>
                  <a:cubicBezTo>
                    <a:pt x="8210" y="302"/>
                    <a:pt x="8394" y="362"/>
                    <a:pt x="8728" y="362"/>
                  </a:cubicBezTo>
                  <a:lnTo>
                    <a:pt x="8912" y="358"/>
                  </a:lnTo>
                  <a:cubicBezTo>
                    <a:pt x="8994" y="356"/>
                    <a:pt x="9080" y="353"/>
                    <a:pt x="9165" y="353"/>
                  </a:cubicBezTo>
                  <a:cubicBezTo>
                    <a:pt x="9445" y="353"/>
                    <a:pt x="9801" y="378"/>
                    <a:pt x="10064" y="577"/>
                  </a:cubicBezTo>
                  <a:cubicBezTo>
                    <a:pt x="10209" y="685"/>
                    <a:pt x="10294" y="789"/>
                    <a:pt x="10368" y="880"/>
                  </a:cubicBezTo>
                  <a:cubicBezTo>
                    <a:pt x="10487" y="1025"/>
                    <a:pt x="10566" y="1121"/>
                    <a:pt x="10854" y="1185"/>
                  </a:cubicBezTo>
                  <a:cubicBezTo>
                    <a:pt x="11011" y="1220"/>
                    <a:pt x="11177" y="1236"/>
                    <a:pt x="11353" y="1252"/>
                  </a:cubicBezTo>
                  <a:cubicBezTo>
                    <a:pt x="11575" y="1273"/>
                    <a:pt x="11805" y="1295"/>
                    <a:pt x="12029" y="1359"/>
                  </a:cubicBezTo>
                  <a:cubicBezTo>
                    <a:pt x="12214" y="1412"/>
                    <a:pt x="12441" y="1438"/>
                    <a:pt x="12681" y="1466"/>
                  </a:cubicBezTo>
                  <a:cubicBezTo>
                    <a:pt x="13191" y="1525"/>
                    <a:pt x="13770" y="1592"/>
                    <a:pt x="14078" y="1959"/>
                  </a:cubicBezTo>
                  <a:cubicBezTo>
                    <a:pt x="14384" y="2320"/>
                    <a:pt x="14619" y="2715"/>
                    <a:pt x="14725" y="3042"/>
                  </a:cubicBezTo>
                  <a:lnTo>
                    <a:pt x="14776" y="3199"/>
                  </a:lnTo>
                  <a:lnTo>
                    <a:pt x="14560" y="3209"/>
                  </a:lnTo>
                  <a:cubicBezTo>
                    <a:pt x="14297" y="3221"/>
                    <a:pt x="14216" y="3265"/>
                    <a:pt x="14207" y="3281"/>
                  </a:cubicBezTo>
                  <a:cubicBezTo>
                    <a:pt x="14205" y="3284"/>
                    <a:pt x="14168" y="3359"/>
                    <a:pt x="14470" y="3618"/>
                  </a:cubicBezTo>
                  <a:cubicBezTo>
                    <a:pt x="14935" y="4015"/>
                    <a:pt x="15254" y="4549"/>
                    <a:pt x="15418" y="5203"/>
                  </a:cubicBezTo>
                  <a:cubicBezTo>
                    <a:pt x="15421" y="5215"/>
                    <a:pt x="15705" y="6442"/>
                    <a:pt x="15370" y="6848"/>
                  </a:cubicBezTo>
                  <a:cubicBezTo>
                    <a:pt x="15261" y="6978"/>
                    <a:pt x="15070" y="7057"/>
                    <a:pt x="14901" y="7126"/>
                  </a:cubicBezTo>
                  <a:cubicBezTo>
                    <a:pt x="14810" y="7163"/>
                    <a:pt x="14725" y="7198"/>
                    <a:pt x="14669" y="7234"/>
                  </a:cubicBezTo>
                  <a:cubicBezTo>
                    <a:pt x="14523" y="7327"/>
                    <a:pt x="14527" y="7448"/>
                    <a:pt x="14549" y="7652"/>
                  </a:cubicBezTo>
                  <a:cubicBezTo>
                    <a:pt x="14561" y="7774"/>
                    <a:pt x="14574" y="7901"/>
                    <a:pt x="14534" y="8030"/>
                  </a:cubicBezTo>
                  <a:cubicBezTo>
                    <a:pt x="14393" y="8475"/>
                    <a:pt x="14010" y="8661"/>
                    <a:pt x="13605" y="8857"/>
                  </a:cubicBezTo>
                  <a:lnTo>
                    <a:pt x="13478" y="8920"/>
                  </a:lnTo>
                  <a:cubicBezTo>
                    <a:pt x="13291" y="9012"/>
                    <a:pt x="13169" y="9185"/>
                    <a:pt x="13040" y="9369"/>
                  </a:cubicBezTo>
                  <a:cubicBezTo>
                    <a:pt x="13007" y="9416"/>
                    <a:pt x="12973" y="9464"/>
                    <a:pt x="12938" y="9511"/>
                  </a:cubicBezTo>
                  <a:cubicBezTo>
                    <a:pt x="13083" y="9783"/>
                    <a:pt x="13228" y="10024"/>
                    <a:pt x="13383" y="10246"/>
                  </a:cubicBezTo>
                  <a:lnTo>
                    <a:pt x="13427" y="10311"/>
                  </a:lnTo>
                  <a:cubicBezTo>
                    <a:pt x="13493" y="10409"/>
                    <a:pt x="13526" y="10455"/>
                    <a:pt x="13601" y="10486"/>
                  </a:cubicBezTo>
                  <a:cubicBezTo>
                    <a:pt x="13612" y="10483"/>
                    <a:pt x="13627" y="10479"/>
                    <a:pt x="13638" y="10475"/>
                  </a:cubicBezTo>
                  <a:cubicBezTo>
                    <a:pt x="13691" y="10459"/>
                    <a:pt x="13757" y="10440"/>
                    <a:pt x="13831" y="10440"/>
                  </a:cubicBezTo>
                  <a:cubicBezTo>
                    <a:pt x="13879" y="10440"/>
                    <a:pt x="13924" y="10448"/>
                    <a:pt x="13964" y="10464"/>
                  </a:cubicBezTo>
                  <a:cubicBezTo>
                    <a:pt x="13974" y="10468"/>
                    <a:pt x="14079" y="10527"/>
                    <a:pt x="14159" y="10604"/>
                  </a:cubicBezTo>
                  <a:cubicBezTo>
                    <a:pt x="14641" y="10425"/>
                    <a:pt x="14978" y="9975"/>
                    <a:pt x="15144" y="9706"/>
                  </a:cubicBezTo>
                  <a:cubicBezTo>
                    <a:pt x="15216" y="9589"/>
                    <a:pt x="15262" y="9460"/>
                    <a:pt x="15311" y="9324"/>
                  </a:cubicBezTo>
                  <a:cubicBezTo>
                    <a:pt x="15416" y="9030"/>
                    <a:pt x="15535" y="8696"/>
                    <a:pt x="15967" y="8491"/>
                  </a:cubicBezTo>
                  <a:lnTo>
                    <a:pt x="16155" y="8401"/>
                  </a:lnTo>
                  <a:cubicBezTo>
                    <a:pt x="16526" y="8220"/>
                    <a:pt x="16948" y="8014"/>
                    <a:pt x="17369" y="7928"/>
                  </a:cubicBezTo>
                  <a:cubicBezTo>
                    <a:pt x="17466" y="7908"/>
                    <a:pt x="17566" y="7898"/>
                    <a:pt x="17667" y="7898"/>
                  </a:cubicBezTo>
                  <a:cubicBezTo>
                    <a:pt x="18470" y="7898"/>
                    <a:pt x="19120" y="8512"/>
                    <a:pt x="19377" y="8874"/>
                  </a:cubicBezTo>
                  <a:cubicBezTo>
                    <a:pt x="19653" y="9265"/>
                    <a:pt x="19834" y="9684"/>
                    <a:pt x="20009" y="10090"/>
                  </a:cubicBezTo>
                  <a:cubicBezTo>
                    <a:pt x="20078" y="10249"/>
                    <a:pt x="20146" y="10407"/>
                    <a:pt x="20220" y="10564"/>
                  </a:cubicBezTo>
                  <a:cubicBezTo>
                    <a:pt x="20327" y="10794"/>
                    <a:pt x="20393" y="11040"/>
                    <a:pt x="20456" y="11278"/>
                  </a:cubicBezTo>
                  <a:cubicBezTo>
                    <a:pt x="20551" y="11639"/>
                    <a:pt x="20642" y="11979"/>
                    <a:pt x="20863" y="12270"/>
                  </a:cubicBezTo>
                  <a:cubicBezTo>
                    <a:pt x="21048" y="12517"/>
                    <a:pt x="21485" y="13059"/>
                    <a:pt x="21485" y="13059"/>
                  </a:cubicBezTo>
                  <a:lnTo>
                    <a:pt x="21510" y="13090"/>
                  </a:lnTo>
                  <a:lnTo>
                    <a:pt x="21511" y="13127"/>
                  </a:lnTo>
                  <a:cubicBezTo>
                    <a:pt x="21513" y="13266"/>
                    <a:pt x="21518" y="13405"/>
                    <a:pt x="21523" y="13543"/>
                  </a:cubicBezTo>
                  <a:cubicBezTo>
                    <a:pt x="21538" y="13944"/>
                    <a:pt x="21553" y="14360"/>
                    <a:pt x="21504" y="14780"/>
                  </a:cubicBezTo>
                  <a:cubicBezTo>
                    <a:pt x="21475" y="15018"/>
                    <a:pt x="21359" y="15570"/>
                    <a:pt x="20913" y="15570"/>
                  </a:cubicBezTo>
                  <a:cubicBezTo>
                    <a:pt x="20861" y="15570"/>
                    <a:pt x="20808" y="15562"/>
                    <a:pt x="20756" y="15546"/>
                  </a:cubicBezTo>
                  <a:cubicBezTo>
                    <a:pt x="20587" y="15494"/>
                    <a:pt x="20524" y="15366"/>
                    <a:pt x="20469" y="15254"/>
                  </a:cubicBezTo>
                  <a:cubicBezTo>
                    <a:pt x="20417" y="15148"/>
                    <a:pt x="20378" y="15078"/>
                    <a:pt x="20308" y="15062"/>
                  </a:cubicBezTo>
                  <a:cubicBezTo>
                    <a:pt x="20279" y="15056"/>
                    <a:pt x="20253" y="15053"/>
                    <a:pt x="20231" y="15053"/>
                  </a:cubicBezTo>
                  <a:cubicBezTo>
                    <a:pt x="20134" y="15053"/>
                    <a:pt x="20079" y="15136"/>
                    <a:pt x="19992" y="15323"/>
                  </a:cubicBezTo>
                  <a:cubicBezTo>
                    <a:pt x="19908" y="15502"/>
                    <a:pt x="19883" y="15673"/>
                    <a:pt x="19857" y="15854"/>
                  </a:cubicBezTo>
                  <a:cubicBezTo>
                    <a:pt x="19825" y="16067"/>
                    <a:pt x="19793" y="16288"/>
                    <a:pt x="19673" y="16503"/>
                  </a:cubicBezTo>
                  <a:cubicBezTo>
                    <a:pt x="19541" y="16740"/>
                    <a:pt x="19318" y="16893"/>
                    <a:pt x="19104" y="17040"/>
                  </a:cubicBezTo>
                  <a:cubicBezTo>
                    <a:pt x="18946" y="17148"/>
                    <a:pt x="18798" y="17250"/>
                    <a:pt x="18689" y="17381"/>
                  </a:cubicBezTo>
                  <a:cubicBezTo>
                    <a:pt x="18541" y="17559"/>
                    <a:pt x="18552" y="17782"/>
                    <a:pt x="18565" y="18018"/>
                  </a:cubicBezTo>
                  <a:cubicBezTo>
                    <a:pt x="18573" y="18173"/>
                    <a:pt x="18581" y="18334"/>
                    <a:pt x="18543" y="18491"/>
                  </a:cubicBezTo>
                  <a:cubicBezTo>
                    <a:pt x="18453" y="18876"/>
                    <a:pt x="18182" y="19270"/>
                    <a:pt x="17920" y="19652"/>
                  </a:cubicBezTo>
                  <a:cubicBezTo>
                    <a:pt x="17780" y="19854"/>
                    <a:pt x="17649" y="20045"/>
                    <a:pt x="17549" y="20228"/>
                  </a:cubicBezTo>
                  <a:lnTo>
                    <a:pt x="17512" y="20296"/>
                  </a:lnTo>
                  <a:lnTo>
                    <a:pt x="10509" y="21264"/>
                  </a:lnTo>
                  <a:lnTo>
                    <a:pt x="9819" y="20819"/>
                  </a:lnTo>
                  <a:lnTo>
                    <a:pt x="313" y="21600"/>
                  </a:lnTo>
                  <a:cubicBezTo>
                    <a:pt x="313" y="21600"/>
                    <a:pt x="461" y="21378"/>
                    <a:pt x="461" y="21378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46" name="Shape"/>
            <p:cNvSpPr/>
            <p:nvPr/>
          </p:nvSpPr>
          <p:spPr>
            <a:xfrm>
              <a:off x="738898" y="313354"/>
              <a:ext cx="146018" cy="168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77" y="20023"/>
                  </a:moveTo>
                  <a:cubicBezTo>
                    <a:pt x="11622" y="20069"/>
                    <a:pt x="11565" y="20119"/>
                    <a:pt x="11506" y="20171"/>
                  </a:cubicBezTo>
                  <a:cubicBezTo>
                    <a:pt x="11306" y="20348"/>
                    <a:pt x="11099" y="20532"/>
                    <a:pt x="10883" y="20619"/>
                  </a:cubicBezTo>
                  <a:cubicBezTo>
                    <a:pt x="10723" y="20683"/>
                    <a:pt x="10549" y="20714"/>
                    <a:pt x="10351" y="20714"/>
                  </a:cubicBezTo>
                  <a:cubicBezTo>
                    <a:pt x="10190" y="20714"/>
                    <a:pt x="10032" y="20694"/>
                    <a:pt x="9879" y="20675"/>
                  </a:cubicBezTo>
                  <a:cubicBezTo>
                    <a:pt x="9730" y="20655"/>
                    <a:pt x="9590" y="20638"/>
                    <a:pt x="9451" y="20638"/>
                  </a:cubicBezTo>
                  <a:cubicBezTo>
                    <a:pt x="9374" y="20638"/>
                    <a:pt x="9304" y="20643"/>
                    <a:pt x="9238" y="20655"/>
                  </a:cubicBezTo>
                  <a:cubicBezTo>
                    <a:pt x="9125" y="20675"/>
                    <a:pt x="8965" y="20770"/>
                    <a:pt x="8823" y="20854"/>
                  </a:cubicBezTo>
                  <a:cubicBezTo>
                    <a:pt x="8625" y="20972"/>
                    <a:pt x="8439" y="21083"/>
                    <a:pt x="8260" y="21083"/>
                  </a:cubicBezTo>
                  <a:cubicBezTo>
                    <a:pt x="8034" y="21075"/>
                    <a:pt x="7877" y="20911"/>
                    <a:pt x="7726" y="20753"/>
                  </a:cubicBezTo>
                  <a:cubicBezTo>
                    <a:pt x="7652" y="20675"/>
                    <a:pt x="7575" y="20596"/>
                    <a:pt x="7519" y="20565"/>
                  </a:cubicBezTo>
                  <a:cubicBezTo>
                    <a:pt x="7237" y="20414"/>
                    <a:pt x="6899" y="20337"/>
                    <a:pt x="6541" y="20255"/>
                  </a:cubicBezTo>
                  <a:cubicBezTo>
                    <a:pt x="6216" y="20181"/>
                    <a:pt x="5880" y="20104"/>
                    <a:pt x="5580" y="19965"/>
                  </a:cubicBezTo>
                  <a:cubicBezTo>
                    <a:pt x="5318" y="19844"/>
                    <a:pt x="5132" y="19668"/>
                    <a:pt x="4953" y="19498"/>
                  </a:cubicBezTo>
                  <a:cubicBezTo>
                    <a:pt x="4739" y="19295"/>
                    <a:pt x="4537" y="19104"/>
                    <a:pt x="4220" y="19024"/>
                  </a:cubicBezTo>
                  <a:cubicBezTo>
                    <a:pt x="4077" y="18988"/>
                    <a:pt x="3785" y="18946"/>
                    <a:pt x="3434" y="18946"/>
                  </a:cubicBezTo>
                  <a:cubicBezTo>
                    <a:pt x="3018" y="18946"/>
                    <a:pt x="2686" y="19006"/>
                    <a:pt x="2500" y="19116"/>
                  </a:cubicBezTo>
                  <a:lnTo>
                    <a:pt x="2279" y="19246"/>
                  </a:lnTo>
                  <a:lnTo>
                    <a:pt x="0" y="4645"/>
                  </a:lnTo>
                  <a:lnTo>
                    <a:pt x="6710" y="3570"/>
                  </a:lnTo>
                  <a:lnTo>
                    <a:pt x="6646" y="3693"/>
                  </a:lnTo>
                  <a:cubicBezTo>
                    <a:pt x="7259" y="3850"/>
                    <a:pt x="9850" y="4256"/>
                    <a:pt x="10154" y="4256"/>
                  </a:cubicBezTo>
                  <a:lnTo>
                    <a:pt x="10233" y="4530"/>
                  </a:lnTo>
                  <a:cubicBezTo>
                    <a:pt x="10152" y="4562"/>
                    <a:pt x="10074" y="4592"/>
                    <a:pt x="9998" y="4620"/>
                  </a:cubicBezTo>
                  <a:cubicBezTo>
                    <a:pt x="9985" y="4625"/>
                    <a:pt x="9973" y="4629"/>
                    <a:pt x="9960" y="4634"/>
                  </a:cubicBezTo>
                  <a:cubicBezTo>
                    <a:pt x="10520" y="4676"/>
                    <a:pt x="11179" y="4843"/>
                    <a:pt x="11518" y="4929"/>
                  </a:cubicBezTo>
                  <a:lnTo>
                    <a:pt x="11572" y="4943"/>
                  </a:lnTo>
                  <a:cubicBezTo>
                    <a:pt x="11733" y="4837"/>
                    <a:pt x="11874" y="4718"/>
                    <a:pt x="12023" y="4593"/>
                  </a:cubicBezTo>
                  <a:cubicBezTo>
                    <a:pt x="12305" y="4355"/>
                    <a:pt x="12596" y="4110"/>
                    <a:pt x="13026" y="3964"/>
                  </a:cubicBezTo>
                  <a:cubicBezTo>
                    <a:pt x="13462" y="3816"/>
                    <a:pt x="13927" y="3778"/>
                    <a:pt x="14377" y="3741"/>
                  </a:cubicBezTo>
                  <a:cubicBezTo>
                    <a:pt x="14571" y="3725"/>
                    <a:pt x="14770" y="3709"/>
                    <a:pt x="14962" y="3684"/>
                  </a:cubicBezTo>
                  <a:cubicBezTo>
                    <a:pt x="15202" y="3413"/>
                    <a:pt x="15458" y="3148"/>
                    <a:pt x="15706" y="2891"/>
                  </a:cubicBezTo>
                  <a:lnTo>
                    <a:pt x="15937" y="2652"/>
                  </a:lnTo>
                  <a:cubicBezTo>
                    <a:pt x="16493" y="2072"/>
                    <a:pt x="17020" y="1747"/>
                    <a:pt x="17704" y="1351"/>
                  </a:cubicBezTo>
                  <a:lnTo>
                    <a:pt x="18110" y="1116"/>
                  </a:lnTo>
                  <a:cubicBezTo>
                    <a:pt x="18678" y="787"/>
                    <a:pt x="19243" y="460"/>
                    <a:pt x="19803" y="126"/>
                  </a:cubicBezTo>
                  <a:lnTo>
                    <a:pt x="20016" y="0"/>
                  </a:lnTo>
                  <a:lnTo>
                    <a:pt x="21600" y="7827"/>
                  </a:lnTo>
                  <a:lnTo>
                    <a:pt x="21495" y="7876"/>
                  </a:lnTo>
                  <a:cubicBezTo>
                    <a:pt x="21356" y="7941"/>
                    <a:pt x="21226" y="7961"/>
                    <a:pt x="21112" y="7978"/>
                  </a:cubicBezTo>
                  <a:cubicBezTo>
                    <a:pt x="21101" y="7980"/>
                    <a:pt x="21091" y="7981"/>
                    <a:pt x="21081" y="7982"/>
                  </a:cubicBezTo>
                  <a:cubicBezTo>
                    <a:pt x="21361" y="8299"/>
                    <a:pt x="21484" y="8743"/>
                    <a:pt x="21440" y="9284"/>
                  </a:cubicBezTo>
                  <a:cubicBezTo>
                    <a:pt x="21413" y="9595"/>
                    <a:pt x="21397" y="9915"/>
                    <a:pt x="21380" y="10239"/>
                  </a:cubicBezTo>
                  <a:cubicBezTo>
                    <a:pt x="21284" y="12123"/>
                    <a:pt x="21175" y="14258"/>
                    <a:pt x="18999" y="15397"/>
                  </a:cubicBezTo>
                  <a:cubicBezTo>
                    <a:pt x="18410" y="15706"/>
                    <a:pt x="17732" y="16070"/>
                    <a:pt x="17099" y="16506"/>
                  </a:cubicBezTo>
                  <a:cubicBezTo>
                    <a:pt x="17247" y="16990"/>
                    <a:pt x="17324" y="17613"/>
                    <a:pt x="16948" y="18013"/>
                  </a:cubicBezTo>
                  <a:cubicBezTo>
                    <a:pt x="16766" y="18207"/>
                    <a:pt x="16470" y="18279"/>
                    <a:pt x="16208" y="18342"/>
                  </a:cubicBezTo>
                  <a:cubicBezTo>
                    <a:pt x="15976" y="18399"/>
                    <a:pt x="15757" y="18452"/>
                    <a:pt x="15670" y="18571"/>
                  </a:cubicBezTo>
                  <a:cubicBezTo>
                    <a:pt x="15544" y="18740"/>
                    <a:pt x="15631" y="18962"/>
                    <a:pt x="15732" y="19219"/>
                  </a:cubicBezTo>
                  <a:cubicBezTo>
                    <a:pt x="15837" y="19483"/>
                    <a:pt x="15944" y="19756"/>
                    <a:pt x="15822" y="20019"/>
                  </a:cubicBezTo>
                  <a:cubicBezTo>
                    <a:pt x="15745" y="20187"/>
                    <a:pt x="15582" y="20245"/>
                    <a:pt x="15463" y="20288"/>
                  </a:cubicBezTo>
                  <a:cubicBezTo>
                    <a:pt x="15371" y="20321"/>
                    <a:pt x="15318" y="20341"/>
                    <a:pt x="15295" y="20384"/>
                  </a:cubicBezTo>
                  <a:cubicBezTo>
                    <a:pt x="15235" y="20494"/>
                    <a:pt x="15250" y="20688"/>
                    <a:pt x="15263" y="20859"/>
                  </a:cubicBezTo>
                  <a:cubicBezTo>
                    <a:pt x="15271" y="20964"/>
                    <a:pt x="15278" y="21064"/>
                    <a:pt x="15272" y="21150"/>
                  </a:cubicBezTo>
                  <a:lnTo>
                    <a:pt x="15263" y="21279"/>
                  </a:lnTo>
                  <a:lnTo>
                    <a:pt x="15113" y="21285"/>
                  </a:lnTo>
                  <a:cubicBezTo>
                    <a:pt x="14564" y="21304"/>
                    <a:pt x="14334" y="21324"/>
                    <a:pt x="14274" y="21439"/>
                  </a:cubicBezTo>
                  <a:lnTo>
                    <a:pt x="14191" y="21600"/>
                  </a:lnTo>
                  <a:cubicBezTo>
                    <a:pt x="14191" y="21600"/>
                    <a:pt x="11677" y="20023"/>
                    <a:pt x="11677" y="20023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47" name="Shape"/>
            <p:cNvSpPr/>
            <p:nvPr/>
          </p:nvSpPr>
          <p:spPr>
            <a:xfrm>
              <a:off x="653813" y="346928"/>
              <a:ext cx="102555" cy="180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5" h="21600" extrusionOk="0">
                  <a:moveTo>
                    <a:pt x="0" y="21392"/>
                  </a:moveTo>
                  <a:lnTo>
                    <a:pt x="0" y="19421"/>
                  </a:lnTo>
                  <a:lnTo>
                    <a:pt x="43" y="19386"/>
                  </a:lnTo>
                  <a:cubicBezTo>
                    <a:pt x="215" y="19248"/>
                    <a:pt x="382" y="19117"/>
                    <a:pt x="543" y="18990"/>
                  </a:cubicBezTo>
                  <a:cubicBezTo>
                    <a:pt x="2120" y="17749"/>
                    <a:pt x="2988" y="17065"/>
                    <a:pt x="1835" y="15472"/>
                  </a:cubicBezTo>
                  <a:cubicBezTo>
                    <a:pt x="1382" y="14843"/>
                    <a:pt x="1549" y="14185"/>
                    <a:pt x="1711" y="13550"/>
                  </a:cubicBezTo>
                  <a:cubicBezTo>
                    <a:pt x="1800" y="13199"/>
                    <a:pt x="1885" y="12868"/>
                    <a:pt x="1873" y="12540"/>
                  </a:cubicBezTo>
                  <a:cubicBezTo>
                    <a:pt x="1841" y="11695"/>
                    <a:pt x="1663" y="10824"/>
                    <a:pt x="1491" y="9982"/>
                  </a:cubicBezTo>
                  <a:cubicBezTo>
                    <a:pt x="1408" y="9576"/>
                    <a:pt x="1326" y="9170"/>
                    <a:pt x="1258" y="8767"/>
                  </a:cubicBezTo>
                  <a:cubicBezTo>
                    <a:pt x="1227" y="8575"/>
                    <a:pt x="1097" y="7798"/>
                    <a:pt x="932" y="6809"/>
                  </a:cubicBezTo>
                  <a:cubicBezTo>
                    <a:pt x="646" y="5090"/>
                    <a:pt x="252" y="2732"/>
                    <a:pt x="81" y="1687"/>
                  </a:cubicBezTo>
                  <a:lnTo>
                    <a:pt x="28" y="1361"/>
                  </a:lnTo>
                  <a:lnTo>
                    <a:pt x="464" y="1573"/>
                  </a:lnTo>
                  <a:cubicBezTo>
                    <a:pt x="830" y="1750"/>
                    <a:pt x="1174" y="1833"/>
                    <a:pt x="1546" y="1833"/>
                  </a:cubicBezTo>
                  <a:cubicBezTo>
                    <a:pt x="1982" y="1833"/>
                    <a:pt x="2460" y="1724"/>
                    <a:pt x="3198" y="1459"/>
                  </a:cubicBezTo>
                  <a:cubicBezTo>
                    <a:pt x="3347" y="1405"/>
                    <a:pt x="3517" y="1354"/>
                    <a:pt x="3691" y="1302"/>
                  </a:cubicBezTo>
                  <a:cubicBezTo>
                    <a:pt x="4124" y="1173"/>
                    <a:pt x="4571" y="1040"/>
                    <a:pt x="4756" y="829"/>
                  </a:cubicBezTo>
                  <a:lnTo>
                    <a:pt x="4813" y="764"/>
                  </a:lnTo>
                  <a:lnTo>
                    <a:pt x="16975" y="0"/>
                  </a:lnTo>
                  <a:lnTo>
                    <a:pt x="18002" y="506"/>
                  </a:lnTo>
                  <a:lnTo>
                    <a:pt x="21164" y="13870"/>
                  </a:lnTo>
                  <a:lnTo>
                    <a:pt x="21042" y="13916"/>
                  </a:lnTo>
                  <a:cubicBezTo>
                    <a:pt x="20944" y="13954"/>
                    <a:pt x="20879" y="13997"/>
                    <a:pt x="20844" y="14047"/>
                  </a:cubicBezTo>
                  <a:cubicBezTo>
                    <a:pt x="20743" y="14194"/>
                    <a:pt x="20889" y="14362"/>
                    <a:pt x="21059" y="14555"/>
                  </a:cubicBezTo>
                  <a:cubicBezTo>
                    <a:pt x="21300" y="14830"/>
                    <a:pt x="21600" y="15173"/>
                    <a:pt x="21119" y="15532"/>
                  </a:cubicBezTo>
                  <a:cubicBezTo>
                    <a:pt x="20648" y="15884"/>
                    <a:pt x="19816" y="15902"/>
                    <a:pt x="19082" y="15918"/>
                  </a:cubicBezTo>
                  <a:cubicBezTo>
                    <a:pt x="18622" y="15927"/>
                    <a:pt x="18187" y="15937"/>
                    <a:pt x="17879" y="16019"/>
                  </a:cubicBezTo>
                  <a:cubicBezTo>
                    <a:pt x="17354" y="16159"/>
                    <a:pt x="17319" y="16460"/>
                    <a:pt x="17325" y="16903"/>
                  </a:cubicBezTo>
                  <a:cubicBezTo>
                    <a:pt x="17325" y="16999"/>
                    <a:pt x="17326" y="17093"/>
                    <a:pt x="17318" y="17181"/>
                  </a:cubicBezTo>
                  <a:lnTo>
                    <a:pt x="17084" y="17178"/>
                  </a:lnTo>
                  <a:lnTo>
                    <a:pt x="17064" y="17292"/>
                  </a:lnTo>
                  <a:cubicBezTo>
                    <a:pt x="17110" y="17292"/>
                    <a:pt x="17139" y="17283"/>
                    <a:pt x="17139" y="17283"/>
                  </a:cubicBezTo>
                  <a:cubicBezTo>
                    <a:pt x="16875" y="17368"/>
                    <a:pt x="15334" y="18431"/>
                    <a:pt x="14990" y="18715"/>
                  </a:cubicBezTo>
                  <a:cubicBezTo>
                    <a:pt x="14721" y="18937"/>
                    <a:pt x="14660" y="19215"/>
                    <a:pt x="14595" y="19509"/>
                  </a:cubicBezTo>
                  <a:cubicBezTo>
                    <a:pt x="14545" y="19733"/>
                    <a:pt x="14494" y="19965"/>
                    <a:pt x="14342" y="20174"/>
                  </a:cubicBezTo>
                  <a:lnTo>
                    <a:pt x="14234" y="20322"/>
                  </a:lnTo>
                  <a:lnTo>
                    <a:pt x="13999" y="20234"/>
                  </a:lnTo>
                  <a:cubicBezTo>
                    <a:pt x="13826" y="20170"/>
                    <a:pt x="13647" y="20090"/>
                    <a:pt x="13462" y="20007"/>
                  </a:cubicBezTo>
                  <a:cubicBezTo>
                    <a:pt x="12988" y="19794"/>
                    <a:pt x="12497" y="19574"/>
                    <a:pt x="11990" y="19566"/>
                  </a:cubicBezTo>
                  <a:cubicBezTo>
                    <a:pt x="11301" y="19566"/>
                    <a:pt x="10906" y="20156"/>
                    <a:pt x="10589" y="20630"/>
                  </a:cubicBezTo>
                  <a:cubicBezTo>
                    <a:pt x="10501" y="20761"/>
                    <a:pt x="10420" y="20882"/>
                    <a:pt x="10341" y="20979"/>
                  </a:cubicBezTo>
                  <a:lnTo>
                    <a:pt x="9917" y="20867"/>
                  </a:lnTo>
                  <a:cubicBezTo>
                    <a:pt x="9878" y="20916"/>
                    <a:pt x="9912" y="20964"/>
                    <a:pt x="9940" y="20978"/>
                  </a:cubicBezTo>
                  <a:cubicBezTo>
                    <a:pt x="9769" y="20888"/>
                    <a:pt x="8473" y="20686"/>
                    <a:pt x="8066" y="20686"/>
                  </a:cubicBezTo>
                  <a:cubicBezTo>
                    <a:pt x="7752" y="20727"/>
                    <a:pt x="7536" y="20876"/>
                    <a:pt x="7307" y="21034"/>
                  </a:cubicBezTo>
                  <a:cubicBezTo>
                    <a:pt x="7022" y="21231"/>
                    <a:pt x="6699" y="21453"/>
                    <a:pt x="6178" y="21456"/>
                  </a:cubicBezTo>
                  <a:cubicBezTo>
                    <a:pt x="6178" y="21456"/>
                    <a:pt x="6178" y="21456"/>
                    <a:pt x="6178" y="21456"/>
                  </a:cubicBezTo>
                  <a:cubicBezTo>
                    <a:pt x="5677" y="21456"/>
                    <a:pt x="5286" y="21349"/>
                    <a:pt x="4908" y="21245"/>
                  </a:cubicBezTo>
                  <a:cubicBezTo>
                    <a:pt x="4557" y="21148"/>
                    <a:pt x="4226" y="21057"/>
                    <a:pt x="3837" y="21057"/>
                  </a:cubicBezTo>
                  <a:cubicBezTo>
                    <a:pt x="3779" y="21057"/>
                    <a:pt x="3720" y="21059"/>
                    <a:pt x="3660" y="21063"/>
                  </a:cubicBezTo>
                  <a:cubicBezTo>
                    <a:pt x="2260" y="21162"/>
                    <a:pt x="1180" y="21324"/>
                    <a:pt x="452" y="21547"/>
                  </a:cubicBezTo>
                  <a:lnTo>
                    <a:pt x="277" y="21600"/>
                  </a:lnTo>
                  <a:cubicBezTo>
                    <a:pt x="277" y="21600"/>
                    <a:pt x="0" y="21392"/>
                    <a:pt x="0" y="21392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48" name="Shape"/>
            <p:cNvSpPr/>
            <p:nvPr/>
          </p:nvSpPr>
          <p:spPr>
            <a:xfrm>
              <a:off x="541858" y="127580"/>
              <a:ext cx="198238" cy="91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extrusionOk="0">
                  <a:moveTo>
                    <a:pt x="10098" y="21209"/>
                  </a:moveTo>
                  <a:cubicBezTo>
                    <a:pt x="10011" y="20982"/>
                    <a:pt x="9936" y="20735"/>
                    <a:pt x="9863" y="20433"/>
                  </a:cubicBezTo>
                  <a:cubicBezTo>
                    <a:pt x="9797" y="20156"/>
                    <a:pt x="9771" y="19842"/>
                    <a:pt x="9746" y="19538"/>
                  </a:cubicBezTo>
                  <a:cubicBezTo>
                    <a:pt x="9692" y="18879"/>
                    <a:pt x="9656" y="18648"/>
                    <a:pt x="9459" y="18648"/>
                  </a:cubicBezTo>
                  <a:cubicBezTo>
                    <a:pt x="9416" y="18648"/>
                    <a:pt x="9367" y="18660"/>
                    <a:pt x="9313" y="18684"/>
                  </a:cubicBezTo>
                  <a:lnTo>
                    <a:pt x="9301" y="18690"/>
                  </a:lnTo>
                  <a:lnTo>
                    <a:pt x="9234" y="18690"/>
                  </a:lnTo>
                  <a:lnTo>
                    <a:pt x="9183" y="18597"/>
                  </a:lnTo>
                  <a:cubicBezTo>
                    <a:pt x="9104" y="18422"/>
                    <a:pt x="9095" y="18034"/>
                    <a:pt x="9103" y="16696"/>
                  </a:cubicBezTo>
                  <a:cubicBezTo>
                    <a:pt x="9106" y="16225"/>
                    <a:pt x="9110" y="15581"/>
                    <a:pt x="9091" y="15453"/>
                  </a:cubicBezTo>
                  <a:cubicBezTo>
                    <a:pt x="8980" y="15018"/>
                    <a:pt x="7936" y="13462"/>
                    <a:pt x="7666" y="13165"/>
                  </a:cubicBezTo>
                  <a:cubicBezTo>
                    <a:pt x="7325" y="12791"/>
                    <a:pt x="6780" y="12635"/>
                    <a:pt x="6300" y="12497"/>
                  </a:cubicBezTo>
                  <a:cubicBezTo>
                    <a:pt x="6034" y="12420"/>
                    <a:pt x="5782" y="12348"/>
                    <a:pt x="5568" y="12245"/>
                  </a:cubicBezTo>
                  <a:cubicBezTo>
                    <a:pt x="4831" y="11889"/>
                    <a:pt x="4094" y="11523"/>
                    <a:pt x="3358" y="11157"/>
                  </a:cubicBezTo>
                  <a:cubicBezTo>
                    <a:pt x="2760" y="10860"/>
                    <a:pt x="2161" y="10562"/>
                    <a:pt x="1563" y="10271"/>
                  </a:cubicBezTo>
                  <a:lnTo>
                    <a:pt x="1534" y="10257"/>
                  </a:lnTo>
                  <a:lnTo>
                    <a:pt x="0" y="7469"/>
                  </a:lnTo>
                  <a:lnTo>
                    <a:pt x="383" y="7497"/>
                  </a:lnTo>
                  <a:cubicBezTo>
                    <a:pt x="682" y="7497"/>
                    <a:pt x="946" y="7146"/>
                    <a:pt x="1211" y="6756"/>
                  </a:cubicBezTo>
                  <a:cubicBezTo>
                    <a:pt x="1519" y="6300"/>
                    <a:pt x="1817" y="5776"/>
                    <a:pt x="2079" y="5312"/>
                  </a:cubicBezTo>
                  <a:cubicBezTo>
                    <a:pt x="2320" y="4884"/>
                    <a:pt x="2508" y="4774"/>
                    <a:pt x="2746" y="4634"/>
                  </a:cubicBezTo>
                  <a:cubicBezTo>
                    <a:pt x="2794" y="4606"/>
                    <a:pt x="2844" y="4577"/>
                    <a:pt x="2899" y="4542"/>
                  </a:cubicBezTo>
                  <a:cubicBezTo>
                    <a:pt x="3468" y="4185"/>
                    <a:pt x="4074" y="3514"/>
                    <a:pt x="4603" y="2652"/>
                  </a:cubicBezTo>
                  <a:cubicBezTo>
                    <a:pt x="4766" y="2388"/>
                    <a:pt x="4891" y="1975"/>
                    <a:pt x="5023" y="1537"/>
                  </a:cubicBezTo>
                  <a:cubicBezTo>
                    <a:pt x="5212" y="909"/>
                    <a:pt x="5407" y="261"/>
                    <a:pt x="5741" y="0"/>
                  </a:cubicBezTo>
                  <a:lnTo>
                    <a:pt x="5823" y="498"/>
                  </a:lnTo>
                  <a:cubicBezTo>
                    <a:pt x="5881" y="454"/>
                    <a:pt x="5900" y="334"/>
                    <a:pt x="5897" y="279"/>
                  </a:cubicBezTo>
                  <a:cubicBezTo>
                    <a:pt x="5901" y="363"/>
                    <a:pt x="5960" y="683"/>
                    <a:pt x="5979" y="750"/>
                  </a:cubicBezTo>
                  <a:cubicBezTo>
                    <a:pt x="6007" y="835"/>
                    <a:pt x="6030" y="848"/>
                    <a:pt x="6080" y="877"/>
                  </a:cubicBezTo>
                  <a:cubicBezTo>
                    <a:pt x="6125" y="903"/>
                    <a:pt x="6181" y="935"/>
                    <a:pt x="6241" y="1032"/>
                  </a:cubicBezTo>
                  <a:cubicBezTo>
                    <a:pt x="6338" y="1191"/>
                    <a:pt x="6385" y="1425"/>
                    <a:pt x="6426" y="1631"/>
                  </a:cubicBezTo>
                  <a:cubicBezTo>
                    <a:pt x="6472" y="1860"/>
                    <a:pt x="6504" y="2003"/>
                    <a:pt x="6566" y="2043"/>
                  </a:cubicBezTo>
                  <a:lnTo>
                    <a:pt x="6654" y="2100"/>
                  </a:lnTo>
                  <a:lnTo>
                    <a:pt x="6653" y="2300"/>
                  </a:lnTo>
                  <a:cubicBezTo>
                    <a:pt x="6651" y="2599"/>
                    <a:pt x="6642" y="2898"/>
                    <a:pt x="6632" y="3197"/>
                  </a:cubicBezTo>
                  <a:cubicBezTo>
                    <a:pt x="6623" y="3479"/>
                    <a:pt x="6614" y="3769"/>
                    <a:pt x="6612" y="4055"/>
                  </a:cubicBezTo>
                  <a:cubicBezTo>
                    <a:pt x="6650" y="4010"/>
                    <a:pt x="6690" y="3935"/>
                    <a:pt x="6730" y="3861"/>
                  </a:cubicBezTo>
                  <a:cubicBezTo>
                    <a:pt x="6766" y="3794"/>
                    <a:pt x="6801" y="3729"/>
                    <a:pt x="6836" y="3678"/>
                  </a:cubicBezTo>
                  <a:cubicBezTo>
                    <a:pt x="6933" y="3540"/>
                    <a:pt x="7022" y="3506"/>
                    <a:pt x="7094" y="3479"/>
                  </a:cubicBezTo>
                  <a:cubicBezTo>
                    <a:pt x="7136" y="3463"/>
                    <a:pt x="7169" y="3450"/>
                    <a:pt x="7195" y="3422"/>
                  </a:cubicBezTo>
                  <a:cubicBezTo>
                    <a:pt x="7275" y="3331"/>
                    <a:pt x="7339" y="3216"/>
                    <a:pt x="7408" y="3095"/>
                  </a:cubicBezTo>
                  <a:cubicBezTo>
                    <a:pt x="7546" y="2849"/>
                    <a:pt x="7703" y="2571"/>
                    <a:pt x="7989" y="2552"/>
                  </a:cubicBezTo>
                  <a:lnTo>
                    <a:pt x="8045" y="2550"/>
                  </a:lnTo>
                  <a:cubicBezTo>
                    <a:pt x="8596" y="2550"/>
                    <a:pt x="9080" y="3072"/>
                    <a:pt x="9524" y="4144"/>
                  </a:cubicBezTo>
                  <a:cubicBezTo>
                    <a:pt x="9571" y="4255"/>
                    <a:pt x="9627" y="4403"/>
                    <a:pt x="9691" y="4569"/>
                  </a:cubicBezTo>
                  <a:cubicBezTo>
                    <a:pt x="9948" y="5243"/>
                    <a:pt x="10380" y="6373"/>
                    <a:pt x="10711" y="6373"/>
                  </a:cubicBezTo>
                  <a:cubicBezTo>
                    <a:pt x="10750" y="6373"/>
                    <a:pt x="10786" y="6357"/>
                    <a:pt x="10821" y="6324"/>
                  </a:cubicBezTo>
                  <a:cubicBezTo>
                    <a:pt x="10863" y="6285"/>
                    <a:pt x="10889" y="6222"/>
                    <a:pt x="10922" y="6142"/>
                  </a:cubicBezTo>
                  <a:cubicBezTo>
                    <a:pt x="10978" y="6010"/>
                    <a:pt x="11054" y="5829"/>
                    <a:pt x="11209" y="5784"/>
                  </a:cubicBezTo>
                  <a:cubicBezTo>
                    <a:pt x="11233" y="5777"/>
                    <a:pt x="11256" y="5774"/>
                    <a:pt x="11276" y="5774"/>
                  </a:cubicBezTo>
                  <a:cubicBezTo>
                    <a:pt x="11454" y="5774"/>
                    <a:pt x="11539" y="5998"/>
                    <a:pt x="11600" y="6162"/>
                  </a:cubicBezTo>
                  <a:cubicBezTo>
                    <a:pt x="11637" y="6259"/>
                    <a:pt x="11666" y="6335"/>
                    <a:pt x="11710" y="6375"/>
                  </a:cubicBezTo>
                  <a:cubicBezTo>
                    <a:pt x="11730" y="6393"/>
                    <a:pt x="11750" y="6401"/>
                    <a:pt x="11774" y="6401"/>
                  </a:cubicBezTo>
                  <a:cubicBezTo>
                    <a:pt x="11821" y="6401"/>
                    <a:pt x="11876" y="6365"/>
                    <a:pt x="11935" y="6327"/>
                  </a:cubicBezTo>
                  <a:cubicBezTo>
                    <a:pt x="12000" y="6283"/>
                    <a:pt x="12075" y="6234"/>
                    <a:pt x="12155" y="6229"/>
                  </a:cubicBezTo>
                  <a:cubicBezTo>
                    <a:pt x="12156" y="6229"/>
                    <a:pt x="12156" y="6228"/>
                    <a:pt x="12157" y="6228"/>
                  </a:cubicBezTo>
                  <a:cubicBezTo>
                    <a:pt x="12245" y="6228"/>
                    <a:pt x="12311" y="6264"/>
                    <a:pt x="12370" y="6295"/>
                  </a:cubicBezTo>
                  <a:cubicBezTo>
                    <a:pt x="12418" y="6321"/>
                    <a:pt x="12463" y="6345"/>
                    <a:pt x="12504" y="6345"/>
                  </a:cubicBezTo>
                  <a:cubicBezTo>
                    <a:pt x="12530" y="6345"/>
                    <a:pt x="12553" y="6335"/>
                    <a:pt x="12576" y="6313"/>
                  </a:cubicBezTo>
                  <a:cubicBezTo>
                    <a:pt x="12667" y="6228"/>
                    <a:pt x="12763" y="5943"/>
                    <a:pt x="12849" y="5691"/>
                  </a:cubicBezTo>
                  <a:cubicBezTo>
                    <a:pt x="12908" y="5516"/>
                    <a:pt x="12964" y="5352"/>
                    <a:pt x="13024" y="5226"/>
                  </a:cubicBezTo>
                  <a:cubicBezTo>
                    <a:pt x="13269" y="4715"/>
                    <a:pt x="13568" y="4268"/>
                    <a:pt x="13910" y="3895"/>
                  </a:cubicBezTo>
                  <a:cubicBezTo>
                    <a:pt x="14342" y="3430"/>
                    <a:pt x="14717" y="3389"/>
                    <a:pt x="15115" y="3346"/>
                  </a:cubicBezTo>
                  <a:cubicBezTo>
                    <a:pt x="15322" y="3324"/>
                    <a:pt x="15536" y="3301"/>
                    <a:pt x="15764" y="3212"/>
                  </a:cubicBezTo>
                  <a:cubicBezTo>
                    <a:pt x="15965" y="3134"/>
                    <a:pt x="16132" y="2869"/>
                    <a:pt x="16310" y="2588"/>
                  </a:cubicBezTo>
                  <a:cubicBezTo>
                    <a:pt x="16408" y="2434"/>
                    <a:pt x="16509" y="2275"/>
                    <a:pt x="16617" y="2145"/>
                  </a:cubicBezTo>
                  <a:cubicBezTo>
                    <a:pt x="16862" y="1851"/>
                    <a:pt x="17164" y="1688"/>
                    <a:pt x="17470" y="1688"/>
                  </a:cubicBezTo>
                  <a:cubicBezTo>
                    <a:pt x="17575" y="1688"/>
                    <a:pt x="17678" y="1708"/>
                    <a:pt x="17776" y="1747"/>
                  </a:cubicBezTo>
                  <a:lnTo>
                    <a:pt x="17974" y="1825"/>
                  </a:lnTo>
                  <a:lnTo>
                    <a:pt x="17851" y="2169"/>
                  </a:lnTo>
                  <a:cubicBezTo>
                    <a:pt x="17675" y="2662"/>
                    <a:pt x="17638" y="3775"/>
                    <a:pt x="17779" y="4296"/>
                  </a:cubicBezTo>
                  <a:cubicBezTo>
                    <a:pt x="17854" y="4574"/>
                    <a:pt x="17958" y="4703"/>
                    <a:pt x="18104" y="4703"/>
                  </a:cubicBezTo>
                  <a:cubicBezTo>
                    <a:pt x="18378" y="4703"/>
                    <a:pt x="18726" y="4235"/>
                    <a:pt x="18840" y="4081"/>
                  </a:cubicBezTo>
                  <a:lnTo>
                    <a:pt x="18935" y="3952"/>
                  </a:lnTo>
                  <a:lnTo>
                    <a:pt x="19002" y="4150"/>
                  </a:lnTo>
                  <a:cubicBezTo>
                    <a:pt x="19150" y="4590"/>
                    <a:pt x="19194" y="4622"/>
                    <a:pt x="19394" y="4622"/>
                  </a:cubicBezTo>
                  <a:cubicBezTo>
                    <a:pt x="19402" y="4622"/>
                    <a:pt x="19411" y="4622"/>
                    <a:pt x="19421" y="4622"/>
                  </a:cubicBezTo>
                  <a:cubicBezTo>
                    <a:pt x="19500" y="4039"/>
                    <a:pt x="19668" y="3945"/>
                    <a:pt x="19768" y="3945"/>
                  </a:cubicBezTo>
                  <a:cubicBezTo>
                    <a:pt x="19998" y="3945"/>
                    <a:pt x="20241" y="4441"/>
                    <a:pt x="20380" y="4865"/>
                  </a:cubicBezTo>
                  <a:cubicBezTo>
                    <a:pt x="20612" y="5575"/>
                    <a:pt x="20569" y="6194"/>
                    <a:pt x="20452" y="6796"/>
                  </a:cubicBezTo>
                  <a:cubicBezTo>
                    <a:pt x="20604" y="6808"/>
                    <a:pt x="20824" y="6851"/>
                    <a:pt x="20874" y="6890"/>
                  </a:cubicBezTo>
                  <a:cubicBezTo>
                    <a:pt x="21093" y="7060"/>
                    <a:pt x="21148" y="7416"/>
                    <a:pt x="21188" y="7675"/>
                  </a:cubicBezTo>
                  <a:cubicBezTo>
                    <a:pt x="21215" y="7845"/>
                    <a:pt x="21236" y="7980"/>
                    <a:pt x="21291" y="8077"/>
                  </a:cubicBezTo>
                  <a:cubicBezTo>
                    <a:pt x="21328" y="8141"/>
                    <a:pt x="21364" y="8197"/>
                    <a:pt x="21396" y="8248"/>
                  </a:cubicBezTo>
                  <a:cubicBezTo>
                    <a:pt x="21501" y="8411"/>
                    <a:pt x="21600" y="8566"/>
                    <a:pt x="21579" y="8817"/>
                  </a:cubicBezTo>
                  <a:cubicBezTo>
                    <a:pt x="21556" y="9080"/>
                    <a:pt x="21412" y="9181"/>
                    <a:pt x="21255" y="9270"/>
                  </a:cubicBezTo>
                  <a:cubicBezTo>
                    <a:pt x="20958" y="9440"/>
                    <a:pt x="20658" y="9463"/>
                    <a:pt x="20405" y="9463"/>
                  </a:cubicBezTo>
                  <a:cubicBezTo>
                    <a:pt x="20308" y="9463"/>
                    <a:pt x="20211" y="9459"/>
                    <a:pt x="20114" y="9455"/>
                  </a:cubicBezTo>
                  <a:lnTo>
                    <a:pt x="20050" y="9453"/>
                  </a:lnTo>
                  <a:cubicBezTo>
                    <a:pt x="19982" y="9450"/>
                    <a:pt x="19890" y="9424"/>
                    <a:pt x="19787" y="9394"/>
                  </a:cubicBezTo>
                  <a:cubicBezTo>
                    <a:pt x="19663" y="9357"/>
                    <a:pt x="19523" y="9316"/>
                    <a:pt x="19402" y="9316"/>
                  </a:cubicBezTo>
                  <a:cubicBezTo>
                    <a:pt x="19251" y="9316"/>
                    <a:pt x="19198" y="9381"/>
                    <a:pt x="19179" y="9420"/>
                  </a:cubicBezTo>
                  <a:cubicBezTo>
                    <a:pt x="19148" y="9494"/>
                    <a:pt x="19148" y="9867"/>
                    <a:pt x="19149" y="10068"/>
                  </a:cubicBezTo>
                  <a:cubicBezTo>
                    <a:pt x="19149" y="10523"/>
                    <a:pt x="19149" y="10994"/>
                    <a:pt x="18978" y="11118"/>
                  </a:cubicBezTo>
                  <a:lnTo>
                    <a:pt x="18959" y="11131"/>
                  </a:lnTo>
                  <a:lnTo>
                    <a:pt x="18925" y="11135"/>
                  </a:lnTo>
                  <a:cubicBezTo>
                    <a:pt x="18811" y="11135"/>
                    <a:pt x="18642" y="10890"/>
                    <a:pt x="18332" y="10374"/>
                  </a:cubicBezTo>
                  <a:cubicBezTo>
                    <a:pt x="18280" y="10290"/>
                    <a:pt x="18239" y="10221"/>
                    <a:pt x="18217" y="10190"/>
                  </a:cubicBezTo>
                  <a:lnTo>
                    <a:pt x="18192" y="10154"/>
                  </a:lnTo>
                  <a:cubicBezTo>
                    <a:pt x="17971" y="9843"/>
                    <a:pt x="17762" y="9549"/>
                    <a:pt x="17526" y="9363"/>
                  </a:cubicBezTo>
                  <a:cubicBezTo>
                    <a:pt x="17364" y="9236"/>
                    <a:pt x="17188" y="9169"/>
                    <a:pt x="17017" y="9169"/>
                  </a:cubicBezTo>
                  <a:cubicBezTo>
                    <a:pt x="16814" y="9169"/>
                    <a:pt x="16438" y="9268"/>
                    <a:pt x="16204" y="9926"/>
                  </a:cubicBezTo>
                  <a:cubicBezTo>
                    <a:pt x="15889" y="10812"/>
                    <a:pt x="15578" y="10974"/>
                    <a:pt x="15079" y="10974"/>
                  </a:cubicBezTo>
                  <a:lnTo>
                    <a:pt x="15079" y="10974"/>
                  </a:lnTo>
                  <a:cubicBezTo>
                    <a:pt x="14787" y="10974"/>
                    <a:pt x="14282" y="11110"/>
                    <a:pt x="14101" y="12020"/>
                  </a:cubicBezTo>
                  <a:cubicBezTo>
                    <a:pt x="14080" y="12128"/>
                    <a:pt x="14069" y="12250"/>
                    <a:pt x="14058" y="12380"/>
                  </a:cubicBezTo>
                  <a:cubicBezTo>
                    <a:pt x="14035" y="12638"/>
                    <a:pt x="14009" y="12931"/>
                    <a:pt x="13891" y="13166"/>
                  </a:cubicBezTo>
                  <a:cubicBezTo>
                    <a:pt x="13815" y="13317"/>
                    <a:pt x="13723" y="13393"/>
                    <a:pt x="13642" y="13461"/>
                  </a:cubicBezTo>
                  <a:cubicBezTo>
                    <a:pt x="13555" y="13534"/>
                    <a:pt x="13479" y="13596"/>
                    <a:pt x="13428" y="13732"/>
                  </a:cubicBezTo>
                  <a:cubicBezTo>
                    <a:pt x="13412" y="13781"/>
                    <a:pt x="13388" y="13995"/>
                    <a:pt x="13372" y="14137"/>
                  </a:cubicBezTo>
                  <a:cubicBezTo>
                    <a:pt x="13319" y="14598"/>
                    <a:pt x="13254" y="15173"/>
                    <a:pt x="13042" y="15199"/>
                  </a:cubicBezTo>
                  <a:cubicBezTo>
                    <a:pt x="13041" y="15199"/>
                    <a:pt x="13041" y="15199"/>
                    <a:pt x="13040" y="15199"/>
                  </a:cubicBezTo>
                  <a:cubicBezTo>
                    <a:pt x="12960" y="15199"/>
                    <a:pt x="12903" y="15136"/>
                    <a:pt x="12866" y="15023"/>
                  </a:cubicBezTo>
                  <a:cubicBezTo>
                    <a:pt x="12767" y="14723"/>
                    <a:pt x="12828" y="14157"/>
                    <a:pt x="12975" y="13216"/>
                  </a:cubicBezTo>
                  <a:cubicBezTo>
                    <a:pt x="12993" y="13105"/>
                    <a:pt x="13007" y="13021"/>
                    <a:pt x="13010" y="12982"/>
                  </a:cubicBezTo>
                  <a:cubicBezTo>
                    <a:pt x="13025" y="12823"/>
                    <a:pt x="13021" y="12698"/>
                    <a:pt x="12998" y="12638"/>
                  </a:cubicBezTo>
                  <a:cubicBezTo>
                    <a:pt x="12977" y="12581"/>
                    <a:pt x="12932" y="12573"/>
                    <a:pt x="12907" y="12573"/>
                  </a:cubicBezTo>
                  <a:cubicBezTo>
                    <a:pt x="12806" y="12573"/>
                    <a:pt x="12678" y="12694"/>
                    <a:pt x="12596" y="12867"/>
                  </a:cubicBezTo>
                  <a:cubicBezTo>
                    <a:pt x="12527" y="13013"/>
                    <a:pt x="12491" y="13262"/>
                    <a:pt x="12451" y="13526"/>
                  </a:cubicBezTo>
                  <a:cubicBezTo>
                    <a:pt x="12380" y="14011"/>
                    <a:pt x="12290" y="14614"/>
                    <a:pt x="11945" y="14699"/>
                  </a:cubicBezTo>
                  <a:lnTo>
                    <a:pt x="11839" y="14725"/>
                  </a:lnTo>
                  <a:lnTo>
                    <a:pt x="11813" y="14500"/>
                  </a:lnTo>
                  <a:cubicBezTo>
                    <a:pt x="11782" y="14226"/>
                    <a:pt x="11774" y="13946"/>
                    <a:pt x="11767" y="13675"/>
                  </a:cubicBezTo>
                  <a:cubicBezTo>
                    <a:pt x="11762" y="13486"/>
                    <a:pt x="11757" y="13303"/>
                    <a:pt x="11744" y="13130"/>
                  </a:cubicBezTo>
                  <a:cubicBezTo>
                    <a:pt x="11735" y="13279"/>
                    <a:pt x="11728" y="13477"/>
                    <a:pt x="11724" y="13723"/>
                  </a:cubicBezTo>
                  <a:cubicBezTo>
                    <a:pt x="11719" y="13961"/>
                    <a:pt x="11716" y="14168"/>
                    <a:pt x="11697" y="14318"/>
                  </a:cubicBezTo>
                  <a:cubicBezTo>
                    <a:pt x="11636" y="14804"/>
                    <a:pt x="11499" y="15257"/>
                    <a:pt x="11367" y="15694"/>
                  </a:cubicBezTo>
                  <a:cubicBezTo>
                    <a:pt x="11288" y="15956"/>
                    <a:pt x="11213" y="16202"/>
                    <a:pt x="11157" y="16445"/>
                  </a:cubicBezTo>
                  <a:cubicBezTo>
                    <a:pt x="11044" y="16944"/>
                    <a:pt x="10944" y="17442"/>
                    <a:pt x="10839" y="17969"/>
                  </a:cubicBezTo>
                  <a:lnTo>
                    <a:pt x="10723" y="18544"/>
                  </a:lnTo>
                  <a:cubicBezTo>
                    <a:pt x="10555" y="19371"/>
                    <a:pt x="10431" y="20139"/>
                    <a:pt x="10309" y="21110"/>
                  </a:cubicBezTo>
                  <a:lnTo>
                    <a:pt x="10248" y="21600"/>
                  </a:lnTo>
                  <a:cubicBezTo>
                    <a:pt x="10248" y="21600"/>
                    <a:pt x="10098" y="21209"/>
                    <a:pt x="10098" y="21209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49" name="Shape"/>
            <p:cNvSpPr/>
            <p:nvPr/>
          </p:nvSpPr>
          <p:spPr>
            <a:xfrm>
              <a:off x="474686" y="145486"/>
              <a:ext cx="170813" cy="188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extrusionOk="0">
                  <a:moveTo>
                    <a:pt x="9911" y="21600"/>
                  </a:moveTo>
                  <a:cubicBezTo>
                    <a:pt x="9817" y="21600"/>
                    <a:pt x="9728" y="21535"/>
                    <a:pt x="9415" y="21280"/>
                  </a:cubicBezTo>
                  <a:cubicBezTo>
                    <a:pt x="9315" y="21198"/>
                    <a:pt x="9177" y="21086"/>
                    <a:pt x="9139" y="21068"/>
                  </a:cubicBezTo>
                  <a:cubicBezTo>
                    <a:pt x="9025" y="21014"/>
                    <a:pt x="8909" y="20977"/>
                    <a:pt x="8798" y="20942"/>
                  </a:cubicBezTo>
                  <a:cubicBezTo>
                    <a:pt x="8589" y="20875"/>
                    <a:pt x="8372" y="20806"/>
                    <a:pt x="8164" y="20629"/>
                  </a:cubicBezTo>
                  <a:cubicBezTo>
                    <a:pt x="7619" y="20171"/>
                    <a:pt x="7248" y="19255"/>
                    <a:pt x="7299" y="18499"/>
                  </a:cubicBezTo>
                  <a:cubicBezTo>
                    <a:pt x="7308" y="18367"/>
                    <a:pt x="7362" y="18255"/>
                    <a:pt x="7410" y="18157"/>
                  </a:cubicBezTo>
                  <a:cubicBezTo>
                    <a:pt x="7478" y="18017"/>
                    <a:pt x="7516" y="17929"/>
                    <a:pt x="7472" y="17819"/>
                  </a:cubicBezTo>
                  <a:cubicBezTo>
                    <a:pt x="7451" y="17809"/>
                    <a:pt x="7414" y="17795"/>
                    <a:pt x="7387" y="17786"/>
                  </a:cubicBezTo>
                  <a:cubicBezTo>
                    <a:pt x="7280" y="17747"/>
                    <a:pt x="7147" y="17698"/>
                    <a:pt x="7083" y="17597"/>
                  </a:cubicBezTo>
                  <a:cubicBezTo>
                    <a:pt x="7011" y="17483"/>
                    <a:pt x="6997" y="17345"/>
                    <a:pt x="6984" y="17224"/>
                  </a:cubicBezTo>
                  <a:cubicBezTo>
                    <a:pt x="6979" y="17180"/>
                    <a:pt x="6975" y="17138"/>
                    <a:pt x="6968" y="17099"/>
                  </a:cubicBezTo>
                  <a:cubicBezTo>
                    <a:pt x="6940" y="16954"/>
                    <a:pt x="6915" y="16808"/>
                    <a:pt x="6891" y="16664"/>
                  </a:cubicBezTo>
                  <a:cubicBezTo>
                    <a:pt x="6743" y="15784"/>
                    <a:pt x="6615" y="15024"/>
                    <a:pt x="5696" y="14600"/>
                  </a:cubicBezTo>
                  <a:cubicBezTo>
                    <a:pt x="5002" y="14280"/>
                    <a:pt x="4539" y="13974"/>
                    <a:pt x="4282" y="13664"/>
                  </a:cubicBezTo>
                  <a:cubicBezTo>
                    <a:pt x="4175" y="13535"/>
                    <a:pt x="4099" y="13419"/>
                    <a:pt x="4032" y="13316"/>
                  </a:cubicBezTo>
                  <a:cubicBezTo>
                    <a:pt x="3869" y="13066"/>
                    <a:pt x="3761" y="12900"/>
                    <a:pt x="3337" y="12757"/>
                  </a:cubicBezTo>
                  <a:lnTo>
                    <a:pt x="3233" y="12723"/>
                  </a:lnTo>
                  <a:cubicBezTo>
                    <a:pt x="2997" y="12645"/>
                    <a:pt x="2810" y="12584"/>
                    <a:pt x="2585" y="12456"/>
                  </a:cubicBezTo>
                  <a:cubicBezTo>
                    <a:pt x="2481" y="12396"/>
                    <a:pt x="2429" y="12304"/>
                    <a:pt x="2384" y="12222"/>
                  </a:cubicBezTo>
                  <a:cubicBezTo>
                    <a:pt x="2354" y="12167"/>
                    <a:pt x="2326" y="12115"/>
                    <a:pt x="2290" y="12092"/>
                  </a:cubicBezTo>
                  <a:cubicBezTo>
                    <a:pt x="2272" y="12080"/>
                    <a:pt x="2257" y="12075"/>
                    <a:pt x="2234" y="12075"/>
                  </a:cubicBezTo>
                  <a:cubicBezTo>
                    <a:pt x="2209" y="12075"/>
                    <a:pt x="2184" y="12080"/>
                    <a:pt x="2159" y="12083"/>
                  </a:cubicBezTo>
                  <a:cubicBezTo>
                    <a:pt x="2119" y="12089"/>
                    <a:pt x="2079" y="12095"/>
                    <a:pt x="2040" y="12095"/>
                  </a:cubicBezTo>
                  <a:cubicBezTo>
                    <a:pt x="1980" y="12095"/>
                    <a:pt x="1927" y="12083"/>
                    <a:pt x="1877" y="12061"/>
                  </a:cubicBezTo>
                  <a:cubicBezTo>
                    <a:pt x="1559" y="11913"/>
                    <a:pt x="1257" y="11726"/>
                    <a:pt x="964" y="11544"/>
                  </a:cubicBezTo>
                  <a:cubicBezTo>
                    <a:pt x="798" y="11440"/>
                    <a:pt x="631" y="11337"/>
                    <a:pt x="463" y="11241"/>
                  </a:cubicBezTo>
                  <a:lnTo>
                    <a:pt x="391" y="11200"/>
                  </a:lnTo>
                  <a:lnTo>
                    <a:pt x="636" y="8101"/>
                  </a:lnTo>
                  <a:lnTo>
                    <a:pt x="816" y="7946"/>
                  </a:lnTo>
                  <a:cubicBezTo>
                    <a:pt x="902" y="7871"/>
                    <a:pt x="988" y="7797"/>
                    <a:pt x="1075" y="7723"/>
                  </a:cubicBezTo>
                  <a:cubicBezTo>
                    <a:pt x="565" y="7433"/>
                    <a:pt x="69" y="7125"/>
                    <a:pt x="7" y="6692"/>
                  </a:cubicBezTo>
                  <a:cubicBezTo>
                    <a:pt x="-32" y="6420"/>
                    <a:pt x="101" y="6141"/>
                    <a:pt x="413" y="5838"/>
                  </a:cubicBezTo>
                  <a:cubicBezTo>
                    <a:pt x="549" y="5707"/>
                    <a:pt x="734" y="5568"/>
                    <a:pt x="931" y="5422"/>
                  </a:cubicBezTo>
                  <a:cubicBezTo>
                    <a:pt x="1345" y="5114"/>
                    <a:pt x="1814" y="4764"/>
                    <a:pt x="1914" y="4406"/>
                  </a:cubicBezTo>
                  <a:cubicBezTo>
                    <a:pt x="2036" y="3965"/>
                    <a:pt x="1984" y="3378"/>
                    <a:pt x="1933" y="2811"/>
                  </a:cubicBezTo>
                  <a:cubicBezTo>
                    <a:pt x="1906" y="2515"/>
                    <a:pt x="1881" y="2236"/>
                    <a:pt x="1881" y="1984"/>
                  </a:cubicBezTo>
                  <a:lnTo>
                    <a:pt x="1881" y="1948"/>
                  </a:lnTo>
                  <a:lnTo>
                    <a:pt x="2385" y="1186"/>
                  </a:lnTo>
                  <a:lnTo>
                    <a:pt x="2447" y="1175"/>
                  </a:lnTo>
                  <a:cubicBezTo>
                    <a:pt x="2475" y="1170"/>
                    <a:pt x="2504" y="1168"/>
                    <a:pt x="2532" y="1168"/>
                  </a:cubicBezTo>
                  <a:cubicBezTo>
                    <a:pt x="2685" y="1168"/>
                    <a:pt x="2824" y="1232"/>
                    <a:pt x="2958" y="1293"/>
                  </a:cubicBezTo>
                  <a:cubicBezTo>
                    <a:pt x="3041" y="1332"/>
                    <a:pt x="3120" y="1368"/>
                    <a:pt x="3189" y="1382"/>
                  </a:cubicBezTo>
                  <a:cubicBezTo>
                    <a:pt x="3282" y="1400"/>
                    <a:pt x="3380" y="1410"/>
                    <a:pt x="3481" y="1410"/>
                  </a:cubicBezTo>
                  <a:cubicBezTo>
                    <a:pt x="3632" y="1410"/>
                    <a:pt x="3794" y="1389"/>
                    <a:pt x="3963" y="1347"/>
                  </a:cubicBezTo>
                  <a:cubicBezTo>
                    <a:pt x="4582" y="1194"/>
                    <a:pt x="5079" y="907"/>
                    <a:pt x="5606" y="603"/>
                  </a:cubicBezTo>
                  <a:cubicBezTo>
                    <a:pt x="5893" y="437"/>
                    <a:pt x="6189" y="266"/>
                    <a:pt x="6509" y="116"/>
                  </a:cubicBezTo>
                  <a:cubicBezTo>
                    <a:pt x="6674" y="40"/>
                    <a:pt x="6839" y="0"/>
                    <a:pt x="6986" y="0"/>
                  </a:cubicBezTo>
                  <a:cubicBezTo>
                    <a:pt x="7152" y="0"/>
                    <a:pt x="7287" y="51"/>
                    <a:pt x="7377" y="147"/>
                  </a:cubicBezTo>
                  <a:cubicBezTo>
                    <a:pt x="7481" y="256"/>
                    <a:pt x="7517" y="412"/>
                    <a:pt x="7485" y="610"/>
                  </a:cubicBezTo>
                  <a:cubicBezTo>
                    <a:pt x="7481" y="638"/>
                    <a:pt x="7466" y="675"/>
                    <a:pt x="7417" y="796"/>
                  </a:cubicBezTo>
                  <a:cubicBezTo>
                    <a:pt x="7185" y="1369"/>
                    <a:pt x="7141" y="1595"/>
                    <a:pt x="7154" y="1680"/>
                  </a:cubicBezTo>
                  <a:cubicBezTo>
                    <a:pt x="7170" y="1674"/>
                    <a:pt x="7195" y="1664"/>
                    <a:pt x="7229" y="1645"/>
                  </a:cubicBezTo>
                  <a:cubicBezTo>
                    <a:pt x="7292" y="1611"/>
                    <a:pt x="7338" y="1508"/>
                    <a:pt x="7378" y="1417"/>
                  </a:cubicBezTo>
                  <a:cubicBezTo>
                    <a:pt x="7401" y="1365"/>
                    <a:pt x="7424" y="1316"/>
                    <a:pt x="7448" y="1274"/>
                  </a:cubicBezTo>
                  <a:lnTo>
                    <a:pt x="7475" y="1230"/>
                  </a:lnTo>
                  <a:lnTo>
                    <a:pt x="7549" y="1207"/>
                  </a:lnTo>
                  <a:lnTo>
                    <a:pt x="7584" y="1206"/>
                  </a:lnTo>
                  <a:cubicBezTo>
                    <a:pt x="7680" y="1206"/>
                    <a:pt x="7808" y="1271"/>
                    <a:pt x="8057" y="1409"/>
                  </a:cubicBezTo>
                  <a:cubicBezTo>
                    <a:pt x="8130" y="1450"/>
                    <a:pt x="8193" y="1485"/>
                    <a:pt x="8223" y="1497"/>
                  </a:cubicBezTo>
                  <a:cubicBezTo>
                    <a:pt x="8373" y="1553"/>
                    <a:pt x="8551" y="1611"/>
                    <a:pt x="8728" y="1616"/>
                  </a:cubicBezTo>
                  <a:lnTo>
                    <a:pt x="8776" y="1617"/>
                  </a:lnTo>
                  <a:lnTo>
                    <a:pt x="10211" y="2714"/>
                  </a:lnTo>
                  <a:cubicBezTo>
                    <a:pt x="10887" y="2852"/>
                    <a:pt x="11564" y="2994"/>
                    <a:pt x="12241" y="3135"/>
                  </a:cubicBezTo>
                  <a:cubicBezTo>
                    <a:pt x="13086" y="3312"/>
                    <a:pt x="13932" y="3489"/>
                    <a:pt x="14777" y="3660"/>
                  </a:cubicBezTo>
                  <a:cubicBezTo>
                    <a:pt x="15012" y="3708"/>
                    <a:pt x="15295" y="3742"/>
                    <a:pt x="15595" y="3778"/>
                  </a:cubicBezTo>
                  <a:cubicBezTo>
                    <a:pt x="16197" y="3851"/>
                    <a:pt x="16818" y="3926"/>
                    <a:pt x="17254" y="4127"/>
                  </a:cubicBezTo>
                  <a:cubicBezTo>
                    <a:pt x="17533" y="4256"/>
                    <a:pt x="18827" y="5037"/>
                    <a:pt x="19014" y="5345"/>
                  </a:cubicBezTo>
                  <a:cubicBezTo>
                    <a:pt x="19063" y="5427"/>
                    <a:pt x="19065" y="5608"/>
                    <a:pt x="19058" y="6064"/>
                  </a:cubicBezTo>
                  <a:cubicBezTo>
                    <a:pt x="19055" y="6276"/>
                    <a:pt x="19050" y="6607"/>
                    <a:pt x="19070" y="6755"/>
                  </a:cubicBezTo>
                  <a:cubicBezTo>
                    <a:pt x="19108" y="6751"/>
                    <a:pt x="19149" y="6748"/>
                    <a:pt x="19186" y="6748"/>
                  </a:cubicBezTo>
                  <a:cubicBezTo>
                    <a:pt x="19668" y="6748"/>
                    <a:pt x="19740" y="7119"/>
                    <a:pt x="19792" y="7389"/>
                  </a:cubicBezTo>
                  <a:cubicBezTo>
                    <a:pt x="19817" y="7517"/>
                    <a:pt x="19842" y="7649"/>
                    <a:pt x="19899" y="7748"/>
                  </a:cubicBezTo>
                  <a:cubicBezTo>
                    <a:pt x="19974" y="7877"/>
                    <a:pt x="20049" y="7982"/>
                    <a:pt x="20136" y="8078"/>
                  </a:cubicBezTo>
                  <a:lnTo>
                    <a:pt x="20183" y="8129"/>
                  </a:lnTo>
                  <a:lnTo>
                    <a:pt x="20095" y="8429"/>
                  </a:lnTo>
                  <a:cubicBezTo>
                    <a:pt x="20013" y="8716"/>
                    <a:pt x="19799" y="8898"/>
                    <a:pt x="19592" y="9074"/>
                  </a:cubicBezTo>
                  <a:cubicBezTo>
                    <a:pt x="19460" y="9186"/>
                    <a:pt x="19335" y="9292"/>
                    <a:pt x="19245" y="9423"/>
                  </a:cubicBezTo>
                  <a:cubicBezTo>
                    <a:pt x="19095" y="9641"/>
                    <a:pt x="18826" y="10385"/>
                    <a:pt x="18969" y="10621"/>
                  </a:cubicBezTo>
                  <a:cubicBezTo>
                    <a:pt x="18987" y="10652"/>
                    <a:pt x="19015" y="10680"/>
                    <a:pt x="19092" y="10680"/>
                  </a:cubicBezTo>
                  <a:cubicBezTo>
                    <a:pt x="19377" y="10666"/>
                    <a:pt x="19571" y="10299"/>
                    <a:pt x="19759" y="9944"/>
                  </a:cubicBezTo>
                  <a:cubicBezTo>
                    <a:pt x="19985" y="9517"/>
                    <a:pt x="20218" y="9075"/>
                    <a:pt x="20660" y="9075"/>
                  </a:cubicBezTo>
                  <a:cubicBezTo>
                    <a:pt x="20787" y="9075"/>
                    <a:pt x="20922" y="9115"/>
                    <a:pt x="21061" y="9193"/>
                  </a:cubicBezTo>
                  <a:cubicBezTo>
                    <a:pt x="21568" y="9479"/>
                    <a:pt x="21318" y="9991"/>
                    <a:pt x="21153" y="10329"/>
                  </a:cubicBezTo>
                  <a:cubicBezTo>
                    <a:pt x="21121" y="10396"/>
                    <a:pt x="21089" y="10460"/>
                    <a:pt x="21066" y="10518"/>
                  </a:cubicBezTo>
                  <a:cubicBezTo>
                    <a:pt x="20831" y="11091"/>
                    <a:pt x="20778" y="11520"/>
                    <a:pt x="20895" y="11909"/>
                  </a:cubicBezTo>
                  <a:cubicBezTo>
                    <a:pt x="20913" y="11969"/>
                    <a:pt x="20938" y="12023"/>
                    <a:pt x="20962" y="12075"/>
                  </a:cubicBezTo>
                  <a:cubicBezTo>
                    <a:pt x="21025" y="12210"/>
                    <a:pt x="21096" y="12362"/>
                    <a:pt x="21035" y="12565"/>
                  </a:cubicBezTo>
                  <a:cubicBezTo>
                    <a:pt x="20972" y="12774"/>
                    <a:pt x="20849" y="12955"/>
                    <a:pt x="20730" y="13131"/>
                  </a:cubicBezTo>
                  <a:cubicBezTo>
                    <a:pt x="20602" y="13321"/>
                    <a:pt x="20480" y="13501"/>
                    <a:pt x="20441" y="13699"/>
                  </a:cubicBezTo>
                  <a:cubicBezTo>
                    <a:pt x="20399" y="13918"/>
                    <a:pt x="20442" y="14142"/>
                    <a:pt x="20488" y="14379"/>
                  </a:cubicBezTo>
                  <a:cubicBezTo>
                    <a:pt x="20539" y="14639"/>
                    <a:pt x="20591" y="14908"/>
                    <a:pt x="20533" y="15194"/>
                  </a:cubicBezTo>
                  <a:lnTo>
                    <a:pt x="20481" y="15450"/>
                  </a:lnTo>
                  <a:cubicBezTo>
                    <a:pt x="20322" y="16217"/>
                    <a:pt x="20157" y="17010"/>
                    <a:pt x="20323" y="17763"/>
                  </a:cubicBezTo>
                  <a:cubicBezTo>
                    <a:pt x="20413" y="18164"/>
                    <a:pt x="20541" y="18553"/>
                    <a:pt x="20705" y="19014"/>
                  </a:cubicBezTo>
                  <a:cubicBezTo>
                    <a:pt x="20893" y="19537"/>
                    <a:pt x="20922" y="20065"/>
                    <a:pt x="20951" y="20575"/>
                  </a:cubicBezTo>
                  <a:lnTo>
                    <a:pt x="20969" y="20868"/>
                  </a:lnTo>
                  <a:lnTo>
                    <a:pt x="20964" y="20873"/>
                  </a:lnTo>
                  <a:lnTo>
                    <a:pt x="20964" y="20938"/>
                  </a:lnTo>
                  <a:cubicBezTo>
                    <a:pt x="20964" y="20938"/>
                    <a:pt x="9911" y="21600"/>
                    <a:pt x="9911" y="21600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50" name="Shape"/>
            <p:cNvSpPr/>
            <p:nvPr/>
          </p:nvSpPr>
          <p:spPr>
            <a:xfrm>
              <a:off x="617987" y="458841"/>
              <a:ext cx="242328" cy="129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676"/>
                  </a:moveTo>
                  <a:lnTo>
                    <a:pt x="2005" y="16424"/>
                  </a:lnTo>
                  <a:lnTo>
                    <a:pt x="2005" y="14465"/>
                  </a:lnTo>
                  <a:lnTo>
                    <a:pt x="2057" y="14412"/>
                  </a:lnTo>
                  <a:cubicBezTo>
                    <a:pt x="2135" y="14335"/>
                    <a:pt x="2255" y="14261"/>
                    <a:pt x="2394" y="14177"/>
                  </a:cubicBezTo>
                  <a:cubicBezTo>
                    <a:pt x="2604" y="14049"/>
                    <a:pt x="2954" y="13836"/>
                    <a:pt x="2993" y="13638"/>
                  </a:cubicBezTo>
                  <a:cubicBezTo>
                    <a:pt x="3025" y="13475"/>
                    <a:pt x="2971" y="13300"/>
                    <a:pt x="2876" y="13030"/>
                  </a:cubicBezTo>
                  <a:cubicBezTo>
                    <a:pt x="2784" y="12765"/>
                    <a:pt x="2679" y="12465"/>
                    <a:pt x="2720" y="12121"/>
                  </a:cubicBezTo>
                  <a:cubicBezTo>
                    <a:pt x="2835" y="11145"/>
                    <a:pt x="3507" y="10508"/>
                    <a:pt x="4715" y="10229"/>
                  </a:cubicBezTo>
                  <a:cubicBezTo>
                    <a:pt x="4749" y="10221"/>
                    <a:pt x="4783" y="10217"/>
                    <a:pt x="4815" y="10217"/>
                  </a:cubicBezTo>
                  <a:cubicBezTo>
                    <a:pt x="5027" y="10217"/>
                    <a:pt x="5196" y="10370"/>
                    <a:pt x="5360" y="10517"/>
                  </a:cubicBezTo>
                  <a:cubicBezTo>
                    <a:pt x="5508" y="10650"/>
                    <a:pt x="5648" y="10776"/>
                    <a:pt x="5810" y="10776"/>
                  </a:cubicBezTo>
                  <a:cubicBezTo>
                    <a:pt x="5944" y="10774"/>
                    <a:pt x="6038" y="10564"/>
                    <a:pt x="6145" y="10320"/>
                  </a:cubicBezTo>
                  <a:cubicBezTo>
                    <a:pt x="6255" y="10074"/>
                    <a:pt x="6378" y="9795"/>
                    <a:pt x="6567" y="9709"/>
                  </a:cubicBezTo>
                  <a:cubicBezTo>
                    <a:pt x="6583" y="9702"/>
                    <a:pt x="6602" y="9698"/>
                    <a:pt x="6624" y="9698"/>
                  </a:cubicBezTo>
                  <a:cubicBezTo>
                    <a:pt x="6754" y="9698"/>
                    <a:pt x="7232" y="9883"/>
                    <a:pt x="7467" y="10099"/>
                  </a:cubicBezTo>
                  <a:cubicBezTo>
                    <a:pt x="7483" y="10024"/>
                    <a:pt x="7499" y="9944"/>
                    <a:pt x="7516" y="9860"/>
                  </a:cubicBezTo>
                  <a:cubicBezTo>
                    <a:pt x="7665" y="9130"/>
                    <a:pt x="7870" y="8130"/>
                    <a:pt x="8301" y="8130"/>
                  </a:cubicBezTo>
                  <a:cubicBezTo>
                    <a:pt x="8591" y="8146"/>
                    <a:pt x="8837" y="8508"/>
                    <a:pt x="9055" y="8828"/>
                  </a:cubicBezTo>
                  <a:cubicBezTo>
                    <a:pt x="9091" y="8882"/>
                    <a:pt x="9127" y="8935"/>
                    <a:pt x="9163" y="8986"/>
                  </a:cubicBezTo>
                  <a:cubicBezTo>
                    <a:pt x="9189" y="8797"/>
                    <a:pt x="9203" y="8591"/>
                    <a:pt x="9217" y="8377"/>
                  </a:cubicBezTo>
                  <a:cubicBezTo>
                    <a:pt x="9247" y="7940"/>
                    <a:pt x="9278" y="7486"/>
                    <a:pt x="9421" y="7100"/>
                  </a:cubicBezTo>
                  <a:cubicBezTo>
                    <a:pt x="9428" y="7081"/>
                    <a:pt x="10100" y="5411"/>
                    <a:pt x="10383" y="5026"/>
                  </a:cubicBezTo>
                  <a:cubicBezTo>
                    <a:pt x="10384" y="4947"/>
                    <a:pt x="10384" y="4865"/>
                    <a:pt x="10383" y="4782"/>
                  </a:cubicBezTo>
                  <a:cubicBezTo>
                    <a:pt x="10381" y="4216"/>
                    <a:pt x="10378" y="3512"/>
                    <a:pt x="10736" y="3201"/>
                  </a:cubicBezTo>
                  <a:cubicBezTo>
                    <a:pt x="10904" y="3054"/>
                    <a:pt x="11119" y="3039"/>
                    <a:pt x="11327" y="3024"/>
                  </a:cubicBezTo>
                  <a:cubicBezTo>
                    <a:pt x="11624" y="3003"/>
                    <a:pt x="11903" y="2983"/>
                    <a:pt x="12048" y="2631"/>
                  </a:cubicBezTo>
                  <a:cubicBezTo>
                    <a:pt x="12171" y="2329"/>
                    <a:pt x="12110" y="2065"/>
                    <a:pt x="12002" y="1659"/>
                  </a:cubicBezTo>
                  <a:cubicBezTo>
                    <a:pt x="11920" y="1352"/>
                    <a:pt x="11827" y="1004"/>
                    <a:pt x="11903" y="643"/>
                  </a:cubicBezTo>
                  <a:cubicBezTo>
                    <a:pt x="12021" y="84"/>
                    <a:pt x="12475" y="0"/>
                    <a:pt x="12736" y="0"/>
                  </a:cubicBezTo>
                  <a:cubicBezTo>
                    <a:pt x="12927" y="0"/>
                    <a:pt x="13136" y="46"/>
                    <a:pt x="13266" y="117"/>
                  </a:cubicBezTo>
                  <a:cubicBezTo>
                    <a:pt x="13510" y="251"/>
                    <a:pt x="13657" y="551"/>
                    <a:pt x="13799" y="840"/>
                  </a:cubicBezTo>
                  <a:cubicBezTo>
                    <a:pt x="13900" y="1047"/>
                    <a:pt x="13996" y="1243"/>
                    <a:pt x="14124" y="1371"/>
                  </a:cubicBezTo>
                  <a:cubicBezTo>
                    <a:pt x="14284" y="1531"/>
                    <a:pt x="14466" y="1621"/>
                    <a:pt x="14660" y="1716"/>
                  </a:cubicBezTo>
                  <a:cubicBezTo>
                    <a:pt x="14880" y="1825"/>
                    <a:pt x="15108" y="1937"/>
                    <a:pt x="15303" y="2163"/>
                  </a:cubicBezTo>
                  <a:cubicBezTo>
                    <a:pt x="15365" y="2235"/>
                    <a:pt x="15419" y="2357"/>
                    <a:pt x="15476" y="2486"/>
                  </a:cubicBezTo>
                  <a:cubicBezTo>
                    <a:pt x="15521" y="2588"/>
                    <a:pt x="15605" y="2778"/>
                    <a:pt x="15643" y="2780"/>
                  </a:cubicBezTo>
                  <a:cubicBezTo>
                    <a:pt x="15690" y="2780"/>
                    <a:pt x="15795" y="2646"/>
                    <a:pt x="15871" y="2548"/>
                  </a:cubicBezTo>
                  <a:cubicBezTo>
                    <a:pt x="15977" y="2413"/>
                    <a:pt x="16086" y="2273"/>
                    <a:pt x="16194" y="2231"/>
                  </a:cubicBezTo>
                  <a:cubicBezTo>
                    <a:pt x="16247" y="2211"/>
                    <a:pt x="16302" y="2202"/>
                    <a:pt x="16362" y="2202"/>
                  </a:cubicBezTo>
                  <a:cubicBezTo>
                    <a:pt x="16461" y="2202"/>
                    <a:pt x="16556" y="2228"/>
                    <a:pt x="16649" y="2253"/>
                  </a:cubicBezTo>
                  <a:cubicBezTo>
                    <a:pt x="16738" y="2277"/>
                    <a:pt x="16822" y="2301"/>
                    <a:pt x="16905" y="2301"/>
                  </a:cubicBezTo>
                  <a:cubicBezTo>
                    <a:pt x="16996" y="2301"/>
                    <a:pt x="17071" y="2272"/>
                    <a:pt x="17141" y="2211"/>
                  </a:cubicBezTo>
                  <a:cubicBezTo>
                    <a:pt x="17238" y="2127"/>
                    <a:pt x="17355" y="1904"/>
                    <a:pt x="17458" y="1706"/>
                  </a:cubicBezTo>
                  <a:cubicBezTo>
                    <a:pt x="17519" y="1590"/>
                    <a:pt x="17578" y="1479"/>
                    <a:pt x="17632" y="1393"/>
                  </a:cubicBezTo>
                  <a:lnTo>
                    <a:pt x="17692" y="1298"/>
                  </a:lnTo>
                  <a:lnTo>
                    <a:pt x="19301" y="3478"/>
                  </a:lnTo>
                  <a:lnTo>
                    <a:pt x="19269" y="3617"/>
                  </a:lnTo>
                  <a:cubicBezTo>
                    <a:pt x="19244" y="3723"/>
                    <a:pt x="19241" y="3917"/>
                    <a:pt x="19260" y="4245"/>
                  </a:cubicBezTo>
                  <a:cubicBezTo>
                    <a:pt x="19310" y="5119"/>
                    <a:pt x="19397" y="5535"/>
                    <a:pt x="19668" y="6178"/>
                  </a:cubicBezTo>
                  <a:cubicBezTo>
                    <a:pt x="19747" y="6365"/>
                    <a:pt x="19822" y="6556"/>
                    <a:pt x="19896" y="6744"/>
                  </a:cubicBezTo>
                  <a:cubicBezTo>
                    <a:pt x="20136" y="7358"/>
                    <a:pt x="20363" y="7937"/>
                    <a:pt x="20714" y="8351"/>
                  </a:cubicBezTo>
                  <a:cubicBezTo>
                    <a:pt x="20800" y="8453"/>
                    <a:pt x="20896" y="8541"/>
                    <a:pt x="20999" y="8633"/>
                  </a:cubicBezTo>
                  <a:cubicBezTo>
                    <a:pt x="21189" y="8806"/>
                    <a:pt x="21385" y="8984"/>
                    <a:pt x="21531" y="9274"/>
                  </a:cubicBezTo>
                  <a:lnTo>
                    <a:pt x="21600" y="9411"/>
                  </a:lnTo>
                  <a:lnTo>
                    <a:pt x="21526" y="9540"/>
                  </a:lnTo>
                  <a:cubicBezTo>
                    <a:pt x="21320" y="9896"/>
                    <a:pt x="21110" y="10248"/>
                    <a:pt x="20899" y="10599"/>
                  </a:cubicBezTo>
                  <a:cubicBezTo>
                    <a:pt x="20557" y="11170"/>
                    <a:pt x="20203" y="11759"/>
                    <a:pt x="19876" y="12365"/>
                  </a:cubicBezTo>
                  <a:cubicBezTo>
                    <a:pt x="19639" y="12803"/>
                    <a:pt x="19454" y="13346"/>
                    <a:pt x="19274" y="13870"/>
                  </a:cubicBezTo>
                  <a:cubicBezTo>
                    <a:pt x="19102" y="14371"/>
                    <a:pt x="18925" y="14890"/>
                    <a:pt x="18699" y="15336"/>
                  </a:cubicBezTo>
                  <a:cubicBezTo>
                    <a:pt x="18447" y="15831"/>
                    <a:pt x="18152" y="16100"/>
                    <a:pt x="17867" y="16360"/>
                  </a:cubicBezTo>
                  <a:cubicBezTo>
                    <a:pt x="17605" y="16600"/>
                    <a:pt x="17357" y="16825"/>
                    <a:pt x="17133" y="17217"/>
                  </a:cubicBezTo>
                  <a:lnTo>
                    <a:pt x="17108" y="17260"/>
                  </a:lnTo>
                  <a:lnTo>
                    <a:pt x="3829" y="19753"/>
                  </a:lnTo>
                  <a:lnTo>
                    <a:pt x="3829" y="20887"/>
                  </a:lnTo>
                  <a:lnTo>
                    <a:pt x="0" y="21600"/>
                  </a:lnTo>
                  <a:cubicBezTo>
                    <a:pt x="0" y="21600"/>
                    <a:pt x="0" y="17676"/>
                    <a:pt x="0" y="17676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51" name="Shape"/>
            <p:cNvSpPr/>
            <p:nvPr/>
          </p:nvSpPr>
          <p:spPr>
            <a:xfrm>
              <a:off x="528424" y="324546"/>
              <a:ext cx="138373" cy="241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2" h="21600" extrusionOk="0">
                  <a:moveTo>
                    <a:pt x="13357" y="21259"/>
                  </a:moveTo>
                  <a:lnTo>
                    <a:pt x="12944" y="21527"/>
                  </a:lnTo>
                  <a:lnTo>
                    <a:pt x="12690" y="21394"/>
                  </a:lnTo>
                  <a:cubicBezTo>
                    <a:pt x="12662" y="21412"/>
                    <a:pt x="12659" y="21433"/>
                    <a:pt x="12662" y="21440"/>
                  </a:cubicBezTo>
                  <a:cubicBezTo>
                    <a:pt x="12643" y="21392"/>
                    <a:pt x="12420" y="21250"/>
                    <a:pt x="12324" y="21190"/>
                  </a:cubicBezTo>
                  <a:cubicBezTo>
                    <a:pt x="12214" y="21120"/>
                    <a:pt x="12165" y="21088"/>
                    <a:pt x="12140" y="21059"/>
                  </a:cubicBezTo>
                  <a:cubicBezTo>
                    <a:pt x="11964" y="20848"/>
                    <a:pt x="11977" y="20632"/>
                    <a:pt x="11990" y="20423"/>
                  </a:cubicBezTo>
                  <a:cubicBezTo>
                    <a:pt x="11994" y="20366"/>
                    <a:pt x="11997" y="20309"/>
                    <a:pt x="11997" y="20253"/>
                  </a:cubicBezTo>
                  <a:cubicBezTo>
                    <a:pt x="11995" y="19711"/>
                    <a:pt x="11240" y="19154"/>
                    <a:pt x="10672" y="18782"/>
                  </a:cubicBezTo>
                  <a:cubicBezTo>
                    <a:pt x="10342" y="18566"/>
                    <a:pt x="10212" y="18503"/>
                    <a:pt x="9797" y="18427"/>
                  </a:cubicBezTo>
                  <a:lnTo>
                    <a:pt x="9751" y="18418"/>
                  </a:lnTo>
                  <a:cubicBezTo>
                    <a:pt x="9645" y="18398"/>
                    <a:pt x="9322" y="18336"/>
                    <a:pt x="9138" y="18336"/>
                  </a:cubicBezTo>
                  <a:cubicBezTo>
                    <a:pt x="9095" y="18336"/>
                    <a:pt x="9079" y="18340"/>
                    <a:pt x="9079" y="18340"/>
                  </a:cubicBezTo>
                  <a:cubicBezTo>
                    <a:pt x="9094" y="18336"/>
                    <a:pt x="9116" y="18321"/>
                    <a:pt x="9117" y="18304"/>
                  </a:cubicBezTo>
                  <a:lnTo>
                    <a:pt x="8776" y="18296"/>
                  </a:lnTo>
                  <a:lnTo>
                    <a:pt x="8779" y="18268"/>
                  </a:lnTo>
                  <a:cubicBezTo>
                    <a:pt x="8783" y="18205"/>
                    <a:pt x="8788" y="18140"/>
                    <a:pt x="8782" y="18077"/>
                  </a:cubicBezTo>
                  <a:cubicBezTo>
                    <a:pt x="8760" y="18001"/>
                    <a:pt x="8201" y="17822"/>
                    <a:pt x="7867" y="17715"/>
                  </a:cubicBezTo>
                  <a:cubicBezTo>
                    <a:pt x="7034" y="17448"/>
                    <a:pt x="6090" y="17146"/>
                    <a:pt x="6445" y="16765"/>
                  </a:cubicBezTo>
                  <a:cubicBezTo>
                    <a:pt x="6521" y="16683"/>
                    <a:pt x="6605" y="16598"/>
                    <a:pt x="6690" y="16512"/>
                  </a:cubicBezTo>
                  <a:cubicBezTo>
                    <a:pt x="6986" y="16211"/>
                    <a:pt x="7292" y="15900"/>
                    <a:pt x="7421" y="15596"/>
                  </a:cubicBezTo>
                  <a:cubicBezTo>
                    <a:pt x="7538" y="15319"/>
                    <a:pt x="7528" y="14935"/>
                    <a:pt x="7243" y="14700"/>
                  </a:cubicBezTo>
                  <a:cubicBezTo>
                    <a:pt x="7100" y="14582"/>
                    <a:pt x="6899" y="14515"/>
                    <a:pt x="6646" y="14502"/>
                  </a:cubicBezTo>
                  <a:cubicBezTo>
                    <a:pt x="6524" y="14505"/>
                    <a:pt x="5479" y="14630"/>
                    <a:pt x="5351" y="14664"/>
                  </a:cubicBezTo>
                  <a:lnTo>
                    <a:pt x="5296" y="14593"/>
                  </a:lnTo>
                  <a:lnTo>
                    <a:pt x="5100" y="14611"/>
                  </a:lnTo>
                  <a:cubicBezTo>
                    <a:pt x="5075" y="14567"/>
                    <a:pt x="4577" y="13603"/>
                    <a:pt x="4480" y="13415"/>
                  </a:cubicBezTo>
                  <a:lnTo>
                    <a:pt x="2294" y="12459"/>
                  </a:lnTo>
                  <a:lnTo>
                    <a:pt x="0" y="10662"/>
                  </a:lnTo>
                  <a:lnTo>
                    <a:pt x="648" y="8993"/>
                  </a:lnTo>
                  <a:cubicBezTo>
                    <a:pt x="646" y="8939"/>
                    <a:pt x="634" y="8875"/>
                    <a:pt x="622" y="8809"/>
                  </a:cubicBezTo>
                  <a:cubicBezTo>
                    <a:pt x="595" y="8660"/>
                    <a:pt x="567" y="8505"/>
                    <a:pt x="626" y="8387"/>
                  </a:cubicBezTo>
                  <a:cubicBezTo>
                    <a:pt x="706" y="8229"/>
                    <a:pt x="861" y="8157"/>
                    <a:pt x="1011" y="8088"/>
                  </a:cubicBezTo>
                  <a:cubicBezTo>
                    <a:pt x="1086" y="8052"/>
                    <a:pt x="1158" y="8019"/>
                    <a:pt x="1226" y="7973"/>
                  </a:cubicBezTo>
                  <a:cubicBezTo>
                    <a:pt x="1340" y="7894"/>
                    <a:pt x="1424" y="7797"/>
                    <a:pt x="1513" y="7695"/>
                  </a:cubicBezTo>
                  <a:cubicBezTo>
                    <a:pt x="1561" y="7640"/>
                    <a:pt x="1608" y="7585"/>
                    <a:pt x="1661" y="7532"/>
                  </a:cubicBezTo>
                  <a:cubicBezTo>
                    <a:pt x="1733" y="7461"/>
                    <a:pt x="1809" y="7390"/>
                    <a:pt x="1885" y="7320"/>
                  </a:cubicBezTo>
                  <a:cubicBezTo>
                    <a:pt x="2162" y="7064"/>
                    <a:pt x="2424" y="6823"/>
                    <a:pt x="2461" y="6534"/>
                  </a:cubicBezTo>
                  <a:cubicBezTo>
                    <a:pt x="2486" y="6350"/>
                    <a:pt x="2313" y="6185"/>
                    <a:pt x="2129" y="6009"/>
                  </a:cubicBezTo>
                  <a:cubicBezTo>
                    <a:pt x="1827" y="5720"/>
                    <a:pt x="1451" y="5361"/>
                    <a:pt x="2308" y="4947"/>
                  </a:cubicBezTo>
                  <a:cubicBezTo>
                    <a:pt x="2679" y="4768"/>
                    <a:pt x="3162" y="4718"/>
                    <a:pt x="3630" y="4669"/>
                  </a:cubicBezTo>
                  <a:cubicBezTo>
                    <a:pt x="4222" y="4608"/>
                    <a:pt x="4780" y="4550"/>
                    <a:pt x="5057" y="4240"/>
                  </a:cubicBezTo>
                  <a:cubicBezTo>
                    <a:pt x="5127" y="4161"/>
                    <a:pt x="5151" y="4069"/>
                    <a:pt x="5177" y="3970"/>
                  </a:cubicBezTo>
                  <a:cubicBezTo>
                    <a:pt x="5207" y="3858"/>
                    <a:pt x="5237" y="3742"/>
                    <a:pt x="5339" y="3636"/>
                  </a:cubicBezTo>
                  <a:cubicBezTo>
                    <a:pt x="5432" y="3539"/>
                    <a:pt x="5530" y="3456"/>
                    <a:pt x="5616" y="3384"/>
                  </a:cubicBezTo>
                  <a:cubicBezTo>
                    <a:pt x="5847" y="3189"/>
                    <a:pt x="6013" y="3049"/>
                    <a:pt x="5993" y="2751"/>
                  </a:cubicBezTo>
                  <a:cubicBezTo>
                    <a:pt x="5963" y="2298"/>
                    <a:pt x="5652" y="2178"/>
                    <a:pt x="5137" y="1979"/>
                  </a:cubicBezTo>
                  <a:cubicBezTo>
                    <a:pt x="4989" y="1922"/>
                    <a:pt x="4821" y="1858"/>
                    <a:pt x="4649" y="1779"/>
                  </a:cubicBezTo>
                  <a:cubicBezTo>
                    <a:pt x="3974" y="1471"/>
                    <a:pt x="3635" y="1117"/>
                    <a:pt x="3641" y="727"/>
                  </a:cubicBezTo>
                  <a:lnTo>
                    <a:pt x="3644" y="539"/>
                  </a:lnTo>
                  <a:lnTo>
                    <a:pt x="3892" y="629"/>
                  </a:lnTo>
                  <a:lnTo>
                    <a:pt x="17091" y="121"/>
                  </a:lnTo>
                  <a:lnTo>
                    <a:pt x="17317" y="0"/>
                  </a:lnTo>
                  <a:lnTo>
                    <a:pt x="17337" y="211"/>
                  </a:lnTo>
                  <a:cubicBezTo>
                    <a:pt x="17387" y="744"/>
                    <a:pt x="17484" y="1261"/>
                    <a:pt x="18102" y="1732"/>
                  </a:cubicBezTo>
                  <a:cubicBezTo>
                    <a:pt x="18410" y="1965"/>
                    <a:pt x="18642" y="2220"/>
                    <a:pt x="18773" y="2471"/>
                  </a:cubicBezTo>
                  <a:cubicBezTo>
                    <a:pt x="18861" y="2635"/>
                    <a:pt x="18965" y="2808"/>
                    <a:pt x="19191" y="2942"/>
                  </a:cubicBezTo>
                  <a:cubicBezTo>
                    <a:pt x="19250" y="2978"/>
                    <a:pt x="19309" y="3010"/>
                    <a:pt x="19366" y="3038"/>
                  </a:cubicBezTo>
                  <a:lnTo>
                    <a:pt x="19419" y="3065"/>
                  </a:lnTo>
                  <a:lnTo>
                    <a:pt x="19426" y="3105"/>
                  </a:lnTo>
                  <a:cubicBezTo>
                    <a:pt x="19550" y="3887"/>
                    <a:pt x="19838" y="5651"/>
                    <a:pt x="20048" y="6937"/>
                  </a:cubicBezTo>
                  <a:cubicBezTo>
                    <a:pt x="20168" y="7678"/>
                    <a:pt x="20263" y="8260"/>
                    <a:pt x="20286" y="8403"/>
                  </a:cubicBezTo>
                  <a:cubicBezTo>
                    <a:pt x="20335" y="8703"/>
                    <a:pt x="20395" y="9005"/>
                    <a:pt x="20456" y="9309"/>
                  </a:cubicBezTo>
                  <a:cubicBezTo>
                    <a:pt x="20582" y="9943"/>
                    <a:pt x="20713" y="10600"/>
                    <a:pt x="20737" y="11242"/>
                  </a:cubicBezTo>
                  <a:cubicBezTo>
                    <a:pt x="20746" y="11504"/>
                    <a:pt x="20679" y="11771"/>
                    <a:pt x="20615" y="12030"/>
                  </a:cubicBezTo>
                  <a:cubicBezTo>
                    <a:pt x="20498" y="12500"/>
                    <a:pt x="20388" y="12943"/>
                    <a:pt x="20684" y="13363"/>
                  </a:cubicBezTo>
                  <a:cubicBezTo>
                    <a:pt x="21600" y="14659"/>
                    <a:pt x="20844" y="15268"/>
                    <a:pt x="19699" y="16190"/>
                  </a:cubicBezTo>
                  <a:cubicBezTo>
                    <a:pt x="19592" y="16276"/>
                    <a:pt x="19482" y="16366"/>
                    <a:pt x="19368" y="16459"/>
                  </a:cubicBezTo>
                  <a:lnTo>
                    <a:pt x="19368" y="17802"/>
                  </a:lnTo>
                  <a:lnTo>
                    <a:pt x="19534" y="17931"/>
                  </a:lnTo>
                  <a:lnTo>
                    <a:pt x="19357" y="17986"/>
                  </a:lnTo>
                  <a:cubicBezTo>
                    <a:pt x="18915" y="18123"/>
                    <a:pt x="18655" y="18289"/>
                    <a:pt x="18583" y="18480"/>
                  </a:cubicBezTo>
                  <a:cubicBezTo>
                    <a:pt x="18544" y="18582"/>
                    <a:pt x="18670" y="18695"/>
                    <a:pt x="18803" y="18814"/>
                  </a:cubicBezTo>
                  <a:cubicBezTo>
                    <a:pt x="18968" y="18962"/>
                    <a:pt x="19156" y="19130"/>
                    <a:pt x="19037" y="19318"/>
                  </a:cubicBezTo>
                  <a:cubicBezTo>
                    <a:pt x="18913" y="19514"/>
                    <a:pt x="18346" y="19622"/>
                    <a:pt x="17798" y="19727"/>
                  </a:cubicBezTo>
                  <a:cubicBezTo>
                    <a:pt x="17635" y="19757"/>
                    <a:pt x="17479" y="19787"/>
                    <a:pt x="17368" y="19814"/>
                  </a:cubicBezTo>
                  <a:lnTo>
                    <a:pt x="17368" y="20882"/>
                  </a:lnTo>
                  <a:lnTo>
                    <a:pt x="13690" y="21600"/>
                  </a:lnTo>
                  <a:cubicBezTo>
                    <a:pt x="13690" y="21600"/>
                    <a:pt x="13357" y="21259"/>
                    <a:pt x="13357" y="21259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52" name="Shape"/>
            <p:cNvSpPr/>
            <p:nvPr/>
          </p:nvSpPr>
          <p:spPr>
            <a:xfrm>
              <a:off x="586640" y="550609"/>
              <a:ext cx="288770" cy="104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8" h="21600" extrusionOk="0">
                  <a:moveTo>
                    <a:pt x="63" y="21546"/>
                  </a:moveTo>
                  <a:cubicBezTo>
                    <a:pt x="28" y="21474"/>
                    <a:pt x="7" y="21371"/>
                    <a:pt x="1" y="21249"/>
                  </a:cubicBezTo>
                  <a:cubicBezTo>
                    <a:pt x="-14" y="20897"/>
                    <a:pt x="108" y="20452"/>
                    <a:pt x="258" y="19950"/>
                  </a:cubicBezTo>
                  <a:cubicBezTo>
                    <a:pt x="288" y="19848"/>
                    <a:pt x="326" y="19722"/>
                    <a:pt x="333" y="19684"/>
                  </a:cubicBezTo>
                  <a:cubicBezTo>
                    <a:pt x="384" y="19241"/>
                    <a:pt x="373" y="19119"/>
                    <a:pt x="356" y="18917"/>
                  </a:cubicBezTo>
                  <a:cubicBezTo>
                    <a:pt x="342" y="18761"/>
                    <a:pt x="325" y="18568"/>
                    <a:pt x="328" y="18219"/>
                  </a:cubicBezTo>
                  <a:cubicBezTo>
                    <a:pt x="339" y="17029"/>
                    <a:pt x="516" y="16354"/>
                    <a:pt x="704" y="15640"/>
                  </a:cubicBezTo>
                  <a:cubicBezTo>
                    <a:pt x="830" y="15161"/>
                    <a:pt x="960" y="14667"/>
                    <a:pt x="1047" y="13975"/>
                  </a:cubicBezTo>
                  <a:cubicBezTo>
                    <a:pt x="1098" y="13564"/>
                    <a:pt x="1113" y="13086"/>
                    <a:pt x="1127" y="12624"/>
                  </a:cubicBezTo>
                  <a:cubicBezTo>
                    <a:pt x="1137" y="12310"/>
                    <a:pt x="1147" y="11985"/>
                    <a:pt x="1168" y="11676"/>
                  </a:cubicBezTo>
                  <a:cubicBezTo>
                    <a:pt x="1172" y="11624"/>
                    <a:pt x="1178" y="11534"/>
                    <a:pt x="1185" y="11413"/>
                  </a:cubicBezTo>
                  <a:cubicBezTo>
                    <a:pt x="1388" y="8224"/>
                    <a:pt x="1508" y="7573"/>
                    <a:pt x="1647" y="7527"/>
                  </a:cubicBezTo>
                  <a:cubicBezTo>
                    <a:pt x="1687" y="7517"/>
                    <a:pt x="4861" y="6640"/>
                    <a:pt x="5394" y="6492"/>
                  </a:cubicBezTo>
                  <a:lnTo>
                    <a:pt x="5394" y="5086"/>
                  </a:lnTo>
                  <a:lnTo>
                    <a:pt x="16621" y="1958"/>
                  </a:lnTo>
                  <a:lnTo>
                    <a:pt x="16628" y="1954"/>
                  </a:lnTo>
                  <a:cubicBezTo>
                    <a:pt x="16716" y="1921"/>
                    <a:pt x="18607" y="1158"/>
                    <a:pt x="21211" y="19"/>
                  </a:cubicBezTo>
                  <a:lnTo>
                    <a:pt x="21256" y="0"/>
                  </a:lnTo>
                  <a:lnTo>
                    <a:pt x="21286" y="95"/>
                  </a:lnTo>
                  <a:cubicBezTo>
                    <a:pt x="21396" y="443"/>
                    <a:pt x="21586" y="1391"/>
                    <a:pt x="21526" y="2013"/>
                  </a:cubicBezTo>
                  <a:cubicBezTo>
                    <a:pt x="21481" y="2496"/>
                    <a:pt x="21367" y="2671"/>
                    <a:pt x="21266" y="2825"/>
                  </a:cubicBezTo>
                  <a:cubicBezTo>
                    <a:pt x="21209" y="2912"/>
                    <a:pt x="21155" y="2995"/>
                    <a:pt x="21111" y="3134"/>
                  </a:cubicBezTo>
                  <a:cubicBezTo>
                    <a:pt x="21103" y="3171"/>
                    <a:pt x="21052" y="3481"/>
                    <a:pt x="21006" y="3754"/>
                  </a:cubicBezTo>
                  <a:cubicBezTo>
                    <a:pt x="20738" y="5375"/>
                    <a:pt x="20713" y="5431"/>
                    <a:pt x="20641" y="5431"/>
                  </a:cubicBezTo>
                  <a:lnTo>
                    <a:pt x="20606" y="5431"/>
                  </a:lnTo>
                  <a:lnTo>
                    <a:pt x="20578" y="5357"/>
                  </a:lnTo>
                  <a:cubicBezTo>
                    <a:pt x="20521" y="5191"/>
                    <a:pt x="20458" y="5112"/>
                    <a:pt x="20385" y="5112"/>
                  </a:cubicBezTo>
                  <a:cubicBezTo>
                    <a:pt x="20224" y="5112"/>
                    <a:pt x="20037" y="5483"/>
                    <a:pt x="19886" y="5782"/>
                  </a:cubicBezTo>
                  <a:cubicBezTo>
                    <a:pt x="19856" y="5843"/>
                    <a:pt x="19827" y="5900"/>
                    <a:pt x="19799" y="5952"/>
                  </a:cubicBezTo>
                  <a:cubicBezTo>
                    <a:pt x="19759" y="6027"/>
                    <a:pt x="19731" y="6110"/>
                    <a:pt x="19702" y="6197"/>
                  </a:cubicBezTo>
                  <a:cubicBezTo>
                    <a:pt x="19657" y="6327"/>
                    <a:pt x="19607" y="6475"/>
                    <a:pt x="19518" y="6599"/>
                  </a:cubicBezTo>
                  <a:cubicBezTo>
                    <a:pt x="19431" y="6722"/>
                    <a:pt x="19343" y="6763"/>
                    <a:pt x="19257" y="6802"/>
                  </a:cubicBezTo>
                  <a:cubicBezTo>
                    <a:pt x="19157" y="6848"/>
                    <a:pt x="19064" y="6891"/>
                    <a:pt x="18985" y="7062"/>
                  </a:cubicBezTo>
                  <a:cubicBezTo>
                    <a:pt x="18855" y="7342"/>
                    <a:pt x="18773" y="7707"/>
                    <a:pt x="18687" y="8093"/>
                  </a:cubicBezTo>
                  <a:cubicBezTo>
                    <a:pt x="18607" y="8450"/>
                    <a:pt x="18524" y="8821"/>
                    <a:pt x="18400" y="9113"/>
                  </a:cubicBezTo>
                  <a:cubicBezTo>
                    <a:pt x="18345" y="9244"/>
                    <a:pt x="18280" y="9313"/>
                    <a:pt x="18218" y="9379"/>
                  </a:cubicBezTo>
                  <a:cubicBezTo>
                    <a:pt x="18160" y="9441"/>
                    <a:pt x="18105" y="9500"/>
                    <a:pt x="18063" y="9602"/>
                  </a:cubicBezTo>
                  <a:cubicBezTo>
                    <a:pt x="18009" y="9737"/>
                    <a:pt x="17965" y="9933"/>
                    <a:pt x="17919" y="10141"/>
                  </a:cubicBezTo>
                  <a:cubicBezTo>
                    <a:pt x="17870" y="10358"/>
                    <a:pt x="17820" y="10581"/>
                    <a:pt x="17752" y="10762"/>
                  </a:cubicBezTo>
                  <a:cubicBezTo>
                    <a:pt x="17607" y="11149"/>
                    <a:pt x="17410" y="11252"/>
                    <a:pt x="17220" y="11352"/>
                  </a:cubicBezTo>
                  <a:cubicBezTo>
                    <a:pt x="17096" y="11417"/>
                    <a:pt x="16979" y="11478"/>
                    <a:pt x="16885" y="11613"/>
                  </a:cubicBezTo>
                  <a:cubicBezTo>
                    <a:pt x="16573" y="12059"/>
                    <a:pt x="16375" y="12950"/>
                    <a:pt x="16214" y="13750"/>
                  </a:cubicBezTo>
                  <a:cubicBezTo>
                    <a:pt x="16007" y="14787"/>
                    <a:pt x="15935" y="14822"/>
                    <a:pt x="15543" y="14858"/>
                  </a:cubicBezTo>
                  <a:lnTo>
                    <a:pt x="15515" y="14861"/>
                  </a:lnTo>
                  <a:cubicBezTo>
                    <a:pt x="15518" y="15012"/>
                    <a:pt x="15523" y="15219"/>
                    <a:pt x="15528" y="15412"/>
                  </a:cubicBezTo>
                  <a:cubicBezTo>
                    <a:pt x="15546" y="16069"/>
                    <a:pt x="15556" y="16492"/>
                    <a:pt x="15555" y="16765"/>
                  </a:cubicBezTo>
                  <a:lnTo>
                    <a:pt x="18609" y="15498"/>
                  </a:lnTo>
                  <a:lnTo>
                    <a:pt x="18635" y="15957"/>
                  </a:lnTo>
                  <a:cubicBezTo>
                    <a:pt x="17700" y="16370"/>
                    <a:pt x="12992" y="18442"/>
                    <a:pt x="12077" y="18656"/>
                  </a:cubicBezTo>
                  <a:lnTo>
                    <a:pt x="5772" y="20122"/>
                  </a:lnTo>
                  <a:cubicBezTo>
                    <a:pt x="5717" y="20136"/>
                    <a:pt x="232" y="21560"/>
                    <a:pt x="121" y="21591"/>
                  </a:cubicBezTo>
                  <a:lnTo>
                    <a:pt x="89" y="21600"/>
                  </a:lnTo>
                  <a:cubicBezTo>
                    <a:pt x="89" y="21600"/>
                    <a:pt x="63" y="21546"/>
                    <a:pt x="63" y="21546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53" name="Shape"/>
            <p:cNvSpPr/>
            <p:nvPr/>
          </p:nvSpPr>
          <p:spPr>
            <a:xfrm>
              <a:off x="548576" y="644616"/>
              <a:ext cx="121677" cy="212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99" y="21525"/>
                  </a:moveTo>
                  <a:cubicBezTo>
                    <a:pt x="13769" y="21389"/>
                    <a:pt x="13671" y="21251"/>
                    <a:pt x="13577" y="21117"/>
                  </a:cubicBezTo>
                  <a:cubicBezTo>
                    <a:pt x="13421" y="20895"/>
                    <a:pt x="13273" y="20686"/>
                    <a:pt x="12995" y="20504"/>
                  </a:cubicBezTo>
                  <a:cubicBezTo>
                    <a:pt x="12864" y="20420"/>
                    <a:pt x="12713" y="20344"/>
                    <a:pt x="12552" y="20264"/>
                  </a:cubicBezTo>
                  <a:cubicBezTo>
                    <a:pt x="12122" y="20048"/>
                    <a:pt x="11677" y="19825"/>
                    <a:pt x="11650" y="19426"/>
                  </a:cubicBezTo>
                  <a:cubicBezTo>
                    <a:pt x="11635" y="19203"/>
                    <a:pt x="11847" y="18983"/>
                    <a:pt x="12051" y="18770"/>
                  </a:cubicBezTo>
                  <a:cubicBezTo>
                    <a:pt x="12259" y="18553"/>
                    <a:pt x="12457" y="18347"/>
                    <a:pt x="12409" y="18164"/>
                  </a:cubicBezTo>
                  <a:cubicBezTo>
                    <a:pt x="12243" y="18161"/>
                    <a:pt x="12077" y="18160"/>
                    <a:pt x="11912" y="18160"/>
                  </a:cubicBezTo>
                  <a:cubicBezTo>
                    <a:pt x="10617" y="18160"/>
                    <a:pt x="9295" y="18247"/>
                    <a:pt x="8016" y="18331"/>
                  </a:cubicBezTo>
                  <a:cubicBezTo>
                    <a:pt x="7187" y="18385"/>
                    <a:pt x="6329" y="18441"/>
                    <a:pt x="5485" y="18474"/>
                  </a:cubicBezTo>
                  <a:cubicBezTo>
                    <a:pt x="5333" y="18480"/>
                    <a:pt x="4670" y="18482"/>
                    <a:pt x="3830" y="18486"/>
                  </a:cubicBezTo>
                  <a:cubicBezTo>
                    <a:pt x="2572" y="18491"/>
                    <a:pt x="467" y="18500"/>
                    <a:pt x="259" y="18527"/>
                  </a:cubicBezTo>
                  <a:lnTo>
                    <a:pt x="219" y="18427"/>
                  </a:lnTo>
                  <a:lnTo>
                    <a:pt x="0" y="18394"/>
                  </a:lnTo>
                  <a:cubicBezTo>
                    <a:pt x="192" y="17968"/>
                    <a:pt x="310" y="17550"/>
                    <a:pt x="424" y="17146"/>
                  </a:cubicBezTo>
                  <a:cubicBezTo>
                    <a:pt x="715" y="16115"/>
                    <a:pt x="991" y="15142"/>
                    <a:pt x="2410" y="14211"/>
                  </a:cubicBezTo>
                  <a:cubicBezTo>
                    <a:pt x="2494" y="14156"/>
                    <a:pt x="2605" y="14095"/>
                    <a:pt x="2722" y="14032"/>
                  </a:cubicBezTo>
                  <a:cubicBezTo>
                    <a:pt x="3011" y="13875"/>
                    <a:pt x="3371" y="13679"/>
                    <a:pt x="3358" y="13506"/>
                  </a:cubicBezTo>
                  <a:cubicBezTo>
                    <a:pt x="3352" y="13421"/>
                    <a:pt x="3258" y="13339"/>
                    <a:pt x="3072" y="13253"/>
                  </a:cubicBezTo>
                  <a:lnTo>
                    <a:pt x="2929" y="13188"/>
                  </a:lnTo>
                  <a:lnTo>
                    <a:pt x="3030" y="13101"/>
                  </a:lnTo>
                  <a:cubicBezTo>
                    <a:pt x="3277" y="12889"/>
                    <a:pt x="3530" y="12785"/>
                    <a:pt x="3714" y="12708"/>
                  </a:cubicBezTo>
                  <a:cubicBezTo>
                    <a:pt x="3999" y="12590"/>
                    <a:pt x="4058" y="12565"/>
                    <a:pt x="3648" y="12122"/>
                  </a:cubicBezTo>
                  <a:lnTo>
                    <a:pt x="3453" y="11912"/>
                  </a:lnTo>
                  <a:cubicBezTo>
                    <a:pt x="2687" y="11092"/>
                    <a:pt x="1895" y="10243"/>
                    <a:pt x="2279" y="9237"/>
                  </a:cubicBezTo>
                  <a:cubicBezTo>
                    <a:pt x="2414" y="8881"/>
                    <a:pt x="2322" y="8553"/>
                    <a:pt x="2225" y="8205"/>
                  </a:cubicBezTo>
                  <a:cubicBezTo>
                    <a:pt x="2150" y="7940"/>
                    <a:pt x="2074" y="7665"/>
                    <a:pt x="2102" y="7371"/>
                  </a:cubicBezTo>
                  <a:cubicBezTo>
                    <a:pt x="2189" y="6424"/>
                    <a:pt x="2809" y="5011"/>
                    <a:pt x="3963" y="4145"/>
                  </a:cubicBezTo>
                  <a:cubicBezTo>
                    <a:pt x="4129" y="4021"/>
                    <a:pt x="4280" y="3921"/>
                    <a:pt x="4416" y="3830"/>
                  </a:cubicBezTo>
                  <a:cubicBezTo>
                    <a:pt x="4856" y="3538"/>
                    <a:pt x="5098" y="3377"/>
                    <a:pt x="5180" y="2874"/>
                  </a:cubicBezTo>
                  <a:cubicBezTo>
                    <a:pt x="5272" y="2313"/>
                    <a:pt x="5606" y="1969"/>
                    <a:pt x="6153" y="1564"/>
                  </a:cubicBezTo>
                  <a:cubicBezTo>
                    <a:pt x="6251" y="1493"/>
                    <a:pt x="6882" y="937"/>
                    <a:pt x="6925" y="842"/>
                  </a:cubicBezTo>
                  <a:lnTo>
                    <a:pt x="7100" y="868"/>
                  </a:lnTo>
                  <a:lnTo>
                    <a:pt x="7089" y="733"/>
                  </a:lnTo>
                  <a:cubicBezTo>
                    <a:pt x="7355" y="718"/>
                    <a:pt x="20004" y="41"/>
                    <a:pt x="20542" y="12"/>
                  </a:cubicBezTo>
                  <a:lnTo>
                    <a:pt x="20768" y="0"/>
                  </a:lnTo>
                  <a:lnTo>
                    <a:pt x="20760" y="130"/>
                  </a:lnTo>
                  <a:cubicBezTo>
                    <a:pt x="20754" y="217"/>
                    <a:pt x="20177" y="8839"/>
                    <a:pt x="20081" y="11100"/>
                  </a:cubicBezTo>
                  <a:cubicBezTo>
                    <a:pt x="19991" y="13177"/>
                    <a:pt x="21300" y="19125"/>
                    <a:pt x="21564" y="20296"/>
                  </a:cubicBezTo>
                  <a:lnTo>
                    <a:pt x="21600" y="20462"/>
                  </a:lnTo>
                  <a:lnTo>
                    <a:pt x="21375" y="20462"/>
                  </a:lnTo>
                  <a:cubicBezTo>
                    <a:pt x="21325" y="20462"/>
                    <a:pt x="21277" y="20463"/>
                    <a:pt x="21229" y="20465"/>
                  </a:cubicBezTo>
                  <a:cubicBezTo>
                    <a:pt x="20649" y="20476"/>
                    <a:pt x="20128" y="20541"/>
                    <a:pt x="19628" y="20664"/>
                  </a:cubicBezTo>
                  <a:cubicBezTo>
                    <a:pt x="19120" y="20729"/>
                    <a:pt x="18662" y="20768"/>
                    <a:pt x="18218" y="20805"/>
                  </a:cubicBezTo>
                  <a:cubicBezTo>
                    <a:pt x="17094" y="20901"/>
                    <a:pt x="16033" y="20992"/>
                    <a:pt x="14894" y="21385"/>
                  </a:cubicBezTo>
                  <a:cubicBezTo>
                    <a:pt x="14580" y="21493"/>
                    <a:pt x="14348" y="21552"/>
                    <a:pt x="14117" y="21581"/>
                  </a:cubicBezTo>
                  <a:lnTo>
                    <a:pt x="13971" y="21600"/>
                  </a:lnTo>
                  <a:cubicBezTo>
                    <a:pt x="13971" y="21600"/>
                    <a:pt x="13899" y="21525"/>
                    <a:pt x="13899" y="21525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54" name="Shape"/>
            <p:cNvSpPr/>
            <p:nvPr/>
          </p:nvSpPr>
          <p:spPr>
            <a:xfrm>
              <a:off x="456773" y="738622"/>
              <a:ext cx="191053" cy="168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extrusionOk="0">
                  <a:moveTo>
                    <a:pt x="16558" y="21600"/>
                  </a:moveTo>
                  <a:cubicBezTo>
                    <a:pt x="16521" y="21600"/>
                    <a:pt x="16483" y="21594"/>
                    <a:pt x="16444" y="21584"/>
                  </a:cubicBezTo>
                  <a:lnTo>
                    <a:pt x="16359" y="21560"/>
                  </a:lnTo>
                  <a:lnTo>
                    <a:pt x="16349" y="21460"/>
                  </a:lnTo>
                  <a:cubicBezTo>
                    <a:pt x="16324" y="21205"/>
                    <a:pt x="16376" y="20813"/>
                    <a:pt x="16438" y="20440"/>
                  </a:cubicBezTo>
                  <a:cubicBezTo>
                    <a:pt x="16188" y="20372"/>
                    <a:pt x="15698" y="20294"/>
                    <a:pt x="15273" y="20294"/>
                  </a:cubicBezTo>
                  <a:cubicBezTo>
                    <a:pt x="14834" y="20294"/>
                    <a:pt x="14716" y="20378"/>
                    <a:pt x="14691" y="20403"/>
                  </a:cubicBezTo>
                  <a:cubicBezTo>
                    <a:pt x="14624" y="20470"/>
                    <a:pt x="14567" y="20650"/>
                    <a:pt x="14543" y="20873"/>
                  </a:cubicBezTo>
                  <a:lnTo>
                    <a:pt x="14527" y="21026"/>
                  </a:lnTo>
                  <a:lnTo>
                    <a:pt x="14394" y="20997"/>
                  </a:lnTo>
                  <a:cubicBezTo>
                    <a:pt x="14320" y="20981"/>
                    <a:pt x="14227" y="20973"/>
                    <a:pt x="14100" y="20973"/>
                  </a:cubicBezTo>
                  <a:cubicBezTo>
                    <a:pt x="14022" y="20973"/>
                    <a:pt x="13939" y="20976"/>
                    <a:pt x="13855" y="20979"/>
                  </a:cubicBezTo>
                  <a:cubicBezTo>
                    <a:pt x="13766" y="20982"/>
                    <a:pt x="13675" y="20984"/>
                    <a:pt x="13586" y="20984"/>
                  </a:cubicBezTo>
                  <a:cubicBezTo>
                    <a:pt x="13325" y="20984"/>
                    <a:pt x="13030" y="20962"/>
                    <a:pt x="12826" y="20792"/>
                  </a:cubicBezTo>
                  <a:cubicBezTo>
                    <a:pt x="12617" y="20617"/>
                    <a:pt x="12540" y="20339"/>
                    <a:pt x="12465" y="20069"/>
                  </a:cubicBezTo>
                  <a:cubicBezTo>
                    <a:pt x="12401" y="19840"/>
                    <a:pt x="12340" y="19622"/>
                    <a:pt x="12206" y="19482"/>
                  </a:cubicBezTo>
                  <a:cubicBezTo>
                    <a:pt x="11973" y="19240"/>
                    <a:pt x="11645" y="19148"/>
                    <a:pt x="11297" y="19050"/>
                  </a:cubicBezTo>
                  <a:cubicBezTo>
                    <a:pt x="11000" y="18966"/>
                    <a:pt x="10692" y="18879"/>
                    <a:pt x="10437" y="18688"/>
                  </a:cubicBezTo>
                  <a:cubicBezTo>
                    <a:pt x="10374" y="18641"/>
                    <a:pt x="10311" y="18593"/>
                    <a:pt x="10249" y="18545"/>
                  </a:cubicBezTo>
                  <a:cubicBezTo>
                    <a:pt x="9896" y="18273"/>
                    <a:pt x="9562" y="18015"/>
                    <a:pt x="9149" y="17971"/>
                  </a:cubicBezTo>
                  <a:cubicBezTo>
                    <a:pt x="9064" y="17962"/>
                    <a:pt x="8947" y="17952"/>
                    <a:pt x="8819" y="17952"/>
                  </a:cubicBezTo>
                  <a:cubicBezTo>
                    <a:pt x="8561" y="17952"/>
                    <a:pt x="8116" y="17992"/>
                    <a:pt x="8033" y="18257"/>
                  </a:cubicBezTo>
                  <a:cubicBezTo>
                    <a:pt x="7984" y="18414"/>
                    <a:pt x="8095" y="18634"/>
                    <a:pt x="8203" y="18847"/>
                  </a:cubicBezTo>
                  <a:cubicBezTo>
                    <a:pt x="8306" y="19051"/>
                    <a:pt x="8413" y="19261"/>
                    <a:pt x="8419" y="19476"/>
                  </a:cubicBezTo>
                  <a:lnTo>
                    <a:pt x="8421" y="19569"/>
                  </a:lnTo>
                  <a:lnTo>
                    <a:pt x="8347" y="19610"/>
                  </a:lnTo>
                  <a:cubicBezTo>
                    <a:pt x="8282" y="19645"/>
                    <a:pt x="8213" y="19663"/>
                    <a:pt x="8142" y="19663"/>
                  </a:cubicBezTo>
                  <a:cubicBezTo>
                    <a:pt x="7998" y="19663"/>
                    <a:pt x="7868" y="19588"/>
                    <a:pt x="7754" y="19522"/>
                  </a:cubicBezTo>
                  <a:cubicBezTo>
                    <a:pt x="7697" y="19489"/>
                    <a:pt x="7640" y="19456"/>
                    <a:pt x="7582" y="19434"/>
                  </a:cubicBezTo>
                  <a:cubicBezTo>
                    <a:pt x="7423" y="19377"/>
                    <a:pt x="7248" y="19350"/>
                    <a:pt x="7032" y="19350"/>
                  </a:cubicBezTo>
                  <a:cubicBezTo>
                    <a:pt x="6985" y="19350"/>
                    <a:pt x="6937" y="19351"/>
                    <a:pt x="6888" y="19353"/>
                  </a:cubicBezTo>
                  <a:cubicBezTo>
                    <a:pt x="6795" y="19472"/>
                    <a:pt x="6665" y="19534"/>
                    <a:pt x="6511" y="19534"/>
                  </a:cubicBezTo>
                  <a:cubicBezTo>
                    <a:pt x="6225" y="19534"/>
                    <a:pt x="5900" y="19326"/>
                    <a:pt x="5662" y="19173"/>
                  </a:cubicBezTo>
                  <a:cubicBezTo>
                    <a:pt x="5610" y="19140"/>
                    <a:pt x="5563" y="19109"/>
                    <a:pt x="5523" y="19086"/>
                  </a:cubicBezTo>
                  <a:cubicBezTo>
                    <a:pt x="5342" y="18980"/>
                    <a:pt x="5226" y="18869"/>
                    <a:pt x="5134" y="18780"/>
                  </a:cubicBezTo>
                  <a:cubicBezTo>
                    <a:pt x="5012" y="18663"/>
                    <a:pt x="4953" y="18612"/>
                    <a:pt x="4841" y="18612"/>
                  </a:cubicBezTo>
                  <a:cubicBezTo>
                    <a:pt x="4762" y="18612"/>
                    <a:pt x="4658" y="18638"/>
                    <a:pt x="4523" y="18692"/>
                  </a:cubicBezTo>
                  <a:cubicBezTo>
                    <a:pt x="4204" y="18821"/>
                    <a:pt x="3856" y="18865"/>
                    <a:pt x="3520" y="18908"/>
                  </a:cubicBezTo>
                  <a:cubicBezTo>
                    <a:pt x="3441" y="18918"/>
                    <a:pt x="3364" y="18928"/>
                    <a:pt x="3287" y="18939"/>
                  </a:cubicBezTo>
                  <a:cubicBezTo>
                    <a:pt x="2756" y="19014"/>
                    <a:pt x="2213" y="19091"/>
                    <a:pt x="1677" y="19150"/>
                  </a:cubicBezTo>
                  <a:lnTo>
                    <a:pt x="1611" y="19158"/>
                  </a:lnTo>
                  <a:lnTo>
                    <a:pt x="1568" y="19099"/>
                  </a:lnTo>
                  <a:cubicBezTo>
                    <a:pt x="1045" y="18388"/>
                    <a:pt x="891" y="17635"/>
                    <a:pt x="1098" y="16799"/>
                  </a:cubicBezTo>
                  <a:cubicBezTo>
                    <a:pt x="1170" y="16510"/>
                    <a:pt x="1271" y="16253"/>
                    <a:pt x="1369" y="16004"/>
                  </a:cubicBezTo>
                  <a:cubicBezTo>
                    <a:pt x="1455" y="15787"/>
                    <a:pt x="1536" y="15582"/>
                    <a:pt x="1600" y="15355"/>
                  </a:cubicBezTo>
                  <a:cubicBezTo>
                    <a:pt x="1733" y="14883"/>
                    <a:pt x="1825" y="14357"/>
                    <a:pt x="1914" y="13848"/>
                  </a:cubicBezTo>
                  <a:cubicBezTo>
                    <a:pt x="1980" y="13472"/>
                    <a:pt x="2048" y="13083"/>
                    <a:pt x="2133" y="12717"/>
                  </a:cubicBezTo>
                  <a:cubicBezTo>
                    <a:pt x="2346" y="11789"/>
                    <a:pt x="2305" y="10809"/>
                    <a:pt x="2019" y="10030"/>
                  </a:cubicBezTo>
                  <a:cubicBezTo>
                    <a:pt x="1920" y="9759"/>
                    <a:pt x="1768" y="9565"/>
                    <a:pt x="1607" y="9359"/>
                  </a:cubicBezTo>
                  <a:cubicBezTo>
                    <a:pt x="1511" y="9238"/>
                    <a:pt x="1413" y="9112"/>
                    <a:pt x="1324" y="8968"/>
                  </a:cubicBezTo>
                  <a:cubicBezTo>
                    <a:pt x="1117" y="8631"/>
                    <a:pt x="1132" y="8412"/>
                    <a:pt x="1148" y="8159"/>
                  </a:cubicBezTo>
                  <a:cubicBezTo>
                    <a:pt x="1157" y="8029"/>
                    <a:pt x="1167" y="7882"/>
                    <a:pt x="1146" y="7691"/>
                  </a:cubicBezTo>
                  <a:cubicBezTo>
                    <a:pt x="1112" y="7381"/>
                    <a:pt x="873" y="7159"/>
                    <a:pt x="620" y="6923"/>
                  </a:cubicBezTo>
                  <a:cubicBezTo>
                    <a:pt x="381" y="6701"/>
                    <a:pt x="134" y="6472"/>
                    <a:pt x="50" y="6145"/>
                  </a:cubicBezTo>
                  <a:cubicBezTo>
                    <a:pt x="-34" y="5823"/>
                    <a:pt x="5" y="5367"/>
                    <a:pt x="43" y="4927"/>
                  </a:cubicBezTo>
                  <a:cubicBezTo>
                    <a:pt x="65" y="4669"/>
                    <a:pt x="85" y="4426"/>
                    <a:pt x="79" y="4236"/>
                  </a:cubicBezTo>
                  <a:cubicBezTo>
                    <a:pt x="55" y="3504"/>
                    <a:pt x="66" y="2755"/>
                    <a:pt x="77" y="2031"/>
                  </a:cubicBezTo>
                  <a:cubicBezTo>
                    <a:pt x="84" y="1618"/>
                    <a:pt x="90" y="1205"/>
                    <a:pt x="90" y="795"/>
                  </a:cubicBezTo>
                  <a:lnTo>
                    <a:pt x="90" y="721"/>
                  </a:lnTo>
                  <a:lnTo>
                    <a:pt x="196" y="635"/>
                  </a:lnTo>
                  <a:lnTo>
                    <a:pt x="11905" y="0"/>
                  </a:lnTo>
                  <a:lnTo>
                    <a:pt x="11896" y="161"/>
                  </a:lnTo>
                  <a:cubicBezTo>
                    <a:pt x="11836" y="1150"/>
                    <a:pt x="12240" y="2011"/>
                    <a:pt x="12669" y="2922"/>
                  </a:cubicBezTo>
                  <a:lnTo>
                    <a:pt x="12794" y="3189"/>
                  </a:lnTo>
                  <a:cubicBezTo>
                    <a:pt x="13109" y="3867"/>
                    <a:pt x="13067" y="4043"/>
                    <a:pt x="12761" y="4296"/>
                  </a:cubicBezTo>
                  <a:cubicBezTo>
                    <a:pt x="12671" y="4370"/>
                    <a:pt x="12562" y="4460"/>
                    <a:pt x="12452" y="4618"/>
                  </a:cubicBezTo>
                  <a:cubicBezTo>
                    <a:pt x="12571" y="4755"/>
                    <a:pt x="12633" y="4902"/>
                    <a:pt x="12639" y="5058"/>
                  </a:cubicBezTo>
                  <a:cubicBezTo>
                    <a:pt x="12651" y="5406"/>
                    <a:pt x="12377" y="5703"/>
                    <a:pt x="12156" y="5941"/>
                  </a:cubicBezTo>
                  <a:cubicBezTo>
                    <a:pt x="12088" y="6014"/>
                    <a:pt x="12023" y="6084"/>
                    <a:pt x="11974" y="6148"/>
                  </a:cubicBezTo>
                  <a:cubicBezTo>
                    <a:pt x="11120" y="7261"/>
                    <a:pt x="10951" y="8449"/>
                    <a:pt x="10772" y="9708"/>
                  </a:cubicBezTo>
                  <a:cubicBezTo>
                    <a:pt x="10708" y="10160"/>
                    <a:pt x="10642" y="10625"/>
                    <a:pt x="10543" y="11103"/>
                  </a:cubicBezTo>
                  <a:cubicBezTo>
                    <a:pt x="10833" y="11079"/>
                    <a:pt x="11432" y="11074"/>
                    <a:pt x="12690" y="11063"/>
                  </a:cubicBezTo>
                  <a:cubicBezTo>
                    <a:pt x="13195" y="11059"/>
                    <a:pt x="13631" y="11055"/>
                    <a:pt x="13720" y="11048"/>
                  </a:cubicBezTo>
                  <a:cubicBezTo>
                    <a:pt x="14250" y="11008"/>
                    <a:pt x="14790" y="10938"/>
                    <a:pt x="15313" y="10869"/>
                  </a:cubicBezTo>
                  <a:cubicBezTo>
                    <a:pt x="16132" y="10763"/>
                    <a:pt x="16979" y="10653"/>
                    <a:pt x="17815" y="10653"/>
                  </a:cubicBezTo>
                  <a:cubicBezTo>
                    <a:pt x="17956" y="10653"/>
                    <a:pt x="18096" y="10656"/>
                    <a:pt x="18237" y="10662"/>
                  </a:cubicBezTo>
                  <a:lnTo>
                    <a:pt x="18320" y="10666"/>
                  </a:lnTo>
                  <a:lnTo>
                    <a:pt x="18350" y="10755"/>
                  </a:lnTo>
                  <a:cubicBezTo>
                    <a:pt x="18474" y="11131"/>
                    <a:pt x="18290" y="11512"/>
                    <a:pt x="18128" y="11848"/>
                  </a:cubicBezTo>
                  <a:cubicBezTo>
                    <a:pt x="18009" y="12093"/>
                    <a:pt x="17898" y="12324"/>
                    <a:pt x="17904" y="12525"/>
                  </a:cubicBezTo>
                  <a:cubicBezTo>
                    <a:pt x="17917" y="12905"/>
                    <a:pt x="18137" y="13124"/>
                    <a:pt x="18392" y="13377"/>
                  </a:cubicBezTo>
                  <a:cubicBezTo>
                    <a:pt x="18495" y="13479"/>
                    <a:pt x="18602" y="13586"/>
                    <a:pt x="18696" y="13706"/>
                  </a:cubicBezTo>
                  <a:cubicBezTo>
                    <a:pt x="18900" y="13971"/>
                    <a:pt x="19006" y="14269"/>
                    <a:pt x="19109" y="14558"/>
                  </a:cubicBezTo>
                  <a:cubicBezTo>
                    <a:pt x="19164" y="14711"/>
                    <a:pt x="19220" y="14870"/>
                    <a:pt x="19290" y="15019"/>
                  </a:cubicBezTo>
                  <a:lnTo>
                    <a:pt x="19353" y="15153"/>
                  </a:lnTo>
                  <a:lnTo>
                    <a:pt x="19211" y="15228"/>
                  </a:lnTo>
                  <a:lnTo>
                    <a:pt x="19196" y="15230"/>
                  </a:lnTo>
                  <a:cubicBezTo>
                    <a:pt x="19152" y="15244"/>
                    <a:pt x="19108" y="15253"/>
                    <a:pt x="19061" y="15258"/>
                  </a:cubicBezTo>
                  <a:cubicBezTo>
                    <a:pt x="19012" y="15265"/>
                    <a:pt x="18958" y="15268"/>
                    <a:pt x="18900" y="15268"/>
                  </a:cubicBezTo>
                  <a:cubicBezTo>
                    <a:pt x="18839" y="15268"/>
                    <a:pt x="18773" y="15265"/>
                    <a:pt x="18702" y="15257"/>
                  </a:cubicBezTo>
                  <a:cubicBezTo>
                    <a:pt x="18653" y="15251"/>
                    <a:pt x="18587" y="15238"/>
                    <a:pt x="18512" y="15222"/>
                  </a:cubicBezTo>
                  <a:cubicBezTo>
                    <a:pt x="18386" y="15197"/>
                    <a:pt x="18230" y="15164"/>
                    <a:pt x="18095" y="15164"/>
                  </a:cubicBezTo>
                  <a:cubicBezTo>
                    <a:pt x="17876" y="15164"/>
                    <a:pt x="17848" y="15248"/>
                    <a:pt x="17839" y="15276"/>
                  </a:cubicBezTo>
                  <a:cubicBezTo>
                    <a:pt x="17814" y="15348"/>
                    <a:pt x="17848" y="15404"/>
                    <a:pt x="17961" y="15536"/>
                  </a:cubicBezTo>
                  <a:cubicBezTo>
                    <a:pt x="18039" y="15628"/>
                    <a:pt x="18121" y="15724"/>
                    <a:pt x="18137" y="15854"/>
                  </a:cubicBezTo>
                  <a:lnTo>
                    <a:pt x="18146" y="15919"/>
                  </a:lnTo>
                  <a:lnTo>
                    <a:pt x="18106" y="15979"/>
                  </a:lnTo>
                  <a:cubicBezTo>
                    <a:pt x="18060" y="16040"/>
                    <a:pt x="17990" y="16040"/>
                    <a:pt x="17968" y="16040"/>
                  </a:cubicBezTo>
                  <a:cubicBezTo>
                    <a:pt x="17853" y="16040"/>
                    <a:pt x="17584" y="15969"/>
                    <a:pt x="17168" y="15829"/>
                  </a:cubicBezTo>
                  <a:cubicBezTo>
                    <a:pt x="16890" y="15737"/>
                    <a:pt x="16606" y="15561"/>
                    <a:pt x="16332" y="15391"/>
                  </a:cubicBezTo>
                  <a:cubicBezTo>
                    <a:pt x="15956" y="15158"/>
                    <a:pt x="15568" y="14917"/>
                    <a:pt x="15231" y="14900"/>
                  </a:cubicBezTo>
                  <a:lnTo>
                    <a:pt x="15198" y="14899"/>
                  </a:lnTo>
                  <a:cubicBezTo>
                    <a:pt x="15048" y="14899"/>
                    <a:pt x="14920" y="14955"/>
                    <a:pt x="14838" y="15056"/>
                  </a:cubicBezTo>
                  <a:cubicBezTo>
                    <a:pt x="14761" y="15150"/>
                    <a:pt x="14725" y="15284"/>
                    <a:pt x="14732" y="15442"/>
                  </a:cubicBezTo>
                  <a:cubicBezTo>
                    <a:pt x="14847" y="15600"/>
                    <a:pt x="15751" y="15986"/>
                    <a:pt x="16004" y="16052"/>
                  </a:cubicBezTo>
                  <a:cubicBezTo>
                    <a:pt x="16112" y="16081"/>
                    <a:pt x="16301" y="16092"/>
                    <a:pt x="16521" y="16106"/>
                  </a:cubicBezTo>
                  <a:cubicBezTo>
                    <a:pt x="17243" y="16149"/>
                    <a:pt x="18233" y="16208"/>
                    <a:pt x="18333" y="16958"/>
                  </a:cubicBezTo>
                  <a:cubicBezTo>
                    <a:pt x="18348" y="17078"/>
                    <a:pt x="18283" y="17181"/>
                    <a:pt x="18226" y="17271"/>
                  </a:cubicBezTo>
                  <a:cubicBezTo>
                    <a:pt x="18201" y="17310"/>
                    <a:pt x="18155" y="17384"/>
                    <a:pt x="18154" y="17410"/>
                  </a:cubicBezTo>
                  <a:cubicBezTo>
                    <a:pt x="18155" y="17460"/>
                    <a:pt x="18182" y="17500"/>
                    <a:pt x="18229" y="17566"/>
                  </a:cubicBezTo>
                  <a:cubicBezTo>
                    <a:pt x="18264" y="17616"/>
                    <a:pt x="18304" y="17672"/>
                    <a:pt x="18332" y="17745"/>
                  </a:cubicBezTo>
                  <a:lnTo>
                    <a:pt x="18387" y="17889"/>
                  </a:lnTo>
                  <a:cubicBezTo>
                    <a:pt x="18572" y="18373"/>
                    <a:pt x="18746" y="18831"/>
                    <a:pt x="19090" y="19203"/>
                  </a:cubicBezTo>
                  <a:cubicBezTo>
                    <a:pt x="19384" y="19519"/>
                    <a:pt x="19951" y="19722"/>
                    <a:pt x="20383" y="19782"/>
                  </a:cubicBezTo>
                  <a:cubicBezTo>
                    <a:pt x="20506" y="19799"/>
                    <a:pt x="20627" y="19800"/>
                    <a:pt x="20755" y="19801"/>
                  </a:cubicBezTo>
                  <a:cubicBezTo>
                    <a:pt x="20961" y="19802"/>
                    <a:pt x="21174" y="19803"/>
                    <a:pt x="21393" y="19877"/>
                  </a:cubicBezTo>
                  <a:cubicBezTo>
                    <a:pt x="21446" y="19894"/>
                    <a:pt x="21566" y="19962"/>
                    <a:pt x="21534" y="20222"/>
                  </a:cubicBezTo>
                  <a:cubicBezTo>
                    <a:pt x="21490" y="20579"/>
                    <a:pt x="21097" y="21453"/>
                    <a:pt x="20725" y="21453"/>
                  </a:cubicBezTo>
                  <a:cubicBezTo>
                    <a:pt x="20414" y="21447"/>
                    <a:pt x="20237" y="21132"/>
                    <a:pt x="20081" y="20855"/>
                  </a:cubicBezTo>
                  <a:cubicBezTo>
                    <a:pt x="19946" y="20617"/>
                    <a:pt x="19819" y="20392"/>
                    <a:pt x="19640" y="20354"/>
                  </a:cubicBezTo>
                  <a:cubicBezTo>
                    <a:pt x="19498" y="20324"/>
                    <a:pt x="19330" y="20311"/>
                    <a:pt x="19152" y="20297"/>
                  </a:cubicBezTo>
                  <a:cubicBezTo>
                    <a:pt x="18780" y="20268"/>
                    <a:pt x="18359" y="20235"/>
                    <a:pt x="18060" y="20026"/>
                  </a:cubicBezTo>
                  <a:cubicBezTo>
                    <a:pt x="17826" y="19861"/>
                    <a:pt x="17626" y="19668"/>
                    <a:pt x="17432" y="19482"/>
                  </a:cubicBezTo>
                  <a:cubicBezTo>
                    <a:pt x="17001" y="19067"/>
                    <a:pt x="16628" y="18709"/>
                    <a:pt x="15989" y="18709"/>
                  </a:cubicBezTo>
                  <a:lnTo>
                    <a:pt x="15834" y="18709"/>
                  </a:lnTo>
                  <a:cubicBezTo>
                    <a:pt x="15486" y="18709"/>
                    <a:pt x="15255" y="18695"/>
                    <a:pt x="14913" y="18423"/>
                  </a:cubicBezTo>
                  <a:cubicBezTo>
                    <a:pt x="14864" y="18384"/>
                    <a:pt x="14818" y="18345"/>
                    <a:pt x="14772" y="18307"/>
                  </a:cubicBezTo>
                  <a:cubicBezTo>
                    <a:pt x="14679" y="18229"/>
                    <a:pt x="14593" y="18157"/>
                    <a:pt x="14501" y="18095"/>
                  </a:cubicBezTo>
                  <a:cubicBezTo>
                    <a:pt x="14692" y="18661"/>
                    <a:pt x="15307" y="18927"/>
                    <a:pt x="15905" y="19186"/>
                  </a:cubicBezTo>
                  <a:cubicBezTo>
                    <a:pt x="16643" y="19506"/>
                    <a:pt x="17406" y="19836"/>
                    <a:pt x="17209" y="20757"/>
                  </a:cubicBezTo>
                  <a:cubicBezTo>
                    <a:pt x="17178" y="20898"/>
                    <a:pt x="17002" y="21600"/>
                    <a:pt x="16558" y="21600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55" name="Shape"/>
            <p:cNvSpPr/>
            <p:nvPr/>
          </p:nvSpPr>
          <p:spPr>
            <a:xfrm>
              <a:off x="432143" y="588659"/>
              <a:ext cx="172080" cy="157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82" y="18462"/>
                  </a:moveTo>
                  <a:lnTo>
                    <a:pt x="1038" y="18134"/>
                  </a:lnTo>
                  <a:lnTo>
                    <a:pt x="1088" y="8954"/>
                  </a:lnTo>
                  <a:cubicBezTo>
                    <a:pt x="1095" y="7587"/>
                    <a:pt x="30" y="1003"/>
                    <a:pt x="19" y="936"/>
                  </a:cubicBezTo>
                  <a:lnTo>
                    <a:pt x="0" y="819"/>
                  </a:lnTo>
                  <a:lnTo>
                    <a:pt x="127" y="758"/>
                  </a:lnTo>
                  <a:lnTo>
                    <a:pt x="309" y="674"/>
                  </a:lnTo>
                  <a:lnTo>
                    <a:pt x="315" y="777"/>
                  </a:lnTo>
                  <a:lnTo>
                    <a:pt x="19316" y="0"/>
                  </a:lnTo>
                  <a:lnTo>
                    <a:pt x="20360" y="931"/>
                  </a:lnTo>
                  <a:lnTo>
                    <a:pt x="18991" y="2929"/>
                  </a:lnTo>
                  <a:lnTo>
                    <a:pt x="21600" y="2761"/>
                  </a:lnTo>
                  <a:lnTo>
                    <a:pt x="21581" y="2942"/>
                  </a:lnTo>
                  <a:cubicBezTo>
                    <a:pt x="21570" y="3045"/>
                    <a:pt x="21562" y="3150"/>
                    <a:pt x="21554" y="3256"/>
                  </a:cubicBezTo>
                  <a:cubicBezTo>
                    <a:pt x="21528" y="3578"/>
                    <a:pt x="21501" y="3912"/>
                    <a:pt x="21404" y="4218"/>
                  </a:cubicBezTo>
                  <a:cubicBezTo>
                    <a:pt x="21245" y="4717"/>
                    <a:pt x="21013" y="5062"/>
                    <a:pt x="20789" y="5395"/>
                  </a:cubicBezTo>
                  <a:cubicBezTo>
                    <a:pt x="20487" y="5845"/>
                    <a:pt x="20226" y="6234"/>
                    <a:pt x="20211" y="6922"/>
                  </a:cubicBezTo>
                  <a:cubicBezTo>
                    <a:pt x="20206" y="7112"/>
                    <a:pt x="20228" y="7208"/>
                    <a:pt x="20249" y="7302"/>
                  </a:cubicBezTo>
                  <a:cubicBezTo>
                    <a:pt x="20290" y="7487"/>
                    <a:pt x="20307" y="7625"/>
                    <a:pt x="20200" y="7985"/>
                  </a:cubicBezTo>
                  <a:cubicBezTo>
                    <a:pt x="20184" y="8043"/>
                    <a:pt x="20138" y="8105"/>
                    <a:pt x="20026" y="8253"/>
                  </a:cubicBezTo>
                  <a:cubicBezTo>
                    <a:pt x="19939" y="8368"/>
                    <a:pt x="19687" y="8700"/>
                    <a:pt x="19660" y="8842"/>
                  </a:cubicBezTo>
                  <a:lnTo>
                    <a:pt x="19701" y="8924"/>
                  </a:lnTo>
                  <a:cubicBezTo>
                    <a:pt x="19794" y="9135"/>
                    <a:pt x="19119" y="10128"/>
                    <a:pt x="19111" y="10138"/>
                  </a:cubicBezTo>
                  <a:cubicBezTo>
                    <a:pt x="18758" y="10636"/>
                    <a:pt x="18541" y="11059"/>
                    <a:pt x="18483" y="11738"/>
                  </a:cubicBezTo>
                  <a:cubicBezTo>
                    <a:pt x="18416" y="12511"/>
                    <a:pt x="18190" y="12797"/>
                    <a:pt x="17876" y="13194"/>
                  </a:cubicBezTo>
                  <a:cubicBezTo>
                    <a:pt x="17782" y="13312"/>
                    <a:pt x="17679" y="13443"/>
                    <a:pt x="17566" y="13603"/>
                  </a:cubicBezTo>
                  <a:cubicBezTo>
                    <a:pt x="16787" y="14714"/>
                    <a:pt x="16367" y="16540"/>
                    <a:pt x="16306" y="17767"/>
                  </a:cubicBezTo>
                  <a:cubicBezTo>
                    <a:pt x="16288" y="18129"/>
                    <a:pt x="16341" y="18481"/>
                    <a:pt x="16391" y="18822"/>
                  </a:cubicBezTo>
                  <a:cubicBezTo>
                    <a:pt x="16461" y="19297"/>
                    <a:pt x="16533" y="19788"/>
                    <a:pt x="16426" y="20324"/>
                  </a:cubicBezTo>
                  <a:cubicBezTo>
                    <a:pt x="16396" y="20472"/>
                    <a:pt x="16377" y="20615"/>
                    <a:pt x="16368" y="20764"/>
                  </a:cubicBezTo>
                  <a:lnTo>
                    <a:pt x="16360" y="20900"/>
                  </a:lnTo>
                  <a:lnTo>
                    <a:pt x="2882" y="21600"/>
                  </a:lnTo>
                  <a:cubicBezTo>
                    <a:pt x="2882" y="21600"/>
                    <a:pt x="2882" y="18462"/>
                    <a:pt x="2882" y="18462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56" name="Shape"/>
            <p:cNvSpPr/>
            <p:nvPr/>
          </p:nvSpPr>
          <p:spPr>
            <a:xfrm>
              <a:off x="0" y="588659"/>
              <a:ext cx="478795" cy="462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extrusionOk="0">
                  <a:moveTo>
                    <a:pt x="15119" y="21600"/>
                  </a:moveTo>
                  <a:cubicBezTo>
                    <a:pt x="14966" y="21600"/>
                    <a:pt x="14838" y="21527"/>
                    <a:pt x="14715" y="21457"/>
                  </a:cubicBezTo>
                  <a:cubicBezTo>
                    <a:pt x="14640" y="21414"/>
                    <a:pt x="14569" y="21373"/>
                    <a:pt x="14493" y="21348"/>
                  </a:cubicBezTo>
                  <a:cubicBezTo>
                    <a:pt x="14372" y="21309"/>
                    <a:pt x="14248" y="21308"/>
                    <a:pt x="14117" y="21306"/>
                  </a:cubicBezTo>
                  <a:cubicBezTo>
                    <a:pt x="13978" y="21305"/>
                    <a:pt x="13834" y="21304"/>
                    <a:pt x="13695" y="21252"/>
                  </a:cubicBezTo>
                  <a:cubicBezTo>
                    <a:pt x="13594" y="21214"/>
                    <a:pt x="13520" y="21142"/>
                    <a:pt x="13450" y="21071"/>
                  </a:cubicBezTo>
                  <a:cubicBezTo>
                    <a:pt x="13393" y="21015"/>
                    <a:pt x="13339" y="20962"/>
                    <a:pt x="13274" y="20930"/>
                  </a:cubicBezTo>
                  <a:cubicBezTo>
                    <a:pt x="13143" y="20864"/>
                    <a:pt x="12986" y="20834"/>
                    <a:pt x="12835" y="20805"/>
                  </a:cubicBezTo>
                  <a:cubicBezTo>
                    <a:pt x="12514" y="20742"/>
                    <a:pt x="12183" y="20678"/>
                    <a:pt x="12038" y="20288"/>
                  </a:cubicBezTo>
                  <a:cubicBezTo>
                    <a:pt x="12009" y="20210"/>
                    <a:pt x="11991" y="20138"/>
                    <a:pt x="11974" y="20068"/>
                  </a:cubicBezTo>
                  <a:cubicBezTo>
                    <a:pt x="11945" y="19955"/>
                    <a:pt x="11918" y="19848"/>
                    <a:pt x="11848" y="19727"/>
                  </a:cubicBezTo>
                  <a:cubicBezTo>
                    <a:pt x="11815" y="19671"/>
                    <a:pt x="11780" y="19617"/>
                    <a:pt x="11744" y="19563"/>
                  </a:cubicBezTo>
                  <a:cubicBezTo>
                    <a:pt x="11638" y="19399"/>
                    <a:pt x="11528" y="19230"/>
                    <a:pt x="11492" y="19023"/>
                  </a:cubicBezTo>
                  <a:cubicBezTo>
                    <a:pt x="11473" y="18913"/>
                    <a:pt x="11485" y="18789"/>
                    <a:pt x="11497" y="18669"/>
                  </a:cubicBezTo>
                  <a:cubicBezTo>
                    <a:pt x="11511" y="18534"/>
                    <a:pt x="11523" y="18407"/>
                    <a:pt x="11494" y="18310"/>
                  </a:cubicBezTo>
                  <a:cubicBezTo>
                    <a:pt x="11456" y="18184"/>
                    <a:pt x="11350" y="18110"/>
                    <a:pt x="11237" y="18032"/>
                  </a:cubicBezTo>
                  <a:cubicBezTo>
                    <a:pt x="11162" y="17980"/>
                    <a:pt x="11085" y="17926"/>
                    <a:pt x="11025" y="17853"/>
                  </a:cubicBezTo>
                  <a:cubicBezTo>
                    <a:pt x="10912" y="17718"/>
                    <a:pt x="10863" y="17556"/>
                    <a:pt x="10816" y="17398"/>
                  </a:cubicBezTo>
                  <a:cubicBezTo>
                    <a:pt x="10774" y="17260"/>
                    <a:pt x="10734" y="17129"/>
                    <a:pt x="10655" y="17026"/>
                  </a:cubicBezTo>
                  <a:cubicBezTo>
                    <a:pt x="10596" y="16948"/>
                    <a:pt x="10525" y="16901"/>
                    <a:pt x="10451" y="16852"/>
                  </a:cubicBezTo>
                  <a:cubicBezTo>
                    <a:pt x="10332" y="16772"/>
                    <a:pt x="10209" y="16690"/>
                    <a:pt x="10146" y="16485"/>
                  </a:cubicBezTo>
                  <a:cubicBezTo>
                    <a:pt x="10038" y="16135"/>
                    <a:pt x="9894" y="15829"/>
                    <a:pt x="9741" y="15504"/>
                  </a:cubicBezTo>
                  <a:cubicBezTo>
                    <a:pt x="9671" y="15356"/>
                    <a:pt x="9599" y="15203"/>
                    <a:pt x="9531" y="15045"/>
                  </a:cubicBezTo>
                  <a:cubicBezTo>
                    <a:pt x="9268" y="14441"/>
                    <a:pt x="8575" y="13850"/>
                    <a:pt x="7954" y="13700"/>
                  </a:cubicBezTo>
                  <a:lnTo>
                    <a:pt x="7904" y="13688"/>
                  </a:lnTo>
                  <a:cubicBezTo>
                    <a:pt x="7664" y="13630"/>
                    <a:pt x="7364" y="13557"/>
                    <a:pt x="7087" y="13557"/>
                  </a:cubicBezTo>
                  <a:cubicBezTo>
                    <a:pt x="6772" y="13557"/>
                    <a:pt x="6547" y="13649"/>
                    <a:pt x="6400" y="13839"/>
                  </a:cubicBezTo>
                  <a:cubicBezTo>
                    <a:pt x="6374" y="13872"/>
                    <a:pt x="6307" y="14020"/>
                    <a:pt x="6236" y="14176"/>
                  </a:cubicBezTo>
                  <a:cubicBezTo>
                    <a:pt x="5974" y="14753"/>
                    <a:pt x="5760" y="15194"/>
                    <a:pt x="5587" y="15194"/>
                  </a:cubicBezTo>
                  <a:cubicBezTo>
                    <a:pt x="5574" y="15194"/>
                    <a:pt x="5562" y="15192"/>
                    <a:pt x="5550" y="15188"/>
                  </a:cubicBezTo>
                  <a:cubicBezTo>
                    <a:pt x="5400" y="15133"/>
                    <a:pt x="5206" y="15035"/>
                    <a:pt x="5035" y="14949"/>
                  </a:cubicBezTo>
                  <a:cubicBezTo>
                    <a:pt x="4979" y="14921"/>
                    <a:pt x="4924" y="14893"/>
                    <a:pt x="4873" y="14868"/>
                  </a:cubicBezTo>
                  <a:cubicBezTo>
                    <a:pt x="4385" y="14629"/>
                    <a:pt x="3719" y="14221"/>
                    <a:pt x="3314" y="13641"/>
                  </a:cubicBezTo>
                  <a:cubicBezTo>
                    <a:pt x="3090" y="13320"/>
                    <a:pt x="2999" y="12937"/>
                    <a:pt x="2912" y="12566"/>
                  </a:cubicBezTo>
                  <a:cubicBezTo>
                    <a:pt x="2850" y="12307"/>
                    <a:pt x="2787" y="12040"/>
                    <a:pt x="2679" y="11799"/>
                  </a:cubicBezTo>
                  <a:cubicBezTo>
                    <a:pt x="2567" y="11551"/>
                    <a:pt x="2362" y="11403"/>
                    <a:pt x="2144" y="11246"/>
                  </a:cubicBezTo>
                  <a:cubicBezTo>
                    <a:pt x="2035" y="11167"/>
                    <a:pt x="1922" y="11086"/>
                    <a:pt x="1823" y="10992"/>
                  </a:cubicBezTo>
                  <a:cubicBezTo>
                    <a:pt x="1585" y="10764"/>
                    <a:pt x="1372" y="10486"/>
                    <a:pt x="1167" y="10217"/>
                  </a:cubicBezTo>
                  <a:cubicBezTo>
                    <a:pt x="1087" y="10111"/>
                    <a:pt x="1007" y="10007"/>
                    <a:pt x="927" y="9907"/>
                  </a:cubicBezTo>
                  <a:cubicBezTo>
                    <a:pt x="874" y="9841"/>
                    <a:pt x="816" y="9740"/>
                    <a:pt x="755" y="9634"/>
                  </a:cubicBezTo>
                  <a:cubicBezTo>
                    <a:pt x="614" y="9388"/>
                    <a:pt x="439" y="9081"/>
                    <a:pt x="248" y="9066"/>
                  </a:cubicBezTo>
                  <a:lnTo>
                    <a:pt x="218" y="9064"/>
                  </a:lnTo>
                  <a:lnTo>
                    <a:pt x="0" y="8548"/>
                  </a:lnTo>
                  <a:lnTo>
                    <a:pt x="5872" y="9045"/>
                  </a:lnTo>
                  <a:lnTo>
                    <a:pt x="6531" y="0"/>
                  </a:lnTo>
                  <a:lnTo>
                    <a:pt x="11316" y="234"/>
                  </a:lnTo>
                  <a:lnTo>
                    <a:pt x="11157" y="4155"/>
                  </a:lnTo>
                  <a:lnTo>
                    <a:pt x="11315" y="4155"/>
                  </a:lnTo>
                  <a:lnTo>
                    <a:pt x="11331" y="4177"/>
                  </a:lnTo>
                  <a:cubicBezTo>
                    <a:pt x="11355" y="4213"/>
                    <a:pt x="11380" y="4256"/>
                    <a:pt x="11405" y="4300"/>
                  </a:cubicBezTo>
                  <a:cubicBezTo>
                    <a:pt x="11461" y="4397"/>
                    <a:pt x="11524" y="4507"/>
                    <a:pt x="11596" y="4552"/>
                  </a:cubicBezTo>
                  <a:cubicBezTo>
                    <a:pt x="11637" y="4578"/>
                    <a:pt x="11726" y="4599"/>
                    <a:pt x="11799" y="4599"/>
                  </a:cubicBezTo>
                  <a:cubicBezTo>
                    <a:pt x="11825" y="4599"/>
                    <a:pt x="11847" y="4596"/>
                    <a:pt x="11861" y="4591"/>
                  </a:cubicBezTo>
                  <a:cubicBezTo>
                    <a:pt x="11889" y="4577"/>
                    <a:pt x="11994" y="4496"/>
                    <a:pt x="12003" y="4465"/>
                  </a:cubicBezTo>
                  <a:cubicBezTo>
                    <a:pt x="12001" y="4473"/>
                    <a:pt x="12007" y="4486"/>
                    <a:pt x="12013" y="4490"/>
                  </a:cubicBezTo>
                  <a:lnTo>
                    <a:pt x="12047" y="4391"/>
                  </a:lnTo>
                  <a:cubicBezTo>
                    <a:pt x="12252" y="4459"/>
                    <a:pt x="12405" y="4726"/>
                    <a:pt x="12440" y="4952"/>
                  </a:cubicBezTo>
                  <a:cubicBezTo>
                    <a:pt x="12482" y="4956"/>
                    <a:pt x="12523" y="4958"/>
                    <a:pt x="12564" y="4960"/>
                  </a:cubicBezTo>
                  <a:cubicBezTo>
                    <a:pt x="12654" y="4966"/>
                    <a:pt x="12747" y="4971"/>
                    <a:pt x="12842" y="4991"/>
                  </a:cubicBezTo>
                  <a:cubicBezTo>
                    <a:pt x="12895" y="5002"/>
                    <a:pt x="12958" y="5006"/>
                    <a:pt x="13025" y="5010"/>
                  </a:cubicBezTo>
                  <a:cubicBezTo>
                    <a:pt x="13122" y="5015"/>
                    <a:pt x="13222" y="5021"/>
                    <a:pt x="13302" y="5051"/>
                  </a:cubicBezTo>
                  <a:cubicBezTo>
                    <a:pt x="13362" y="5074"/>
                    <a:pt x="13399" y="5108"/>
                    <a:pt x="13429" y="5135"/>
                  </a:cubicBezTo>
                  <a:cubicBezTo>
                    <a:pt x="13467" y="5170"/>
                    <a:pt x="13492" y="5193"/>
                    <a:pt x="13559" y="5194"/>
                  </a:cubicBezTo>
                  <a:lnTo>
                    <a:pt x="13559" y="5194"/>
                  </a:lnTo>
                  <a:cubicBezTo>
                    <a:pt x="13602" y="5194"/>
                    <a:pt x="13644" y="5175"/>
                    <a:pt x="13689" y="5156"/>
                  </a:cubicBezTo>
                  <a:cubicBezTo>
                    <a:pt x="13741" y="5132"/>
                    <a:pt x="13800" y="5106"/>
                    <a:pt x="13869" y="5106"/>
                  </a:cubicBezTo>
                  <a:cubicBezTo>
                    <a:pt x="13884" y="5106"/>
                    <a:pt x="13900" y="5108"/>
                    <a:pt x="13917" y="5111"/>
                  </a:cubicBezTo>
                  <a:cubicBezTo>
                    <a:pt x="14064" y="5137"/>
                    <a:pt x="14140" y="5253"/>
                    <a:pt x="14214" y="5364"/>
                  </a:cubicBezTo>
                  <a:cubicBezTo>
                    <a:pt x="14274" y="5454"/>
                    <a:pt x="14330" y="5539"/>
                    <a:pt x="14422" y="5579"/>
                  </a:cubicBezTo>
                  <a:cubicBezTo>
                    <a:pt x="14447" y="5591"/>
                    <a:pt x="14472" y="5596"/>
                    <a:pt x="14496" y="5596"/>
                  </a:cubicBezTo>
                  <a:cubicBezTo>
                    <a:pt x="14545" y="5596"/>
                    <a:pt x="14589" y="5574"/>
                    <a:pt x="14641" y="5549"/>
                  </a:cubicBezTo>
                  <a:cubicBezTo>
                    <a:pt x="14699" y="5520"/>
                    <a:pt x="14765" y="5487"/>
                    <a:pt x="14846" y="5487"/>
                  </a:cubicBezTo>
                  <a:cubicBezTo>
                    <a:pt x="14892" y="5487"/>
                    <a:pt x="14937" y="5497"/>
                    <a:pt x="14985" y="5518"/>
                  </a:cubicBezTo>
                  <a:lnTo>
                    <a:pt x="15035" y="5540"/>
                  </a:lnTo>
                  <a:cubicBezTo>
                    <a:pt x="15137" y="5585"/>
                    <a:pt x="15204" y="5615"/>
                    <a:pt x="15326" y="5645"/>
                  </a:cubicBezTo>
                  <a:lnTo>
                    <a:pt x="15361" y="5653"/>
                  </a:lnTo>
                  <a:cubicBezTo>
                    <a:pt x="15475" y="5680"/>
                    <a:pt x="15575" y="5704"/>
                    <a:pt x="15610" y="5858"/>
                  </a:cubicBezTo>
                  <a:cubicBezTo>
                    <a:pt x="15649" y="5829"/>
                    <a:pt x="15668" y="5782"/>
                    <a:pt x="15693" y="5716"/>
                  </a:cubicBezTo>
                  <a:cubicBezTo>
                    <a:pt x="15719" y="5647"/>
                    <a:pt x="15749" y="5568"/>
                    <a:pt x="15823" y="5523"/>
                  </a:cubicBezTo>
                  <a:cubicBezTo>
                    <a:pt x="15859" y="5501"/>
                    <a:pt x="15892" y="5491"/>
                    <a:pt x="15925" y="5491"/>
                  </a:cubicBezTo>
                  <a:cubicBezTo>
                    <a:pt x="15986" y="5491"/>
                    <a:pt x="16029" y="5529"/>
                    <a:pt x="16066" y="5563"/>
                  </a:cubicBezTo>
                  <a:cubicBezTo>
                    <a:pt x="16099" y="5593"/>
                    <a:pt x="16129" y="5620"/>
                    <a:pt x="16173" y="5631"/>
                  </a:cubicBezTo>
                  <a:cubicBezTo>
                    <a:pt x="16189" y="5635"/>
                    <a:pt x="16205" y="5637"/>
                    <a:pt x="16223" y="5637"/>
                  </a:cubicBezTo>
                  <a:cubicBezTo>
                    <a:pt x="16265" y="5637"/>
                    <a:pt x="16308" y="5626"/>
                    <a:pt x="16354" y="5615"/>
                  </a:cubicBezTo>
                  <a:cubicBezTo>
                    <a:pt x="16403" y="5603"/>
                    <a:pt x="16454" y="5590"/>
                    <a:pt x="16508" y="5590"/>
                  </a:cubicBezTo>
                  <a:cubicBezTo>
                    <a:pt x="16559" y="5590"/>
                    <a:pt x="16605" y="5602"/>
                    <a:pt x="16649" y="5625"/>
                  </a:cubicBezTo>
                  <a:cubicBezTo>
                    <a:pt x="16746" y="5677"/>
                    <a:pt x="16813" y="5786"/>
                    <a:pt x="16871" y="5882"/>
                  </a:cubicBezTo>
                  <a:cubicBezTo>
                    <a:pt x="16886" y="5906"/>
                    <a:pt x="16900" y="5930"/>
                    <a:pt x="16915" y="5951"/>
                  </a:cubicBezTo>
                  <a:cubicBezTo>
                    <a:pt x="17092" y="5784"/>
                    <a:pt x="17273" y="5670"/>
                    <a:pt x="17542" y="5652"/>
                  </a:cubicBezTo>
                  <a:cubicBezTo>
                    <a:pt x="17667" y="5644"/>
                    <a:pt x="17794" y="5628"/>
                    <a:pt x="17918" y="5614"/>
                  </a:cubicBezTo>
                  <a:cubicBezTo>
                    <a:pt x="18035" y="5599"/>
                    <a:pt x="18156" y="5585"/>
                    <a:pt x="18275" y="5576"/>
                  </a:cubicBezTo>
                  <a:cubicBezTo>
                    <a:pt x="18303" y="5574"/>
                    <a:pt x="18361" y="5559"/>
                    <a:pt x="18423" y="5543"/>
                  </a:cubicBezTo>
                  <a:cubicBezTo>
                    <a:pt x="18524" y="5517"/>
                    <a:pt x="18639" y="5487"/>
                    <a:pt x="18717" y="5487"/>
                  </a:cubicBezTo>
                  <a:cubicBezTo>
                    <a:pt x="18757" y="5487"/>
                    <a:pt x="18785" y="5494"/>
                    <a:pt x="18806" y="5510"/>
                  </a:cubicBezTo>
                  <a:cubicBezTo>
                    <a:pt x="18821" y="5520"/>
                    <a:pt x="19302" y="5828"/>
                    <a:pt x="19564" y="5995"/>
                  </a:cubicBezTo>
                  <a:lnTo>
                    <a:pt x="19913" y="6021"/>
                  </a:lnTo>
                  <a:lnTo>
                    <a:pt x="19913" y="6112"/>
                  </a:lnTo>
                  <a:lnTo>
                    <a:pt x="20574" y="6223"/>
                  </a:lnTo>
                  <a:lnTo>
                    <a:pt x="20574" y="7275"/>
                  </a:lnTo>
                  <a:lnTo>
                    <a:pt x="20826" y="7263"/>
                  </a:lnTo>
                  <a:lnTo>
                    <a:pt x="20696" y="7357"/>
                  </a:lnTo>
                  <a:cubicBezTo>
                    <a:pt x="20696" y="7498"/>
                    <a:pt x="20694" y="7640"/>
                    <a:pt x="20691" y="7782"/>
                  </a:cubicBezTo>
                  <a:cubicBezTo>
                    <a:pt x="20687" y="8044"/>
                    <a:pt x="20682" y="8315"/>
                    <a:pt x="20692" y="8579"/>
                  </a:cubicBezTo>
                  <a:cubicBezTo>
                    <a:pt x="20695" y="8655"/>
                    <a:pt x="20686" y="8747"/>
                    <a:pt x="20677" y="8845"/>
                  </a:cubicBezTo>
                  <a:cubicBezTo>
                    <a:pt x="20664" y="8988"/>
                    <a:pt x="20648" y="9151"/>
                    <a:pt x="20676" y="9249"/>
                  </a:cubicBezTo>
                  <a:cubicBezTo>
                    <a:pt x="20701" y="9337"/>
                    <a:pt x="20784" y="9407"/>
                    <a:pt x="20871" y="9481"/>
                  </a:cubicBezTo>
                  <a:cubicBezTo>
                    <a:pt x="20983" y="9576"/>
                    <a:pt x="21099" y="9674"/>
                    <a:pt x="21118" y="9828"/>
                  </a:cubicBezTo>
                  <a:cubicBezTo>
                    <a:pt x="21127" y="9908"/>
                    <a:pt x="21123" y="9970"/>
                    <a:pt x="21119" y="10019"/>
                  </a:cubicBezTo>
                  <a:cubicBezTo>
                    <a:pt x="21113" y="10103"/>
                    <a:pt x="21109" y="10154"/>
                    <a:pt x="21171" y="10246"/>
                  </a:cubicBezTo>
                  <a:cubicBezTo>
                    <a:pt x="21203" y="10293"/>
                    <a:pt x="21239" y="10335"/>
                    <a:pt x="21277" y="10379"/>
                  </a:cubicBezTo>
                  <a:cubicBezTo>
                    <a:pt x="21344" y="10457"/>
                    <a:pt x="21413" y="10538"/>
                    <a:pt x="21459" y="10652"/>
                  </a:cubicBezTo>
                  <a:cubicBezTo>
                    <a:pt x="21582" y="10957"/>
                    <a:pt x="21600" y="11338"/>
                    <a:pt x="21509" y="11698"/>
                  </a:cubicBezTo>
                  <a:cubicBezTo>
                    <a:pt x="21476" y="11828"/>
                    <a:pt x="21449" y="11968"/>
                    <a:pt x="21423" y="12103"/>
                  </a:cubicBezTo>
                  <a:cubicBezTo>
                    <a:pt x="21387" y="12291"/>
                    <a:pt x="21350" y="12486"/>
                    <a:pt x="21295" y="12664"/>
                  </a:cubicBezTo>
                  <a:cubicBezTo>
                    <a:pt x="21268" y="12752"/>
                    <a:pt x="21233" y="12833"/>
                    <a:pt x="21199" y="12911"/>
                  </a:cubicBezTo>
                  <a:cubicBezTo>
                    <a:pt x="21159" y="13002"/>
                    <a:pt x="21122" y="13088"/>
                    <a:pt x="21095" y="13186"/>
                  </a:cubicBezTo>
                  <a:cubicBezTo>
                    <a:pt x="21023" y="13454"/>
                    <a:pt x="21078" y="13697"/>
                    <a:pt x="21264" y="13928"/>
                  </a:cubicBezTo>
                  <a:lnTo>
                    <a:pt x="21325" y="14004"/>
                  </a:lnTo>
                  <a:lnTo>
                    <a:pt x="21230" y="14013"/>
                  </a:lnTo>
                  <a:cubicBezTo>
                    <a:pt x="21100" y="14027"/>
                    <a:pt x="20981" y="14036"/>
                    <a:pt x="20867" y="14043"/>
                  </a:cubicBezTo>
                  <a:cubicBezTo>
                    <a:pt x="20824" y="14045"/>
                    <a:pt x="20780" y="14046"/>
                    <a:pt x="20736" y="14046"/>
                  </a:cubicBezTo>
                  <a:cubicBezTo>
                    <a:pt x="20644" y="14046"/>
                    <a:pt x="20551" y="14042"/>
                    <a:pt x="20458" y="14037"/>
                  </a:cubicBezTo>
                  <a:cubicBezTo>
                    <a:pt x="20420" y="14036"/>
                    <a:pt x="20382" y="14034"/>
                    <a:pt x="20345" y="14032"/>
                  </a:cubicBezTo>
                  <a:cubicBezTo>
                    <a:pt x="20353" y="14166"/>
                    <a:pt x="20343" y="14293"/>
                    <a:pt x="20258" y="14334"/>
                  </a:cubicBezTo>
                  <a:cubicBezTo>
                    <a:pt x="20245" y="14340"/>
                    <a:pt x="20230" y="14344"/>
                    <a:pt x="20214" y="14344"/>
                  </a:cubicBezTo>
                  <a:cubicBezTo>
                    <a:pt x="20172" y="14344"/>
                    <a:pt x="20131" y="14320"/>
                    <a:pt x="20092" y="14297"/>
                  </a:cubicBezTo>
                  <a:cubicBezTo>
                    <a:pt x="20064" y="14281"/>
                    <a:pt x="20033" y="14262"/>
                    <a:pt x="20014" y="14262"/>
                  </a:cubicBezTo>
                  <a:lnTo>
                    <a:pt x="20014" y="14262"/>
                  </a:lnTo>
                  <a:cubicBezTo>
                    <a:pt x="19986" y="14262"/>
                    <a:pt x="19956" y="14278"/>
                    <a:pt x="19923" y="14294"/>
                  </a:cubicBezTo>
                  <a:cubicBezTo>
                    <a:pt x="19883" y="14314"/>
                    <a:pt x="19843" y="14335"/>
                    <a:pt x="19797" y="14335"/>
                  </a:cubicBezTo>
                  <a:cubicBezTo>
                    <a:pt x="19760" y="14335"/>
                    <a:pt x="19725" y="14321"/>
                    <a:pt x="19696" y="14292"/>
                  </a:cubicBezTo>
                  <a:cubicBezTo>
                    <a:pt x="19627" y="14227"/>
                    <a:pt x="19642" y="14086"/>
                    <a:pt x="19665" y="13946"/>
                  </a:cubicBezTo>
                  <a:cubicBezTo>
                    <a:pt x="19646" y="13943"/>
                    <a:pt x="19630" y="13942"/>
                    <a:pt x="19615" y="13942"/>
                  </a:cubicBezTo>
                  <a:cubicBezTo>
                    <a:pt x="19549" y="13942"/>
                    <a:pt x="19542" y="13963"/>
                    <a:pt x="19539" y="14068"/>
                  </a:cubicBezTo>
                  <a:cubicBezTo>
                    <a:pt x="19536" y="14156"/>
                    <a:pt x="19532" y="14276"/>
                    <a:pt x="19411" y="14328"/>
                  </a:cubicBezTo>
                  <a:lnTo>
                    <a:pt x="19372" y="14231"/>
                  </a:lnTo>
                  <a:cubicBezTo>
                    <a:pt x="19359" y="14237"/>
                    <a:pt x="19352" y="14258"/>
                    <a:pt x="19356" y="14269"/>
                  </a:cubicBezTo>
                  <a:cubicBezTo>
                    <a:pt x="19350" y="14254"/>
                    <a:pt x="19321" y="14227"/>
                    <a:pt x="19289" y="14202"/>
                  </a:cubicBezTo>
                  <a:cubicBezTo>
                    <a:pt x="19365" y="14366"/>
                    <a:pt x="19572" y="14538"/>
                    <a:pt x="19759" y="14538"/>
                  </a:cubicBezTo>
                  <a:cubicBezTo>
                    <a:pt x="19781" y="14538"/>
                    <a:pt x="19802" y="14536"/>
                    <a:pt x="19821" y="14531"/>
                  </a:cubicBezTo>
                  <a:lnTo>
                    <a:pt x="19915" y="14508"/>
                  </a:lnTo>
                  <a:lnTo>
                    <a:pt x="19879" y="14601"/>
                  </a:lnTo>
                  <a:cubicBezTo>
                    <a:pt x="19797" y="14816"/>
                    <a:pt x="19651" y="14847"/>
                    <a:pt x="19498" y="14879"/>
                  </a:cubicBezTo>
                  <a:cubicBezTo>
                    <a:pt x="19466" y="14886"/>
                    <a:pt x="19433" y="14893"/>
                    <a:pt x="19399" y="14902"/>
                  </a:cubicBezTo>
                  <a:cubicBezTo>
                    <a:pt x="19096" y="14980"/>
                    <a:pt x="18805" y="15249"/>
                    <a:pt x="18523" y="15509"/>
                  </a:cubicBezTo>
                  <a:cubicBezTo>
                    <a:pt x="18166" y="15838"/>
                    <a:pt x="17797" y="16178"/>
                    <a:pt x="17373" y="16178"/>
                  </a:cubicBezTo>
                  <a:cubicBezTo>
                    <a:pt x="17373" y="16178"/>
                    <a:pt x="17373" y="16178"/>
                    <a:pt x="17373" y="16178"/>
                  </a:cubicBezTo>
                  <a:cubicBezTo>
                    <a:pt x="17335" y="16178"/>
                    <a:pt x="17296" y="16176"/>
                    <a:pt x="17258" y="16170"/>
                  </a:cubicBezTo>
                  <a:lnTo>
                    <a:pt x="17240" y="16167"/>
                  </a:lnTo>
                  <a:lnTo>
                    <a:pt x="17228" y="16154"/>
                  </a:lnTo>
                  <a:cubicBezTo>
                    <a:pt x="17179" y="16100"/>
                    <a:pt x="17080" y="16068"/>
                    <a:pt x="16962" y="16068"/>
                  </a:cubicBezTo>
                  <a:cubicBezTo>
                    <a:pt x="16882" y="16068"/>
                    <a:pt x="16802" y="16084"/>
                    <a:pt x="16747" y="16110"/>
                  </a:cubicBezTo>
                  <a:cubicBezTo>
                    <a:pt x="16662" y="16152"/>
                    <a:pt x="16654" y="16174"/>
                    <a:pt x="16654" y="16175"/>
                  </a:cubicBezTo>
                  <a:cubicBezTo>
                    <a:pt x="16658" y="16185"/>
                    <a:pt x="16695" y="16214"/>
                    <a:pt x="16717" y="16232"/>
                  </a:cubicBezTo>
                  <a:cubicBezTo>
                    <a:pt x="16751" y="16258"/>
                    <a:pt x="16790" y="16288"/>
                    <a:pt x="16816" y="16326"/>
                  </a:cubicBezTo>
                  <a:cubicBezTo>
                    <a:pt x="16859" y="16388"/>
                    <a:pt x="16868" y="16472"/>
                    <a:pt x="16841" y="16557"/>
                  </a:cubicBezTo>
                  <a:cubicBezTo>
                    <a:pt x="16809" y="16660"/>
                    <a:pt x="16733" y="16742"/>
                    <a:pt x="16644" y="16772"/>
                  </a:cubicBezTo>
                  <a:cubicBezTo>
                    <a:pt x="16604" y="16785"/>
                    <a:pt x="16569" y="16792"/>
                    <a:pt x="16535" y="16792"/>
                  </a:cubicBezTo>
                  <a:cubicBezTo>
                    <a:pt x="16478" y="16792"/>
                    <a:pt x="16437" y="16773"/>
                    <a:pt x="16404" y="16759"/>
                  </a:cubicBezTo>
                  <a:cubicBezTo>
                    <a:pt x="16377" y="16747"/>
                    <a:pt x="16356" y="16738"/>
                    <a:pt x="16331" y="16738"/>
                  </a:cubicBezTo>
                  <a:cubicBezTo>
                    <a:pt x="16300" y="16738"/>
                    <a:pt x="16262" y="16752"/>
                    <a:pt x="16214" y="16783"/>
                  </a:cubicBezTo>
                  <a:cubicBezTo>
                    <a:pt x="15791" y="17052"/>
                    <a:pt x="15601" y="17568"/>
                    <a:pt x="15428" y="18117"/>
                  </a:cubicBezTo>
                  <a:cubicBezTo>
                    <a:pt x="15393" y="18229"/>
                    <a:pt x="15352" y="18348"/>
                    <a:pt x="15308" y="18471"/>
                  </a:cubicBezTo>
                  <a:cubicBezTo>
                    <a:pt x="15159" y="18896"/>
                    <a:pt x="14990" y="19377"/>
                    <a:pt x="15030" y="19776"/>
                  </a:cubicBezTo>
                  <a:cubicBezTo>
                    <a:pt x="15062" y="20093"/>
                    <a:pt x="15218" y="20385"/>
                    <a:pt x="15370" y="20667"/>
                  </a:cubicBezTo>
                  <a:cubicBezTo>
                    <a:pt x="15439" y="20794"/>
                    <a:pt x="15510" y="20926"/>
                    <a:pt x="15568" y="21058"/>
                  </a:cubicBezTo>
                  <a:cubicBezTo>
                    <a:pt x="15639" y="21221"/>
                    <a:pt x="15650" y="21337"/>
                    <a:pt x="15602" y="21424"/>
                  </a:cubicBezTo>
                  <a:cubicBezTo>
                    <a:pt x="15538" y="21539"/>
                    <a:pt x="15382" y="21576"/>
                    <a:pt x="15168" y="21598"/>
                  </a:cubicBezTo>
                  <a:cubicBezTo>
                    <a:pt x="15151" y="21599"/>
                    <a:pt x="15135" y="21600"/>
                    <a:pt x="15119" y="21600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57" name="Shape"/>
            <p:cNvSpPr/>
            <p:nvPr/>
          </p:nvSpPr>
          <p:spPr>
            <a:xfrm>
              <a:off x="145540" y="568515"/>
              <a:ext cx="297647" cy="150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extrusionOk="0">
                  <a:moveTo>
                    <a:pt x="20956" y="21513"/>
                  </a:moveTo>
                  <a:lnTo>
                    <a:pt x="20939" y="21492"/>
                  </a:lnTo>
                  <a:cubicBezTo>
                    <a:pt x="20479" y="20930"/>
                    <a:pt x="19706" y="19984"/>
                    <a:pt x="19693" y="19965"/>
                  </a:cubicBezTo>
                  <a:lnTo>
                    <a:pt x="19693" y="19965"/>
                  </a:lnTo>
                  <a:cubicBezTo>
                    <a:pt x="19693" y="19965"/>
                    <a:pt x="19680" y="19954"/>
                    <a:pt x="19643" y="19954"/>
                  </a:cubicBezTo>
                  <a:cubicBezTo>
                    <a:pt x="19537" y="19954"/>
                    <a:pt x="19355" y="20044"/>
                    <a:pt x="19208" y="20117"/>
                  </a:cubicBezTo>
                  <a:cubicBezTo>
                    <a:pt x="19097" y="20172"/>
                    <a:pt x="19001" y="20220"/>
                    <a:pt x="18942" y="20228"/>
                  </a:cubicBezTo>
                  <a:cubicBezTo>
                    <a:pt x="18753" y="20254"/>
                    <a:pt x="18560" y="20299"/>
                    <a:pt x="18374" y="20342"/>
                  </a:cubicBezTo>
                  <a:cubicBezTo>
                    <a:pt x="18173" y="20388"/>
                    <a:pt x="17966" y="20436"/>
                    <a:pt x="17761" y="20462"/>
                  </a:cubicBezTo>
                  <a:cubicBezTo>
                    <a:pt x="17341" y="20517"/>
                    <a:pt x="17067" y="20885"/>
                    <a:pt x="16784" y="21420"/>
                  </a:cubicBezTo>
                  <a:lnTo>
                    <a:pt x="16720" y="21541"/>
                  </a:lnTo>
                  <a:lnTo>
                    <a:pt x="16664" y="21404"/>
                  </a:lnTo>
                  <a:cubicBezTo>
                    <a:pt x="16618" y="21291"/>
                    <a:pt x="16577" y="21160"/>
                    <a:pt x="16532" y="21022"/>
                  </a:cubicBezTo>
                  <a:cubicBezTo>
                    <a:pt x="16445" y="20748"/>
                    <a:pt x="16354" y="20465"/>
                    <a:pt x="16238" y="20345"/>
                  </a:cubicBezTo>
                  <a:cubicBezTo>
                    <a:pt x="16189" y="20295"/>
                    <a:pt x="16140" y="20272"/>
                    <a:pt x="16083" y="20272"/>
                  </a:cubicBezTo>
                  <a:cubicBezTo>
                    <a:pt x="16016" y="20272"/>
                    <a:pt x="15947" y="20305"/>
                    <a:pt x="15873" y="20340"/>
                  </a:cubicBezTo>
                  <a:cubicBezTo>
                    <a:pt x="15794" y="20378"/>
                    <a:pt x="15712" y="20416"/>
                    <a:pt x="15625" y="20416"/>
                  </a:cubicBezTo>
                  <a:cubicBezTo>
                    <a:pt x="15584" y="20416"/>
                    <a:pt x="15545" y="20408"/>
                    <a:pt x="15507" y="20390"/>
                  </a:cubicBezTo>
                  <a:cubicBezTo>
                    <a:pt x="15397" y="20337"/>
                    <a:pt x="15324" y="20211"/>
                    <a:pt x="15266" y="20110"/>
                  </a:cubicBezTo>
                  <a:cubicBezTo>
                    <a:pt x="15213" y="20018"/>
                    <a:pt x="15181" y="19966"/>
                    <a:pt x="15144" y="19966"/>
                  </a:cubicBezTo>
                  <a:cubicBezTo>
                    <a:pt x="15122" y="19966"/>
                    <a:pt x="15094" y="19985"/>
                    <a:pt x="15062" y="20022"/>
                  </a:cubicBezTo>
                  <a:cubicBezTo>
                    <a:pt x="14992" y="20103"/>
                    <a:pt x="14960" y="20266"/>
                    <a:pt x="14923" y="20454"/>
                  </a:cubicBezTo>
                  <a:cubicBezTo>
                    <a:pt x="14870" y="20722"/>
                    <a:pt x="14804" y="21056"/>
                    <a:pt x="14593" y="21162"/>
                  </a:cubicBezTo>
                  <a:lnTo>
                    <a:pt x="14500" y="21209"/>
                  </a:lnTo>
                  <a:lnTo>
                    <a:pt x="14492" y="21020"/>
                  </a:lnTo>
                  <a:cubicBezTo>
                    <a:pt x="14473" y="20581"/>
                    <a:pt x="14404" y="20550"/>
                    <a:pt x="14201" y="20459"/>
                  </a:cubicBezTo>
                  <a:lnTo>
                    <a:pt x="14143" y="20433"/>
                  </a:lnTo>
                  <a:cubicBezTo>
                    <a:pt x="13933" y="20334"/>
                    <a:pt x="13819" y="20237"/>
                    <a:pt x="13647" y="20091"/>
                  </a:cubicBezTo>
                  <a:lnTo>
                    <a:pt x="13567" y="20023"/>
                  </a:lnTo>
                  <a:cubicBezTo>
                    <a:pt x="13511" y="19976"/>
                    <a:pt x="13459" y="19953"/>
                    <a:pt x="13407" y="19953"/>
                  </a:cubicBezTo>
                  <a:cubicBezTo>
                    <a:pt x="13314" y="19953"/>
                    <a:pt x="13232" y="20031"/>
                    <a:pt x="13147" y="20112"/>
                  </a:cubicBezTo>
                  <a:cubicBezTo>
                    <a:pt x="13055" y="20200"/>
                    <a:pt x="12959" y="20291"/>
                    <a:pt x="12844" y="20291"/>
                  </a:cubicBezTo>
                  <a:cubicBezTo>
                    <a:pt x="12782" y="20291"/>
                    <a:pt x="12722" y="20265"/>
                    <a:pt x="12660" y="20213"/>
                  </a:cubicBezTo>
                  <a:cubicBezTo>
                    <a:pt x="12469" y="20051"/>
                    <a:pt x="12356" y="19724"/>
                    <a:pt x="12256" y="19436"/>
                  </a:cubicBezTo>
                  <a:cubicBezTo>
                    <a:pt x="12146" y="19121"/>
                    <a:pt x="12052" y="18849"/>
                    <a:pt x="11882" y="18790"/>
                  </a:cubicBezTo>
                  <a:cubicBezTo>
                    <a:pt x="11865" y="18784"/>
                    <a:pt x="11849" y="18781"/>
                    <a:pt x="11833" y="18781"/>
                  </a:cubicBezTo>
                  <a:cubicBezTo>
                    <a:pt x="11756" y="18781"/>
                    <a:pt x="11684" y="18843"/>
                    <a:pt x="11607" y="18908"/>
                  </a:cubicBezTo>
                  <a:cubicBezTo>
                    <a:pt x="11523" y="18978"/>
                    <a:pt x="11437" y="19051"/>
                    <a:pt x="11337" y="19051"/>
                  </a:cubicBezTo>
                  <a:cubicBezTo>
                    <a:pt x="11162" y="19047"/>
                    <a:pt x="11085" y="18910"/>
                    <a:pt x="11016" y="18788"/>
                  </a:cubicBezTo>
                  <a:cubicBezTo>
                    <a:pt x="10973" y="18712"/>
                    <a:pt x="10933" y="18641"/>
                    <a:pt x="10865" y="18593"/>
                  </a:cubicBezTo>
                  <a:cubicBezTo>
                    <a:pt x="10758" y="18516"/>
                    <a:pt x="10609" y="18500"/>
                    <a:pt x="10465" y="18483"/>
                  </a:cubicBezTo>
                  <a:cubicBezTo>
                    <a:pt x="10356" y="18471"/>
                    <a:pt x="10243" y="18459"/>
                    <a:pt x="10146" y="18420"/>
                  </a:cubicBezTo>
                  <a:cubicBezTo>
                    <a:pt x="10005" y="18363"/>
                    <a:pt x="9868" y="18348"/>
                    <a:pt x="9722" y="18332"/>
                  </a:cubicBezTo>
                  <a:cubicBezTo>
                    <a:pt x="9633" y="18322"/>
                    <a:pt x="9543" y="18312"/>
                    <a:pt x="9450" y="18293"/>
                  </a:cubicBezTo>
                  <a:lnTo>
                    <a:pt x="9384" y="18279"/>
                  </a:lnTo>
                  <a:lnTo>
                    <a:pt x="9378" y="18148"/>
                  </a:lnTo>
                  <a:cubicBezTo>
                    <a:pt x="9353" y="17612"/>
                    <a:pt x="9186" y="16956"/>
                    <a:pt x="8961" y="16671"/>
                  </a:cubicBezTo>
                  <a:cubicBezTo>
                    <a:pt x="8881" y="16927"/>
                    <a:pt x="8663" y="17172"/>
                    <a:pt x="8648" y="17181"/>
                  </a:cubicBezTo>
                  <a:cubicBezTo>
                    <a:pt x="8609" y="17206"/>
                    <a:pt x="8558" y="17219"/>
                    <a:pt x="8499" y="17219"/>
                  </a:cubicBezTo>
                  <a:cubicBezTo>
                    <a:pt x="8373" y="17219"/>
                    <a:pt x="8190" y="17154"/>
                    <a:pt x="8086" y="17028"/>
                  </a:cubicBezTo>
                  <a:cubicBezTo>
                    <a:pt x="7937" y="16845"/>
                    <a:pt x="7824" y="16472"/>
                    <a:pt x="7725" y="16142"/>
                  </a:cubicBezTo>
                  <a:cubicBezTo>
                    <a:pt x="7694" y="16040"/>
                    <a:pt x="7665" y="15940"/>
                    <a:pt x="7635" y="15853"/>
                  </a:cubicBezTo>
                  <a:lnTo>
                    <a:pt x="7295" y="15853"/>
                  </a:lnTo>
                  <a:lnTo>
                    <a:pt x="7551" y="3759"/>
                  </a:lnTo>
                  <a:lnTo>
                    <a:pt x="0" y="3053"/>
                  </a:lnTo>
                  <a:lnTo>
                    <a:pt x="116" y="0"/>
                  </a:lnTo>
                  <a:lnTo>
                    <a:pt x="10167" y="867"/>
                  </a:lnTo>
                  <a:lnTo>
                    <a:pt x="20907" y="739"/>
                  </a:lnTo>
                  <a:lnTo>
                    <a:pt x="20977" y="778"/>
                  </a:lnTo>
                  <a:lnTo>
                    <a:pt x="20988" y="906"/>
                  </a:lnTo>
                  <a:lnTo>
                    <a:pt x="20991" y="3790"/>
                  </a:lnTo>
                  <a:lnTo>
                    <a:pt x="20987" y="3793"/>
                  </a:lnTo>
                  <a:cubicBezTo>
                    <a:pt x="21074" y="4775"/>
                    <a:pt x="21600" y="10790"/>
                    <a:pt x="21596" y="12165"/>
                  </a:cubicBezTo>
                  <a:lnTo>
                    <a:pt x="21568" y="21600"/>
                  </a:lnTo>
                  <a:cubicBezTo>
                    <a:pt x="21568" y="21600"/>
                    <a:pt x="20956" y="21513"/>
                    <a:pt x="20956" y="21513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58" name="Shape"/>
            <p:cNvSpPr/>
            <p:nvPr/>
          </p:nvSpPr>
          <p:spPr>
            <a:xfrm>
              <a:off x="141062" y="55956"/>
              <a:ext cx="225084" cy="141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extrusionOk="0">
                  <a:moveTo>
                    <a:pt x="20941" y="21600"/>
                  </a:moveTo>
                  <a:cubicBezTo>
                    <a:pt x="17962" y="21600"/>
                    <a:pt x="291" y="20326"/>
                    <a:pt x="112" y="20313"/>
                  </a:cubicBezTo>
                  <a:lnTo>
                    <a:pt x="0" y="20305"/>
                  </a:lnTo>
                  <a:lnTo>
                    <a:pt x="1211" y="0"/>
                  </a:lnTo>
                  <a:lnTo>
                    <a:pt x="1316" y="13"/>
                  </a:lnTo>
                  <a:cubicBezTo>
                    <a:pt x="1790" y="71"/>
                    <a:pt x="2265" y="126"/>
                    <a:pt x="2740" y="174"/>
                  </a:cubicBezTo>
                  <a:cubicBezTo>
                    <a:pt x="9099" y="825"/>
                    <a:pt x="15391" y="1015"/>
                    <a:pt x="19551" y="1059"/>
                  </a:cubicBezTo>
                  <a:lnTo>
                    <a:pt x="19629" y="1060"/>
                  </a:lnTo>
                  <a:lnTo>
                    <a:pt x="19652" y="1180"/>
                  </a:lnTo>
                  <a:cubicBezTo>
                    <a:pt x="19680" y="1325"/>
                    <a:pt x="19709" y="1470"/>
                    <a:pt x="19739" y="1614"/>
                  </a:cubicBezTo>
                  <a:cubicBezTo>
                    <a:pt x="19885" y="2332"/>
                    <a:pt x="20036" y="3074"/>
                    <a:pt x="19989" y="3935"/>
                  </a:cubicBezTo>
                  <a:cubicBezTo>
                    <a:pt x="19933" y="4939"/>
                    <a:pt x="19878" y="6436"/>
                    <a:pt x="20041" y="7828"/>
                  </a:cubicBezTo>
                  <a:cubicBezTo>
                    <a:pt x="20099" y="8318"/>
                    <a:pt x="20215" y="8770"/>
                    <a:pt x="20338" y="9248"/>
                  </a:cubicBezTo>
                  <a:cubicBezTo>
                    <a:pt x="20468" y="9752"/>
                    <a:pt x="20602" y="10273"/>
                    <a:pt x="20659" y="10837"/>
                  </a:cubicBezTo>
                  <a:cubicBezTo>
                    <a:pt x="20730" y="11538"/>
                    <a:pt x="20736" y="12275"/>
                    <a:pt x="20741" y="12988"/>
                  </a:cubicBezTo>
                  <a:cubicBezTo>
                    <a:pt x="20744" y="13435"/>
                    <a:pt x="20747" y="13898"/>
                    <a:pt x="20767" y="14338"/>
                  </a:cubicBezTo>
                  <a:cubicBezTo>
                    <a:pt x="20838" y="15912"/>
                    <a:pt x="20870" y="16431"/>
                    <a:pt x="21125" y="17913"/>
                  </a:cubicBezTo>
                  <a:cubicBezTo>
                    <a:pt x="21159" y="18110"/>
                    <a:pt x="21205" y="18293"/>
                    <a:pt x="21254" y="18487"/>
                  </a:cubicBezTo>
                  <a:cubicBezTo>
                    <a:pt x="21416" y="19136"/>
                    <a:pt x="21600" y="19870"/>
                    <a:pt x="21435" y="21441"/>
                  </a:cubicBezTo>
                  <a:lnTo>
                    <a:pt x="21422" y="21568"/>
                  </a:lnTo>
                  <a:lnTo>
                    <a:pt x="21342" y="21582"/>
                  </a:lnTo>
                  <a:cubicBezTo>
                    <a:pt x="21276" y="21594"/>
                    <a:pt x="21145" y="21600"/>
                    <a:pt x="20941" y="21600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59" name="Shape"/>
            <p:cNvSpPr/>
            <p:nvPr/>
          </p:nvSpPr>
          <p:spPr>
            <a:xfrm>
              <a:off x="123149" y="311116"/>
              <a:ext cx="285137" cy="136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19" y="21600"/>
                  </a:moveTo>
                  <a:lnTo>
                    <a:pt x="4998" y="14564"/>
                  </a:lnTo>
                  <a:lnTo>
                    <a:pt x="0" y="13606"/>
                  </a:lnTo>
                  <a:lnTo>
                    <a:pt x="581" y="0"/>
                  </a:lnTo>
                  <a:lnTo>
                    <a:pt x="14055" y="1328"/>
                  </a:lnTo>
                  <a:lnTo>
                    <a:pt x="14958" y="2841"/>
                  </a:lnTo>
                  <a:cubicBezTo>
                    <a:pt x="15192" y="2367"/>
                    <a:pt x="15533" y="2128"/>
                    <a:pt x="15974" y="2128"/>
                  </a:cubicBezTo>
                  <a:cubicBezTo>
                    <a:pt x="16423" y="2128"/>
                    <a:pt x="16976" y="2393"/>
                    <a:pt x="17453" y="2837"/>
                  </a:cubicBezTo>
                  <a:cubicBezTo>
                    <a:pt x="17748" y="3111"/>
                    <a:pt x="17928" y="3434"/>
                    <a:pt x="18139" y="3899"/>
                  </a:cubicBezTo>
                  <a:cubicBezTo>
                    <a:pt x="18372" y="4411"/>
                    <a:pt x="18493" y="4518"/>
                    <a:pt x="18553" y="4518"/>
                  </a:cubicBezTo>
                  <a:cubicBezTo>
                    <a:pt x="18579" y="4518"/>
                    <a:pt x="18598" y="4498"/>
                    <a:pt x="18619" y="4452"/>
                  </a:cubicBezTo>
                  <a:lnTo>
                    <a:pt x="18699" y="4270"/>
                  </a:lnTo>
                  <a:lnTo>
                    <a:pt x="18756" y="4488"/>
                  </a:lnTo>
                  <a:cubicBezTo>
                    <a:pt x="18858" y="4885"/>
                    <a:pt x="18882" y="5227"/>
                    <a:pt x="18907" y="5590"/>
                  </a:cubicBezTo>
                  <a:cubicBezTo>
                    <a:pt x="18919" y="5766"/>
                    <a:pt x="18932" y="5948"/>
                    <a:pt x="18954" y="6149"/>
                  </a:cubicBezTo>
                  <a:cubicBezTo>
                    <a:pt x="19008" y="6632"/>
                    <a:pt x="19123" y="7015"/>
                    <a:pt x="19245" y="7421"/>
                  </a:cubicBezTo>
                  <a:cubicBezTo>
                    <a:pt x="19343" y="7746"/>
                    <a:pt x="19443" y="8081"/>
                    <a:pt x="19513" y="8476"/>
                  </a:cubicBezTo>
                  <a:cubicBezTo>
                    <a:pt x="19587" y="8901"/>
                    <a:pt x="19614" y="9330"/>
                    <a:pt x="19639" y="9744"/>
                  </a:cubicBezTo>
                  <a:cubicBezTo>
                    <a:pt x="19671" y="10259"/>
                    <a:pt x="19701" y="10745"/>
                    <a:pt x="19817" y="11216"/>
                  </a:cubicBezTo>
                  <a:cubicBezTo>
                    <a:pt x="19991" y="11919"/>
                    <a:pt x="20066" y="12682"/>
                    <a:pt x="20137" y="13420"/>
                  </a:cubicBezTo>
                  <a:cubicBezTo>
                    <a:pt x="20177" y="13832"/>
                    <a:pt x="20219" y="14259"/>
                    <a:pt x="20277" y="14664"/>
                  </a:cubicBezTo>
                  <a:cubicBezTo>
                    <a:pt x="20334" y="15066"/>
                    <a:pt x="20331" y="15485"/>
                    <a:pt x="20327" y="15891"/>
                  </a:cubicBezTo>
                  <a:cubicBezTo>
                    <a:pt x="20322" y="16504"/>
                    <a:pt x="20317" y="17083"/>
                    <a:pt x="20527" y="17510"/>
                  </a:cubicBezTo>
                  <a:lnTo>
                    <a:pt x="20551" y="17559"/>
                  </a:lnTo>
                  <a:cubicBezTo>
                    <a:pt x="20551" y="17559"/>
                    <a:pt x="21128" y="19724"/>
                    <a:pt x="21134" y="19746"/>
                  </a:cubicBezTo>
                  <a:cubicBezTo>
                    <a:pt x="21183" y="19930"/>
                    <a:pt x="21230" y="20145"/>
                    <a:pt x="21279" y="20372"/>
                  </a:cubicBezTo>
                  <a:cubicBezTo>
                    <a:pt x="21350" y="20701"/>
                    <a:pt x="21424" y="21042"/>
                    <a:pt x="21513" y="21326"/>
                  </a:cubicBezTo>
                  <a:lnTo>
                    <a:pt x="21600" y="21600"/>
                  </a:lnTo>
                  <a:cubicBezTo>
                    <a:pt x="21600" y="21600"/>
                    <a:pt x="4819" y="21600"/>
                    <a:pt x="4819" y="21600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60" name="Shape"/>
            <p:cNvSpPr/>
            <p:nvPr/>
          </p:nvSpPr>
          <p:spPr>
            <a:xfrm>
              <a:off x="391840" y="416314"/>
              <a:ext cx="228836" cy="196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55" y="19753"/>
                  </a:moveTo>
                  <a:lnTo>
                    <a:pt x="18288" y="19211"/>
                  </a:lnTo>
                  <a:lnTo>
                    <a:pt x="3867" y="19844"/>
                  </a:lnTo>
                  <a:lnTo>
                    <a:pt x="3866" y="19717"/>
                  </a:lnTo>
                  <a:cubicBezTo>
                    <a:pt x="3865" y="19618"/>
                    <a:pt x="3864" y="19244"/>
                    <a:pt x="3864" y="18689"/>
                  </a:cubicBezTo>
                  <a:cubicBezTo>
                    <a:pt x="3860" y="16010"/>
                    <a:pt x="3850" y="8897"/>
                    <a:pt x="3768" y="8152"/>
                  </a:cubicBezTo>
                  <a:cubicBezTo>
                    <a:pt x="3707" y="7613"/>
                    <a:pt x="3590" y="7528"/>
                    <a:pt x="3154" y="7425"/>
                  </a:cubicBezTo>
                  <a:lnTo>
                    <a:pt x="3111" y="7415"/>
                  </a:lnTo>
                  <a:lnTo>
                    <a:pt x="3087" y="7372"/>
                  </a:lnTo>
                  <a:cubicBezTo>
                    <a:pt x="3045" y="7298"/>
                    <a:pt x="2992" y="7210"/>
                    <a:pt x="2934" y="7114"/>
                  </a:cubicBezTo>
                  <a:cubicBezTo>
                    <a:pt x="2659" y="6662"/>
                    <a:pt x="2283" y="6042"/>
                    <a:pt x="2306" y="5584"/>
                  </a:cubicBezTo>
                  <a:cubicBezTo>
                    <a:pt x="2317" y="5368"/>
                    <a:pt x="2431" y="5160"/>
                    <a:pt x="2542" y="4960"/>
                  </a:cubicBezTo>
                  <a:cubicBezTo>
                    <a:pt x="2686" y="4697"/>
                    <a:pt x="2822" y="4449"/>
                    <a:pt x="2726" y="4219"/>
                  </a:cubicBezTo>
                  <a:cubicBezTo>
                    <a:pt x="2646" y="4027"/>
                    <a:pt x="2402" y="4002"/>
                    <a:pt x="2144" y="3975"/>
                  </a:cubicBezTo>
                  <a:cubicBezTo>
                    <a:pt x="1934" y="3953"/>
                    <a:pt x="1736" y="3933"/>
                    <a:pt x="1595" y="3820"/>
                  </a:cubicBezTo>
                  <a:cubicBezTo>
                    <a:pt x="1308" y="3593"/>
                    <a:pt x="1131" y="3136"/>
                    <a:pt x="975" y="2732"/>
                  </a:cubicBezTo>
                  <a:cubicBezTo>
                    <a:pt x="915" y="2578"/>
                    <a:pt x="859" y="2433"/>
                    <a:pt x="802" y="2314"/>
                  </a:cubicBezTo>
                  <a:cubicBezTo>
                    <a:pt x="786" y="2280"/>
                    <a:pt x="0" y="630"/>
                    <a:pt x="0" y="630"/>
                  </a:cubicBezTo>
                  <a:lnTo>
                    <a:pt x="12415" y="0"/>
                  </a:lnTo>
                  <a:lnTo>
                    <a:pt x="13541" y="1324"/>
                  </a:lnTo>
                  <a:lnTo>
                    <a:pt x="13196" y="3099"/>
                  </a:lnTo>
                  <a:lnTo>
                    <a:pt x="14539" y="5196"/>
                  </a:lnTo>
                  <a:lnTo>
                    <a:pt x="15925" y="6402"/>
                  </a:lnTo>
                  <a:cubicBezTo>
                    <a:pt x="15925" y="6402"/>
                    <a:pt x="16201" y="7470"/>
                    <a:pt x="16295" y="7831"/>
                  </a:cubicBezTo>
                  <a:cubicBezTo>
                    <a:pt x="16573" y="7711"/>
                    <a:pt x="17082" y="7645"/>
                    <a:pt x="17089" y="7645"/>
                  </a:cubicBezTo>
                  <a:cubicBezTo>
                    <a:pt x="17321" y="7670"/>
                    <a:pt x="17501" y="7790"/>
                    <a:pt x="17626" y="7994"/>
                  </a:cubicBezTo>
                  <a:cubicBezTo>
                    <a:pt x="17856" y="8372"/>
                    <a:pt x="17846" y="8935"/>
                    <a:pt x="17768" y="9302"/>
                  </a:cubicBezTo>
                  <a:cubicBezTo>
                    <a:pt x="17682" y="9709"/>
                    <a:pt x="17485" y="10107"/>
                    <a:pt x="17295" y="10493"/>
                  </a:cubicBezTo>
                  <a:cubicBezTo>
                    <a:pt x="17243" y="10598"/>
                    <a:pt x="17192" y="10702"/>
                    <a:pt x="17144" y="10803"/>
                  </a:cubicBezTo>
                  <a:cubicBezTo>
                    <a:pt x="17026" y="11056"/>
                    <a:pt x="17555" y="11393"/>
                    <a:pt x="17941" y="11640"/>
                  </a:cubicBezTo>
                  <a:cubicBezTo>
                    <a:pt x="18366" y="11910"/>
                    <a:pt x="18606" y="12074"/>
                    <a:pt x="18617" y="12288"/>
                  </a:cubicBezTo>
                  <a:cubicBezTo>
                    <a:pt x="18619" y="12317"/>
                    <a:pt x="18619" y="12346"/>
                    <a:pt x="18619" y="12376"/>
                  </a:cubicBezTo>
                  <a:cubicBezTo>
                    <a:pt x="18622" y="12376"/>
                    <a:pt x="18624" y="12376"/>
                    <a:pt x="18626" y="12376"/>
                  </a:cubicBezTo>
                  <a:cubicBezTo>
                    <a:pt x="18758" y="12376"/>
                    <a:pt x="18935" y="12437"/>
                    <a:pt x="19074" y="12490"/>
                  </a:cubicBezTo>
                  <a:lnTo>
                    <a:pt x="19096" y="12498"/>
                  </a:lnTo>
                  <a:cubicBezTo>
                    <a:pt x="19410" y="12613"/>
                    <a:pt x="19521" y="12729"/>
                    <a:pt x="19734" y="13008"/>
                  </a:cubicBezTo>
                  <a:cubicBezTo>
                    <a:pt x="20109" y="13496"/>
                    <a:pt x="20607" y="14232"/>
                    <a:pt x="20608" y="14986"/>
                  </a:cubicBezTo>
                  <a:cubicBezTo>
                    <a:pt x="20608" y="15059"/>
                    <a:pt x="20606" y="15132"/>
                    <a:pt x="20604" y="15205"/>
                  </a:cubicBezTo>
                  <a:cubicBezTo>
                    <a:pt x="20597" y="15443"/>
                    <a:pt x="20590" y="15668"/>
                    <a:pt x="20676" y="15872"/>
                  </a:cubicBezTo>
                  <a:cubicBezTo>
                    <a:pt x="20685" y="15890"/>
                    <a:pt x="20718" y="15929"/>
                    <a:pt x="20756" y="15978"/>
                  </a:cubicBezTo>
                  <a:cubicBezTo>
                    <a:pt x="20827" y="16067"/>
                    <a:pt x="20897" y="16155"/>
                    <a:pt x="20947" y="16238"/>
                  </a:cubicBezTo>
                  <a:lnTo>
                    <a:pt x="21278" y="15809"/>
                  </a:lnTo>
                  <a:lnTo>
                    <a:pt x="21600" y="16468"/>
                  </a:lnTo>
                  <a:lnTo>
                    <a:pt x="21600" y="18975"/>
                  </a:lnTo>
                  <a:cubicBezTo>
                    <a:pt x="21600" y="18975"/>
                    <a:pt x="20609" y="19089"/>
                    <a:pt x="20527" y="19098"/>
                  </a:cubicBezTo>
                  <a:cubicBezTo>
                    <a:pt x="20476" y="19154"/>
                    <a:pt x="20342" y="19453"/>
                    <a:pt x="20114" y="20961"/>
                  </a:cubicBezTo>
                  <a:cubicBezTo>
                    <a:pt x="20104" y="21028"/>
                    <a:pt x="20097" y="21078"/>
                    <a:pt x="20092" y="21106"/>
                  </a:cubicBezTo>
                  <a:cubicBezTo>
                    <a:pt x="20080" y="21180"/>
                    <a:pt x="20071" y="21255"/>
                    <a:pt x="20064" y="21332"/>
                  </a:cubicBezTo>
                  <a:lnTo>
                    <a:pt x="20054" y="21436"/>
                  </a:lnTo>
                  <a:lnTo>
                    <a:pt x="17675" y="21600"/>
                  </a:lnTo>
                  <a:cubicBezTo>
                    <a:pt x="17675" y="21600"/>
                    <a:pt x="18855" y="19753"/>
                    <a:pt x="18855" y="19753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61" name="Shape"/>
            <p:cNvSpPr/>
            <p:nvPr/>
          </p:nvSpPr>
          <p:spPr>
            <a:xfrm>
              <a:off x="181365" y="445411"/>
              <a:ext cx="253142" cy="131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" y="20867"/>
                  </a:moveTo>
                  <a:lnTo>
                    <a:pt x="0" y="20796"/>
                  </a:lnTo>
                  <a:lnTo>
                    <a:pt x="1" y="20677"/>
                  </a:lnTo>
                  <a:lnTo>
                    <a:pt x="442" y="0"/>
                  </a:lnTo>
                  <a:lnTo>
                    <a:pt x="19209" y="0"/>
                  </a:lnTo>
                  <a:lnTo>
                    <a:pt x="19237" y="82"/>
                  </a:lnTo>
                  <a:cubicBezTo>
                    <a:pt x="19312" y="300"/>
                    <a:pt x="19387" y="456"/>
                    <a:pt x="19467" y="561"/>
                  </a:cubicBezTo>
                  <a:cubicBezTo>
                    <a:pt x="19554" y="674"/>
                    <a:pt x="19716" y="701"/>
                    <a:pt x="19872" y="728"/>
                  </a:cubicBezTo>
                  <a:cubicBezTo>
                    <a:pt x="20136" y="772"/>
                    <a:pt x="20435" y="823"/>
                    <a:pt x="20555" y="1297"/>
                  </a:cubicBezTo>
                  <a:cubicBezTo>
                    <a:pt x="20688" y="1823"/>
                    <a:pt x="20522" y="2317"/>
                    <a:pt x="20376" y="2754"/>
                  </a:cubicBezTo>
                  <a:cubicBezTo>
                    <a:pt x="20286" y="3025"/>
                    <a:pt x="20200" y="3281"/>
                    <a:pt x="20193" y="3506"/>
                  </a:cubicBezTo>
                  <a:cubicBezTo>
                    <a:pt x="20176" y="4058"/>
                    <a:pt x="20507" y="4955"/>
                    <a:pt x="20726" y="5548"/>
                  </a:cubicBezTo>
                  <a:cubicBezTo>
                    <a:pt x="20770" y="5667"/>
                    <a:pt x="20811" y="5777"/>
                    <a:pt x="20846" y="5876"/>
                  </a:cubicBezTo>
                  <a:cubicBezTo>
                    <a:pt x="21280" y="6054"/>
                    <a:pt x="21449" y="6305"/>
                    <a:pt x="21513" y="7252"/>
                  </a:cubicBezTo>
                  <a:cubicBezTo>
                    <a:pt x="21576" y="8175"/>
                    <a:pt x="21595" y="15389"/>
                    <a:pt x="21600" y="21278"/>
                  </a:cubicBezTo>
                  <a:lnTo>
                    <a:pt x="21600" y="21520"/>
                  </a:lnTo>
                  <a:lnTo>
                    <a:pt x="21479" y="21455"/>
                  </a:lnTo>
                  <a:lnTo>
                    <a:pt x="8868" y="21600"/>
                  </a:lnTo>
                  <a:cubicBezTo>
                    <a:pt x="8868" y="21600"/>
                    <a:pt x="73" y="20867"/>
                    <a:pt x="73" y="20867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62" name="Shape"/>
            <p:cNvSpPr/>
            <p:nvPr/>
          </p:nvSpPr>
          <p:spPr>
            <a:xfrm>
              <a:off x="129866" y="185774"/>
              <a:ext cx="240466" cy="15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27" y="21600"/>
                  </a:moveTo>
                  <a:cubicBezTo>
                    <a:pt x="21159" y="21600"/>
                    <a:pt x="20963" y="21402"/>
                    <a:pt x="20691" y="20958"/>
                  </a:cubicBezTo>
                  <a:cubicBezTo>
                    <a:pt x="20452" y="20568"/>
                    <a:pt x="20262" y="20315"/>
                    <a:pt x="19941" y="20093"/>
                  </a:cubicBezTo>
                  <a:cubicBezTo>
                    <a:pt x="19400" y="19719"/>
                    <a:pt x="18775" y="19496"/>
                    <a:pt x="18269" y="19496"/>
                  </a:cubicBezTo>
                  <a:cubicBezTo>
                    <a:pt x="17763" y="19496"/>
                    <a:pt x="17386" y="19708"/>
                    <a:pt x="17148" y="20126"/>
                  </a:cubicBezTo>
                  <a:lnTo>
                    <a:pt x="17085" y="20237"/>
                  </a:lnTo>
                  <a:lnTo>
                    <a:pt x="15918" y="18787"/>
                  </a:lnTo>
                  <a:lnTo>
                    <a:pt x="0" y="17621"/>
                  </a:lnTo>
                  <a:lnTo>
                    <a:pt x="616" y="5630"/>
                  </a:lnTo>
                  <a:lnTo>
                    <a:pt x="963" y="0"/>
                  </a:lnTo>
                  <a:lnTo>
                    <a:pt x="1058" y="7"/>
                  </a:lnTo>
                  <a:cubicBezTo>
                    <a:pt x="1226" y="18"/>
                    <a:pt x="17838" y="1177"/>
                    <a:pt x="20637" y="1177"/>
                  </a:cubicBezTo>
                  <a:cubicBezTo>
                    <a:pt x="20818" y="1177"/>
                    <a:pt x="20937" y="1172"/>
                    <a:pt x="20991" y="1163"/>
                  </a:cubicBezTo>
                  <a:lnTo>
                    <a:pt x="21123" y="1140"/>
                  </a:lnTo>
                  <a:lnTo>
                    <a:pt x="21101" y="1343"/>
                  </a:lnTo>
                  <a:cubicBezTo>
                    <a:pt x="21090" y="1454"/>
                    <a:pt x="21075" y="1571"/>
                    <a:pt x="21059" y="1693"/>
                  </a:cubicBezTo>
                  <a:cubicBezTo>
                    <a:pt x="21003" y="2110"/>
                    <a:pt x="20853" y="2330"/>
                    <a:pt x="20722" y="2524"/>
                  </a:cubicBezTo>
                  <a:cubicBezTo>
                    <a:pt x="20634" y="2653"/>
                    <a:pt x="20552" y="2775"/>
                    <a:pt x="20496" y="2950"/>
                  </a:cubicBezTo>
                  <a:cubicBezTo>
                    <a:pt x="20294" y="3579"/>
                    <a:pt x="20544" y="3837"/>
                    <a:pt x="20968" y="4206"/>
                  </a:cubicBezTo>
                  <a:cubicBezTo>
                    <a:pt x="21178" y="4388"/>
                    <a:pt x="21375" y="4559"/>
                    <a:pt x="21473" y="4815"/>
                  </a:cubicBezTo>
                  <a:cubicBezTo>
                    <a:pt x="21537" y="4983"/>
                    <a:pt x="21563" y="6600"/>
                    <a:pt x="21508" y="14370"/>
                  </a:cubicBezTo>
                  <a:cubicBezTo>
                    <a:pt x="21503" y="15011"/>
                    <a:pt x="21500" y="15463"/>
                    <a:pt x="21500" y="15610"/>
                  </a:cubicBezTo>
                  <a:lnTo>
                    <a:pt x="21500" y="15766"/>
                  </a:lnTo>
                  <a:lnTo>
                    <a:pt x="21036" y="15766"/>
                  </a:lnTo>
                  <a:lnTo>
                    <a:pt x="21230" y="17103"/>
                  </a:lnTo>
                  <a:lnTo>
                    <a:pt x="21563" y="17927"/>
                  </a:lnTo>
                  <a:lnTo>
                    <a:pt x="21547" y="17998"/>
                  </a:lnTo>
                  <a:cubicBezTo>
                    <a:pt x="21430" y="18534"/>
                    <a:pt x="21174" y="19715"/>
                    <a:pt x="21111" y="20005"/>
                  </a:cubicBezTo>
                  <a:cubicBezTo>
                    <a:pt x="21184" y="20208"/>
                    <a:pt x="21425" y="20877"/>
                    <a:pt x="21547" y="21204"/>
                  </a:cubicBezTo>
                  <a:cubicBezTo>
                    <a:pt x="21554" y="21224"/>
                    <a:pt x="21562" y="21245"/>
                    <a:pt x="21569" y="21266"/>
                  </a:cubicBezTo>
                  <a:lnTo>
                    <a:pt x="21600" y="21362"/>
                  </a:lnTo>
                  <a:lnTo>
                    <a:pt x="21553" y="21442"/>
                  </a:lnTo>
                  <a:cubicBezTo>
                    <a:pt x="21490" y="21547"/>
                    <a:pt x="21414" y="21600"/>
                    <a:pt x="21327" y="21600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63" name="Shape"/>
            <p:cNvSpPr/>
            <p:nvPr/>
          </p:nvSpPr>
          <p:spPr>
            <a:xfrm>
              <a:off x="362731" y="293210"/>
              <a:ext cx="208419" cy="136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extrusionOk="0">
                  <a:moveTo>
                    <a:pt x="16580" y="19654"/>
                  </a:moveTo>
                  <a:lnTo>
                    <a:pt x="3198" y="20540"/>
                  </a:lnTo>
                  <a:lnTo>
                    <a:pt x="3162" y="20487"/>
                  </a:lnTo>
                  <a:cubicBezTo>
                    <a:pt x="2803" y="19954"/>
                    <a:pt x="2811" y="19271"/>
                    <a:pt x="2818" y="18610"/>
                  </a:cubicBezTo>
                  <a:cubicBezTo>
                    <a:pt x="2823" y="18231"/>
                    <a:pt x="2828" y="17840"/>
                    <a:pt x="2759" y="17492"/>
                  </a:cubicBezTo>
                  <a:cubicBezTo>
                    <a:pt x="2677" y="17071"/>
                    <a:pt x="2619" y="16637"/>
                    <a:pt x="2563" y="16218"/>
                  </a:cubicBezTo>
                  <a:cubicBezTo>
                    <a:pt x="2464" y="15471"/>
                    <a:pt x="2371" y="14766"/>
                    <a:pt x="2147" y="14107"/>
                  </a:cubicBezTo>
                  <a:cubicBezTo>
                    <a:pt x="1969" y="13581"/>
                    <a:pt x="1924" y="13042"/>
                    <a:pt x="1880" y="12519"/>
                  </a:cubicBezTo>
                  <a:cubicBezTo>
                    <a:pt x="1845" y="12106"/>
                    <a:pt x="1812" y="11716"/>
                    <a:pt x="1719" y="11328"/>
                  </a:cubicBezTo>
                  <a:cubicBezTo>
                    <a:pt x="1633" y="10969"/>
                    <a:pt x="1507" y="10663"/>
                    <a:pt x="1375" y="10340"/>
                  </a:cubicBezTo>
                  <a:cubicBezTo>
                    <a:pt x="1205" y="9928"/>
                    <a:pt x="1030" y="9501"/>
                    <a:pt x="947" y="8961"/>
                  </a:cubicBezTo>
                  <a:cubicBezTo>
                    <a:pt x="915" y="8746"/>
                    <a:pt x="897" y="8556"/>
                    <a:pt x="879" y="8373"/>
                  </a:cubicBezTo>
                  <a:cubicBezTo>
                    <a:pt x="844" y="8011"/>
                    <a:pt x="815" y="7699"/>
                    <a:pt x="677" y="7332"/>
                  </a:cubicBezTo>
                  <a:cubicBezTo>
                    <a:pt x="510" y="6890"/>
                    <a:pt x="148" y="5898"/>
                    <a:pt x="148" y="5898"/>
                  </a:cubicBezTo>
                  <a:lnTo>
                    <a:pt x="123" y="5830"/>
                  </a:lnTo>
                  <a:lnTo>
                    <a:pt x="139" y="5756"/>
                  </a:lnTo>
                  <a:cubicBezTo>
                    <a:pt x="139" y="5756"/>
                    <a:pt x="478" y="4218"/>
                    <a:pt x="641" y="3482"/>
                  </a:cubicBezTo>
                  <a:lnTo>
                    <a:pt x="295" y="2637"/>
                  </a:lnTo>
                  <a:lnTo>
                    <a:pt x="0" y="630"/>
                  </a:lnTo>
                  <a:lnTo>
                    <a:pt x="708" y="630"/>
                  </a:lnTo>
                  <a:lnTo>
                    <a:pt x="17679" y="0"/>
                  </a:lnTo>
                  <a:lnTo>
                    <a:pt x="17696" y="151"/>
                  </a:lnTo>
                  <a:cubicBezTo>
                    <a:pt x="17703" y="212"/>
                    <a:pt x="17707" y="280"/>
                    <a:pt x="17711" y="349"/>
                  </a:cubicBezTo>
                  <a:cubicBezTo>
                    <a:pt x="17719" y="488"/>
                    <a:pt x="17728" y="631"/>
                    <a:pt x="17763" y="721"/>
                  </a:cubicBezTo>
                  <a:cubicBezTo>
                    <a:pt x="17777" y="756"/>
                    <a:pt x="17860" y="806"/>
                    <a:pt x="17900" y="831"/>
                  </a:cubicBezTo>
                  <a:cubicBezTo>
                    <a:pt x="17982" y="880"/>
                    <a:pt x="18059" y="927"/>
                    <a:pt x="18090" y="1038"/>
                  </a:cubicBezTo>
                  <a:cubicBezTo>
                    <a:pt x="18180" y="1353"/>
                    <a:pt x="18105" y="1609"/>
                    <a:pt x="18045" y="1815"/>
                  </a:cubicBezTo>
                  <a:cubicBezTo>
                    <a:pt x="18010" y="1934"/>
                    <a:pt x="17978" y="2047"/>
                    <a:pt x="17973" y="2166"/>
                  </a:cubicBezTo>
                  <a:cubicBezTo>
                    <a:pt x="17939" y="2985"/>
                    <a:pt x="18170" y="4204"/>
                    <a:pt x="18615" y="4828"/>
                  </a:cubicBezTo>
                  <a:cubicBezTo>
                    <a:pt x="18752" y="5022"/>
                    <a:pt x="18894" y="5098"/>
                    <a:pt x="19058" y="5186"/>
                  </a:cubicBezTo>
                  <a:cubicBezTo>
                    <a:pt x="19158" y="5239"/>
                    <a:pt x="19261" y="5294"/>
                    <a:pt x="19370" y="5380"/>
                  </a:cubicBezTo>
                  <a:cubicBezTo>
                    <a:pt x="19424" y="5421"/>
                    <a:pt x="19506" y="5532"/>
                    <a:pt x="19647" y="5723"/>
                  </a:cubicBezTo>
                  <a:cubicBezTo>
                    <a:pt x="19748" y="5860"/>
                    <a:pt x="19874" y="6032"/>
                    <a:pt x="19927" y="6079"/>
                  </a:cubicBezTo>
                  <a:lnTo>
                    <a:pt x="19985" y="6129"/>
                  </a:lnTo>
                  <a:lnTo>
                    <a:pt x="19985" y="6232"/>
                  </a:lnTo>
                  <a:cubicBezTo>
                    <a:pt x="19981" y="6825"/>
                    <a:pt x="20181" y="7355"/>
                    <a:pt x="20579" y="7829"/>
                  </a:cubicBezTo>
                  <a:cubicBezTo>
                    <a:pt x="20689" y="7960"/>
                    <a:pt x="20795" y="8065"/>
                    <a:pt x="20896" y="8167"/>
                  </a:cubicBezTo>
                  <a:cubicBezTo>
                    <a:pt x="21251" y="8523"/>
                    <a:pt x="21558" y="8830"/>
                    <a:pt x="21583" y="9812"/>
                  </a:cubicBezTo>
                  <a:cubicBezTo>
                    <a:pt x="21600" y="10458"/>
                    <a:pt x="21447" y="10792"/>
                    <a:pt x="21286" y="11147"/>
                  </a:cubicBezTo>
                  <a:cubicBezTo>
                    <a:pt x="21227" y="11275"/>
                    <a:pt x="21167" y="11408"/>
                    <a:pt x="21109" y="11565"/>
                  </a:cubicBezTo>
                  <a:cubicBezTo>
                    <a:pt x="21060" y="11697"/>
                    <a:pt x="21043" y="11862"/>
                    <a:pt x="21025" y="12037"/>
                  </a:cubicBezTo>
                  <a:cubicBezTo>
                    <a:pt x="21006" y="12232"/>
                    <a:pt x="20985" y="12433"/>
                    <a:pt x="20920" y="12623"/>
                  </a:cubicBezTo>
                  <a:cubicBezTo>
                    <a:pt x="20679" y="13326"/>
                    <a:pt x="20225" y="13448"/>
                    <a:pt x="19786" y="13567"/>
                  </a:cubicBezTo>
                  <a:cubicBezTo>
                    <a:pt x="19484" y="13649"/>
                    <a:pt x="19199" y="13726"/>
                    <a:pt x="18994" y="13984"/>
                  </a:cubicBezTo>
                  <a:cubicBezTo>
                    <a:pt x="18568" y="14519"/>
                    <a:pt x="18709" y="14871"/>
                    <a:pt x="18923" y="15404"/>
                  </a:cubicBezTo>
                  <a:cubicBezTo>
                    <a:pt x="19055" y="15732"/>
                    <a:pt x="19205" y="16105"/>
                    <a:pt x="19182" y="16544"/>
                  </a:cubicBezTo>
                  <a:cubicBezTo>
                    <a:pt x="19153" y="17143"/>
                    <a:pt x="18951" y="17627"/>
                    <a:pt x="18755" y="18096"/>
                  </a:cubicBezTo>
                  <a:cubicBezTo>
                    <a:pt x="18705" y="18217"/>
                    <a:pt x="18655" y="18338"/>
                    <a:pt x="18608" y="18460"/>
                  </a:cubicBezTo>
                  <a:cubicBezTo>
                    <a:pt x="18575" y="18546"/>
                    <a:pt x="18545" y="18637"/>
                    <a:pt x="18515" y="18727"/>
                  </a:cubicBezTo>
                  <a:cubicBezTo>
                    <a:pt x="18450" y="18919"/>
                    <a:pt x="18384" y="19118"/>
                    <a:pt x="18288" y="19290"/>
                  </a:cubicBezTo>
                  <a:cubicBezTo>
                    <a:pt x="18227" y="19398"/>
                    <a:pt x="18165" y="19474"/>
                    <a:pt x="18110" y="19540"/>
                  </a:cubicBezTo>
                  <a:cubicBezTo>
                    <a:pt x="18023" y="19646"/>
                    <a:pt x="17960" y="19722"/>
                    <a:pt x="17926" y="19893"/>
                  </a:cubicBezTo>
                  <a:cubicBezTo>
                    <a:pt x="17900" y="20034"/>
                    <a:pt x="17917" y="20283"/>
                    <a:pt x="17932" y="20502"/>
                  </a:cubicBezTo>
                  <a:cubicBezTo>
                    <a:pt x="17942" y="20641"/>
                    <a:pt x="17951" y="20774"/>
                    <a:pt x="17951" y="20884"/>
                  </a:cubicBezTo>
                  <a:lnTo>
                    <a:pt x="17951" y="20903"/>
                  </a:lnTo>
                  <a:lnTo>
                    <a:pt x="17847" y="21600"/>
                  </a:lnTo>
                  <a:cubicBezTo>
                    <a:pt x="17847" y="21600"/>
                    <a:pt x="16580" y="19654"/>
                    <a:pt x="16580" y="19654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64" name="Shape"/>
            <p:cNvSpPr/>
            <p:nvPr/>
          </p:nvSpPr>
          <p:spPr>
            <a:xfrm>
              <a:off x="344819" y="47003"/>
              <a:ext cx="221638" cy="252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285" y="21502"/>
                  </a:moveTo>
                  <a:cubicBezTo>
                    <a:pt x="2285" y="21411"/>
                    <a:pt x="2289" y="21132"/>
                    <a:pt x="2294" y="20737"/>
                  </a:cubicBezTo>
                  <a:cubicBezTo>
                    <a:pt x="2313" y="19220"/>
                    <a:pt x="2363" y="15190"/>
                    <a:pt x="2280" y="14945"/>
                  </a:cubicBezTo>
                  <a:cubicBezTo>
                    <a:pt x="2210" y="14844"/>
                    <a:pt x="2021" y="14750"/>
                    <a:pt x="1820" y="14651"/>
                  </a:cubicBezTo>
                  <a:cubicBezTo>
                    <a:pt x="1431" y="14460"/>
                    <a:pt x="897" y="14197"/>
                    <a:pt x="1218" y="13627"/>
                  </a:cubicBezTo>
                  <a:cubicBezTo>
                    <a:pt x="1296" y="13489"/>
                    <a:pt x="1405" y="13398"/>
                    <a:pt x="1509" y="13311"/>
                  </a:cubicBezTo>
                  <a:cubicBezTo>
                    <a:pt x="1646" y="13196"/>
                    <a:pt x="1764" y="13097"/>
                    <a:pt x="1811" y="12899"/>
                  </a:cubicBezTo>
                  <a:cubicBezTo>
                    <a:pt x="2041" y="11926"/>
                    <a:pt x="1851" y="11510"/>
                    <a:pt x="1683" y="11142"/>
                  </a:cubicBezTo>
                  <a:cubicBezTo>
                    <a:pt x="1631" y="11028"/>
                    <a:pt x="1582" y="10920"/>
                    <a:pt x="1545" y="10800"/>
                  </a:cubicBezTo>
                  <a:cubicBezTo>
                    <a:pt x="1279" y="9953"/>
                    <a:pt x="1246" y="9657"/>
                    <a:pt x="1172" y="8762"/>
                  </a:cubicBezTo>
                  <a:cubicBezTo>
                    <a:pt x="1151" y="8510"/>
                    <a:pt x="1148" y="8248"/>
                    <a:pt x="1144" y="7995"/>
                  </a:cubicBezTo>
                  <a:cubicBezTo>
                    <a:pt x="1139" y="7603"/>
                    <a:pt x="1134" y="7198"/>
                    <a:pt x="1064" y="6819"/>
                  </a:cubicBezTo>
                  <a:cubicBezTo>
                    <a:pt x="1010" y="6526"/>
                    <a:pt x="884" y="6257"/>
                    <a:pt x="750" y="5973"/>
                  </a:cubicBezTo>
                  <a:cubicBezTo>
                    <a:pt x="626" y="5708"/>
                    <a:pt x="497" y="5434"/>
                    <a:pt x="434" y="5141"/>
                  </a:cubicBezTo>
                  <a:cubicBezTo>
                    <a:pt x="263" y="4338"/>
                    <a:pt x="320" y="3483"/>
                    <a:pt x="378" y="2909"/>
                  </a:cubicBezTo>
                  <a:cubicBezTo>
                    <a:pt x="423" y="2467"/>
                    <a:pt x="275" y="2070"/>
                    <a:pt x="133" y="1687"/>
                  </a:cubicBezTo>
                  <a:cubicBezTo>
                    <a:pt x="103" y="1605"/>
                    <a:pt x="72" y="1523"/>
                    <a:pt x="43" y="1441"/>
                  </a:cubicBezTo>
                  <a:lnTo>
                    <a:pt x="0" y="1316"/>
                  </a:lnTo>
                  <a:lnTo>
                    <a:pt x="148" y="1317"/>
                  </a:lnTo>
                  <a:cubicBezTo>
                    <a:pt x="956" y="1322"/>
                    <a:pt x="1694" y="1323"/>
                    <a:pt x="2351" y="1323"/>
                  </a:cubicBezTo>
                  <a:cubicBezTo>
                    <a:pt x="4101" y="1323"/>
                    <a:pt x="5287" y="1311"/>
                    <a:pt x="5648" y="1306"/>
                  </a:cubicBezTo>
                  <a:cubicBezTo>
                    <a:pt x="5647" y="1298"/>
                    <a:pt x="5646" y="1290"/>
                    <a:pt x="5645" y="1281"/>
                  </a:cubicBezTo>
                  <a:cubicBezTo>
                    <a:pt x="5606" y="894"/>
                    <a:pt x="5534" y="174"/>
                    <a:pt x="5961" y="34"/>
                  </a:cubicBezTo>
                  <a:cubicBezTo>
                    <a:pt x="6029" y="11"/>
                    <a:pt x="6101" y="0"/>
                    <a:pt x="6176" y="0"/>
                  </a:cubicBezTo>
                  <a:cubicBezTo>
                    <a:pt x="6472" y="0"/>
                    <a:pt x="6790" y="185"/>
                    <a:pt x="6915" y="431"/>
                  </a:cubicBezTo>
                  <a:cubicBezTo>
                    <a:pt x="7012" y="619"/>
                    <a:pt x="7035" y="820"/>
                    <a:pt x="7057" y="1015"/>
                  </a:cubicBezTo>
                  <a:cubicBezTo>
                    <a:pt x="7070" y="1129"/>
                    <a:pt x="7083" y="1237"/>
                    <a:pt x="7109" y="1341"/>
                  </a:cubicBezTo>
                  <a:cubicBezTo>
                    <a:pt x="7155" y="1529"/>
                    <a:pt x="7206" y="1716"/>
                    <a:pt x="7257" y="1903"/>
                  </a:cubicBezTo>
                  <a:cubicBezTo>
                    <a:pt x="7294" y="2037"/>
                    <a:pt x="7331" y="2171"/>
                    <a:pt x="7366" y="2305"/>
                  </a:cubicBezTo>
                  <a:cubicBezTo>
                    <a:pt x="7543" y="2359"/>
                    <a:pt x="8316" y="2432"/>
                    <a:pt x="8617" y="2460"/>
                  </a:cubicBezTo>
                  <a:cubicBezTo>
                    <a:pt x="8755" y="2473"/>
                    <a:pt x="8855" y="2483"/>
                    <a:pt x="8882" y="2487"/>
                  </a:cubicBezTo>
                  <a:cubicBezTo>
                    <a:pt x="9265" y="2550"/>
                    <a:pt x="9462" y="2591"/>
                    <a:pt x="9763" y="2830"/>
                  </a:cubicBezTo>
                  <a:cubicBezTo>
                    <a:pt x="9858" y="2906"/>
                    <a:pt x="9967" y="2946"/>
                    <a:pt x="10077" y="2946"/>
                  </a:cubicBezTo>
                  <a:cubicBezTo>
                    <a:pt x="10160" y="2946"/>
                    <a:pt x="10242" y="2923"/>
                    <a:pt x="10321" y="2878"/>
                  </a:cubicBezTo>
                  <a:cubicBezTo>
                    <a:pt x="10387" y="2841"/>
                    <a:pt x="10439" y="2801"/>
                    <a:pt x="10489" y="2762"/>
                  </a:cubicBezTo>
                  <a:cubicBezTo>
                    <a:pt x="10597" y="2677"/>
                    <a:pt x="10710" y="2589"/>
                    <a:pt x="10934" y="2560"/>
                  </a:cubicBezTo>
                  <a:cubicBezTo>
                    <a:pt x="11065" y="2543"/>
                    <a:pt x="11209" y="2535"/>
                    <a:pt x="11362" y="2535"/>
                  </a:cubicBezTo>
                  <a:cubicBezTo>
                    <a:pt x="11624" y="2535"/>
                    <a:pt x="11900" y="2559"/>
                    <a:pt x="12161" y="2606"/>
                  </a:cubicBezTo>
                  <a:cubicBezTo>
                    <a:pt x="12343" y="2639"/>
                    <a:pt x="12526" y="2709"/>
                    <a:pt x="12690" y="2810"/>
                  </a:cubicBezTo>
                  <a:cubicBezTo>
                    <a:pt x="12697" y="2815"/>
                    <a:pt x="12875" y="2950"/>
                    <a:pt x="12941" y="3072"/>
                  </a:cubicBezTo>
                  <a:cubicBezTo>
                    <a:pt x="13149" y="3085"/>
                    <a:pt x="13338" y="3126"/>
                    <a:pt x="13461" y="3363"/>
                  </a:cubicBezTo>
                  <a:cubicBezTo>
                    <a:pt x="13479" y="3399"/>
                    <a:pt x="13496" y="3449"/>
                    <a:pt x="13514" y="3507"/>
                  </a:cubicBezTo>
                  <a:cubicBezTo>
                    <a:pt x="13552" y="3625"/>
                    <a:pt x="13615" y="3822"/>
                    <a:pt x="13713" y="3822"/>
                  </a:cubicBezTo>
                  <a:cubicBezTo>
                    <a:pt x="13743" y="3820"/>
                    <a:pt x="13792" y="3789"/>
                    <a:pt x="13811" y="3554"/>
                  </a:cubicBezTo>
                  <a:cubicBezTo>
                    <a:pt x="13815" y="3499"/>
                    <a:pt x="13821" y="3424"/>
                    <a:pt x="13911" y="3412"/>
                  </a:cubicBezTo>
                  <a:lnTo>
                    <a:pt x="13986" y="3403"/>
                  </a:lnTo>
                  <a:cubicBezTo>
                    <a:pt x="14077" y="3392"/>
                    <a:pt x="14179" y="3380"/>
                    <a:pt x="14282" y="3380"/>
                  </a:cubicBezTo>
                  <a:cubicBezTo>
                    <a:pt x="14446" y="3380"/>
                    <a:pt x="14570" y="3412"/>
                    <a:pt x="14661" y="3477"/>
                  </a:cubicBezTo>
                  <a:cubicBezTo>
                    <a:pt x="14745" y="3538"/>
                    <a:pt x="14780" y="3618"/>
                    <a:pt x="14810" y="3689"/>
                  </a:cubicBezTo>
                  <a:cubicBezTo>
                    <a:pt x="14841" y="3762"/>
                    <a:pt x="14861" y="3804"/>
                    <a:pt x="14909" y="3825"/>
                  </a:cubicBezTo>
                  <a:cubicBezTo>
                    <a:pt x="14937" y="3837"/>
                    <a:pt x="14973" y="3842"/>
                    <a:pt x="15027" y="3842"/>
                  </a:cubicBezTo>
                  <a:cubicBezTo>
                    <a:pt x="15048" y="3842"/>
                    <a:pt x="15141" y="3839"/>
                    <a:pt x="15166" y="3839"/>
                  </a:cubicBezTo>
                  <a:cubicBezTo>
                    <a:pt x="15248" y="3839"/>
                    <a:pt x="15354" y="3847"/>
                    <a:pt x="15454" y="3909"/>
                  </a:cubicBezTo>
                  <a:cubicBezTo>
                    <a:pt x="15569" y="3980"/>
                    <a:pt x="15636" y="4077"/>
                    <a:pt x="15695" y="4162"/>
                  </a:cubicBezTo>
                  <a:cubicBezTo>
                    <a:pt x="15769" y="4269"/>
                    <a:pt x="15833" y="4361"/>
                    <a:pt x="15978" y="4404"/>
                  </a:cubicBezTo>
                  <a:cubicBezTo>
                    <a:pt x="16034" y="4420"/>
                    <a:pt x="16093" y="4428"/>
                    <a:pt x="16153" y="4428"/>
                  </a:cubicBezTo>
                  <a:cubicBezTo>
                    <a:pt x="16513" y="4428"/>
                    <a:pt x="16900" y="4142"/>
                    <a:pt x="17108" y="3988"/>
                  </a:cubicBezTo>
                  <a:cubicBezTo>
                    <a:pt x="17307" y="3841"/>
                    <a:pt x="17519" y="3704"/>
                    <a:pt x="17718" y="3704"/>
                  </a:cubicBezTo>
                  <a:cubicBezTo>
                    <a:pt x="17982" y="3704"/>
                    <a:pt x="18108" y="3937"/>
                    <a:pt x="18166" y="4078"/>
                  </a:cubicBezTo>
                  <a:cubicBezTo>
                    <a:pt x="18318" y="4070"/>
                    <a:pt x="18468" y="4066"/>
                    <a:pt x="18624" y="4066"/>
                  </a:cubicBezTo>
                  <a:lnTo>
                    <a:pt x="18674" y="4066"/>
                  </a:lnTo>
                  <a:cubicBezTo>
                    <a:pt x="18855" y="4066"/>
                    <a:pt x="19041" y="4028"/>
                    <a:pt x="19221" y="3991"/>
                  </a:cubicBezTo>
                  <a:cubicBezTo>
                    <a:pt x="19400" y="3954"/>
                    <a:pt x="19586" y="3916"/>
                    <a:pt x="19760" y="3916"/>
                  </a:cubicBezTo>
                  <a:cubicBezTo>
                    <a:pt x="20056" y="3916"/>
                    <a:pt x="20275" y="4030"/>
                    <a:pt x="20429" y="4263"/>
                  </a:cubicBezTo>
                  <a:cubicBezTo>
                    <a:pt x="20486" y="4260"/>
                    <a:pt x="20548" y="4240"/>
                    <a:pt x="20613" y="4220"/>
                  </a:cubicBezTo>
                  <a:cubicBezTo>
                    <a:pt x="20683" y="4197"/>
                    <a:pt x="20757" y="4174"/>
                    <a:pt x="20838" y="4166"/>
                  </a:cubicBezTo>
                  <a:cubicBezTo>
                    <a:pt x="20872" y="4163"/>
                    <a:pt x="20906" y="4162"/>
                    <a:pt x="20940" y="4162"/>
                  </a:cubicBezTo>
                  <a:cubicBezTo>
                    <a:pt x="21085" y="4162"/>
                    <a:pt x="21226" y="4188"/>
                    <a:pt x="21362" y="4213"/>
                  </a:cubicBezTo>
                  <a:lnTo>
                    <a:pt x="21600" y="4255"/>
                  </a:lnTo>
                  <a:lnTo>
                    <a:pt x="21520" y="4372"/>
                  </a:lnTo>
                  <a:cubicBezTo>
                    <a:pt x="21238" y="4784"/>
                    <a:pt x="20673" y="5090"/>
                    <a:pt x="20239" y="5240"/>
                  </a:cubicBezTo>
                  <a:lnTo>
                    <a:pt x="20021" y="5313"/>
                  </a:lnTo>
                  <a:cubicBezTo>
                    <a:pt x="19617" y="5450"/>
                    <a:pt x="19236" y="5578"/>
                    <a:pt x="18871" y="5772"/>
                  </a:cubicBezTo>
                  <a:cubicBezTo>
                    <a:pt x="18549" y="5944"/>
                    <a:pt x="18081" y="6212"/>
                    <a:pt x="17729" y="6566"/>
                  </a:cubicBezTo>
                  <a:cubicBezTo>
                    <a:pt x="17564" y="6732"/>
                    <a:pt x="17413" y="6916"/>
                    <a:pt x="17267" y="7093"/>
                  </a:cubicBezTo>
                  <a:cubicBezTo>
                    <a:pt x="17130" y="7259"/>
                    <a:pt x="16989" y="7431"/>
                    <a:pt x="16835" y="7591"/>
                  </a:cubicBezTo>
                  <a:cubicBezTo>
                    <a:pt x="16626" y="7805"/>
                    <a:pt x="16398" y="8009"/>
                    <a:pt x="16177" y="8206"/>
                  </a:cubicBezTo>
                  <a:cubicBezTo>
                    <a:pt x="15987" y="8375"/>
                    <a:pt x="15791" y="8549"/>
                    <a:pt x="15611" y="8729"/>
                  </a:cubicBezTo>
                  <a:cubicBezTo>
                    <a:pt x="15469" y="8870"/>
                    <a:pt x="15304" y="8986"/>
                    <a:pt x="15145" y="9098"/>
                  </a:cubicBezTo>
                  <a:cubicBezTo>
                    <a:pt x="15003" y="9198"/>
                    <a:pt x="14869" y="9292"/>
                    <a:pt x="14749" y="9403"/>
                  </a:cubicBezTo>
                  <a:lnTo>
                    <a:pt x="14420" y="9883"/>
                  </a:lnTo>
                  <a:cubicBezTo>
                    <a:pt x="14421" y="10057"/>
                    <a:pt x="14439" y="10253"/>
                    <a:pt x="14459" y="10459"/>
                  </a:cubicBezTo>
                  <a:cubicBezTo>
                    <a:pt x="14500" y="10900"/>
                    <a:pt x="14543" y="11356"/>
                    <a:pt x="14438" y="11718"/>
                  </a:cubicBezTo>
                  <a:cubicBezTo>
                    <a:pt x="14343" y="12047"/>
                    <a:pt x="13948" y="12330"/>
                    <a:pt x="13599" y="12580"/>
                  </a:cubicBezTo>
                  <a:cubicBezTo>
                    <a:pt x="13451" y="12685"/>
                    <a:pt x="13312" y="12785"/>
                    <a:pt x="13216" y="12875"/>
                  </a:cubicBezTo>
                  <a:cubicBezTo>
                    <a:pt x="13021" y="13057"/>
                    <a:pt x="12936" y="13215"/>
                    <a:pt x="12957" y="13358"/>
                  </a:cubicBezTo>
                  <a:cubicBezTo>
                    <a:pt x="12996" y="13616"/>
                    <a:pt x="13391" y="13831"/>
                    <a:pt x="13774" y="14039"/>
                  </a:cubicBezTo>
                  <a:lnTo>
                    <a:pt x="13936" y="14128"/>
                  </a:lnTo>
                  <a:lnTo>
                    <a:pt x="13826" y="14213"/>
                  </a:lnTo>
                  <a:cubicBezTo>
                    <a:pt x="13720" y="14295"/>
                    <a:pt x="13617" y="14381"/>
                    <a:pt x="13515" y="14466"/>
                  </a:cubicBezTo>
                  <a:lnTo>
                    <a:pt x="13442" y="14527"/>
                  </a:lnTo>
                  <a:lnTo>
                    <a:pt x="13268" y="16658"/>
                  </a:lnTo>
                  <a:cubicBezTo>
                    <a:pt x="13381" y="16722"/>
                    <a:pt x="13493" y="16789"/>
                    <a:pt x="13606" y="16857"/>
                  </a:cubicBezTo>
                  <a:cubicBezTo>
                    <a:pt x="13829" y="16990"/>
                    <a:pt x="14060" y="17128"/>
                    <a:pt x="14296" y="17233"/>
                  </a:cubicBezTo>
                  <a:cubicBezTo>
                    <a:pt x="14304" y="17237"/>
                    <a:pt x="14313" y="17238"/>
                    <a:pt x="14325" y="17238"/>
                  </a:cubicBezTo>
                  <a:cubicBezTo>
                    <a:pt x="14344" y="17238"/>
                    <a:pt x="14364" y="17235"/>
                    <a:pt x="14383" y="17232"/>
                  </a:cubicBezTo>
                  <a:cubicBezTo>
                    <a:pt x="14414" y="17228"/>
                    <a:pt x="14445" y="17224"/>
                    <a:pt x="14477" y="17224"/>
                  </a:cubicBezTo>
                  <a:cubicBezTo>
                    <a:pt x="14541" y="17224"/>
                    <a:pt x="14596" y="17239"/>
                    <a:pt x="14647" y="17272"/>
                  </a:cubicBezTo>
                  <a:cubicBezTo>
                    <a:pt x="14718" y="17316"/>
                    <a:pt x="14755" y="17381"/>
                    <a:pt x="14788" y="17438"/>
                  </a:cubicBezTo>
                  <a:cubicBezTo>
                    <a:pt x="14813" y="17481"/>
                    <a:pt x="14836" y="17522"/>
                    <a:pt x="14865" y="17538"/>
                  </a:cubicBezTo>
                  <a:cubicBezTo>
                    <a:pt x="15021" y="17623"/>
                    <a:pt x="15151" y="17664"/>
                    <a:pt x="15330" y="17720"/>
                  </a:cubicBezTo>
                  <a:lnTo>
                    <a:pt x="15411" y="17746"/>
                  </a:lnTo>
                  <a:cubicBezTo>
                    <a:pt x="15814" y="17876"/>
                    <a:pt x="15931" y="18048"/>
                    <a:pt x="16065" y="18247"/>
                  </a:cubicBezTo>
                  <a:cubicBezTo>
                    <a:pt x="16117" y="18323"/>
                    <a:pt x="16170" y="18402"/>
                    <a:pt x="16246" y="18490"/>
                  </a:cubicBezTo>
                  <a:cubicBezTo>
                    <a:pt x="16425" y="18697"/>
                    <a:pt x="16761" y="18908"/>
                    <a:pt x="17272" y="19136"/>
                  </a:cubicBezTo>
                  <a:cubicBezTo>
                    <a:pt x="18088" y="19497"/>
                    <a:pt x="18201" y="20141"/>
                    <a:pt x="18321" y="20822"/>
                  </a:cubicBezTo>
                  <a:cubicBezTo>
                    <a:pt x="18339" y="20929"/>
                    <a:pt x="18358" y="21037"/>
                    <a:pt x="18380" y="21145"/>
                  </a:cubicBezTo>
                  <a:lnTo>
                    <a:pt x="18403" y="21255"/>
                  </a:lnTo>
                  <a:lnTo>
                    <a:pt x="2285" y="21600"/>
                  </a:lnTo>
                  <a:cubicBezTo>
                    <a:pt x="2285" y="21600"/>
                    <a:pt x="2285" y="21502"/>
                    <a:pt x="2285" y="21502"/>
                  </a:cubicBezTo>
                  <a:close/>
                </a:path>
              </a:pathLst>
            </a:custGeom>
            <a:solidFill>
              <a:srgbClr val="C9D0D8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168" name="Group"/>
          <p:cNvGrpSpPr/>
          <p:nvPr/>
        </p:nvGrpSpPr>
        <p:grpSpPr>
          <a:xfrm>
            <a:off x="2913455" y="6545499"/>
            <a:ext cx="6592211" cy="1050847"/>
            <a:chOff x="0" y="0"/>
            <a:chExt cx="6592209" cy="1050845"/>
          </a:xfrm>
        </p:grpSpPr>
        <p:sp>
          <p:nvSpPr>
            <p:cNvPr id="1166" name="Shape"/>
            <p:cNvSpPr/>
            <p:nvPr/>
          </p:nvSpPr>
          <p:spPr>
            <a:xfrm>
              <a:off x="3296166" y="0"/>
              <a:ext cx="3296044" cy="105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8514" y="21600"/>
                  </a:lnTo>
                  <a:cubicBezTo>
                    <a:pt x="19383" y="17929"/>
                    <a:pt x="20074" y="14353"/>
                    <a:pt x="20546" y="10915"/>
                  </a:cubicBezTo>
                  <a:cubicBezTo>
                    <a:pt x="21041" y="7302"/>
                    <a:pt x="21379" y="3643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E6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67" name="Shape"/>
            <p:cNvSpPr/>
            <p:nvPr/>
          </p:nvSpPr>
          <p:spPr>
            <a:xfrm flipH="1">
              <a:off x="-1" y="0"/>
              <a:ext cx="3296044" cy="105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8514" y="21600"/>
                  </a:lnTo>
                  <a:cubicBezTo>
                    <a:pt x="19383" y="17929"/>
                    <a:pt x="20074" y="14353"/>
                    <a:pt x="20546" y="10915"/>
                  </a:cubicBezTo>
                  <a:cubicBezTo>
                    <a:pt x="21041" y="7302"/>
                    <a:pt x="21379" y="3643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E6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171" name="Group"/>
          <p:cNvGrpSpPr/>
          <p:nvPr/>
        </p:nvGrpSpPr>
        <p:grpSpPr>
          <a:xfrm>
            <a:off x="3045106" y="4233724"/>
            <a:ext cx="6339713" cy="1050761"/>
            <a:chOff x="0" y="0"/>
            <a:chExt cx="6339711" cy="1050760"/>
          </a:xfrm>
        </p:grpSpPr>
        <p:sp>
          <p:nvSpPr>
            <p:cNvPr id="1169" name="Shape"/>
            <p:cNvSpPr/>
            <p:nvPr/>
          </p:nvSpPr>
          <p:spPr>
            <a:xfrm>
              <a:off x="3164515" y="-1"/>
              <a:ext cx="3175197" cy="1050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2" extrusionOk="0">
                  <a:moveTo>
                    <a:pt x="10365" y="5"/>
                  </a:moveTo>
                  <a:cubicBezTo>
                    <a:pt x="4950" y="264"/>
                    <a:pt x="1006" y="10792"/>
                    <a:pt x="0" y="13880"/>
                  </a:cubicBezTo>
                  <a:lnTo>
                    <a:pt x="0" y="21552"/>
                  </a:lnTo>
                  <a:lnTo>
                    <a:pt x="21600" y="21552"/>
                  </a:lnTo>
                  <a:cubicBezTo>
                    <a:pt x="20228" y="12055"/>
                    <a:pt x="17632" y="4595"/>
                    <a:pt x="13964" y="1427"/>
                  </a:cubicBezTo>
                  <a:cubicBezTo>
                    <a:pt x="12684" y="321"/>
                    <a:pt x="11483" y="-48"/>
                    <a:pt x="10365" y="5"/>
                  </a:cubicBezTo>
                  <a:close/>
                </a:path>
              </a:pathLst>
            </a:custGeom>
            <a:solidFill>
              <a:srgbClr val="CD3C35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170" name="Shape"/>
            <p:cNvSpPr/>
            <p:nvPr/>
          </p:nvSpPr>
          <p:spPr>
            <a:xfrm flipH="1">
              <a:off x="-1" y="-1"/>
              <a:ext cx="3175197" cy="1050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2" extrusionOk="0">
                  <a:moveTo>
                    <a:pt x="10365" y="5"/>
                  </a:moveTo>
                  <a:cubicBezTo>
                    <a:pt x="4950" y="264"/>
                    <a:pt x="1006" y="10792"/>
                    <a:pt x="0" y="13880"/>
                  </a:cubicBezTo>
                  <a:lnTo>
                    <a:pt x="0" y="21552"/>
                  </a:lnTo>
                  <a:lnTo>
                    <a:pt x="21600" y="21552"/>
                  </a:lnTo>
                  <a:cubicBezTo>
                    <a:pt x="20228" y="12055"/>
                    <a:pt x="17632" y="4595"/>
                    <a:pt x="13964" y="1427"/>
                  </a:cubicBezTo>
                  <a:cubicBezTo>
                    <a:pt x="12684" y="321"/>
                    <a:pt x="11483" y="-48"/>
                    <a:pt x="10365" y="5"/>
                  </a:cubicBezTo>
                  <a:close/>
                </a:path>
              </a:pathLst>
            </a:custGeom>
            <a:solidFill>
              <a:srgbClr val="CD3C35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grpSp>
        <p:nvGrpSpPr>
          <p:cNvPr id="1174" name="Group"/>
          <p:cNvGrpSpPr/>
          <p:nvPr/>
        </p:nvGrpSpPr>
        <p:grpSpPr>
          <a:xfrm>
            <a:off x="2872126" y="5389569"/>
            <a:ext cx="6677548" cy="1050846"/>
            <a:chOff x="0" y="0"/>
            <a:chExt cx="6677546" cy="1050845"/>
          </a:xfrm>
        </p:grpSpPr>
        <p:sp>
          <p:nvSpPr>
            <p:cNvPr id="1172" name="Shape"/>
            <p:cNvSpPr/>
            <p:nvPr/>
          </p:nvSpPr>
          <p:spPr>
            <a:xfrm>
              <a:off x="3337495" y="0"/>
              <a:ext cx="3340052" cy="105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256" y="21600"/>
                  </a:lnTo>
                  <a:cubicBezTo>
                    <a:pt x="21600" y="14011"/>
                    <a:pt x="21379" y="6585"/>
                    <a:pt x="206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89C44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173" name="Shape"/>
            <p:cNvSpPr/>
            <p:nvPr/>
          </p:nvSpPr>
          <p:spPr>
            <a:xfrm flipH="1">
              <a:off x="-1" y="0"/>
              <a:ext cx="3340053" cy="105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256" y="21600"/>
                  </a:lnTo>
                  <a:cubicBezTo>
                    <a:pt x="21600" y="14011"/>
                    <a:pt x="21379" y="6585"/>
                    <a:pt x="206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89C44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grpSp>
        <p:nvGrpSpPr>
          <p:cNvPr id="1177" name="Group"/>
          <p:cNvGrpSpPr/>
          <p:nvPr/>
        </p:nvGrpSpPr>
        <p:grpSpPr>
          <a:xfrm>
            <a:off x="4669761" y="8857360"/>
            <a:ext cx="3086904" cy="1155931"/>
            <a:chOff x="0" y="0"/>
            <a:chExt cx="3086902" cy="1155930"/>
          </a:xfrm>
        </p:grpSpPr>
        <p:sp>
          <p:nvSpPr>
            <p:cNvPr id="1175" name="Shape"/>
            <p:cNvSpPr/>
            <p:nvPr/>
          </p:nvSpPr>
          <p:spPr>
            <a:xfrm>
              <a:off x="1539860" y="0"/>
              <a:ext cx="1547043" cy="115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cubicBezTo>
                    <a:pt x="8149" y="14036"/>
                    <a:pt x="15342" y="6871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666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176" name="Shape"/>
            <p:cNvSpPr/>
            <p:nvPr/>
          </p:nvSpPr>
          <p:spPr>
            <a:xfrm flipH="1">
              <a:off x="-1" y="0"/>
              <a:ext cx="1547043" cy="115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cubicBezTo>
                    <a:pt x="8149" y="14036"/>
                    <a:pt x="15342" y="6871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666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grpSp>
        <p:nvGrpSpPr>
          <p:cNvPr id="1180" name="Group"/>
          <p:cNvGrpSpPr/>
          <p:nvPr/>
        </p:nvGrpSpPr>
        <p:grpSpPr>
          <a:xfrm>
            <a:off x="3473992" y="7701429"/>
            <a:ext cx="5480308" cy="1050846"/>
            <a:chOff x="0" y="0"/>
            <a:chExt cx="5480306" cy="1050845"/>
          </a:xfrm>
        </p:grpSpPr>
        <p:sp>
          <p:nvSpPr>
            <p:cNvPr id="1178" name="Shape"/>
            <p:cNvSpPr/>
            <p:nvPr/>
          </p:nvSpPr>
          <p:spPr>
            <a:xfrm>
              <a:off x="2735629" y="0"/>
              <a:ext cx="2744678" cy="105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3175" y="21600"/>
                  </a:lnTo>
                  <a:cubicBezTo>
                    <a:pt x="14258" y="19230"/>
                    <a:pt x="15294" y="16889"/>
                    <a:pt x="16268" y="14580"/>
                  </a:cubicBezTo>
                  <a:cubicBezTo>
                    <a:pt x="18369" y="9603"/>
                    <a:pt x="20160" y="4724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88C4E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179" name="Shape"/>
            <p:cNvSpPr/>
            <p:nvPr/>
          </p:nvSpPr>
          <p:spPr>
            <a:xfrm flipH="1">
              <a:off x="-1" y="0"/>
              <a:ext cx="2744679" cy="105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3175" y="21600"/>
                  </a:lnTo>
                  <a:cubicBezTo>
                    <a:pt x="14258" y="19230"/>
                    <a:pt x="15294" y="16889"/>
                    <a:pt x="16268" y="14580"/>
                  </a:cubicBezTo>
                  <a:cubicBezTo>
                    <a:pt x="18369" y="9603"/>
                    <a:pt x="20160" y="4724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88C4E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sp>
        <p:nvSpPr>
          <p:cNvPr id="1181" name="5X more likely to attempt suicide…"/>
          <p:cNvSpPr txBox="1"/>
          <p:nvPr/>
        </p:nvSpPr>
        <p:spPr>
          <a:xfrm>
            <a:off x="10168609" y="3121078"/>
            <a:ext cx="13004886" cy="7899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700" b="1"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pPr>
            <a:r>
              <a:t>5X more likely to attempt suicide</a:t>
            </a:r>
          </a:p>
          <a:p>
            <a:pPr>
              <a:defRPr sz="6700" b="1"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pPr>
            <a:r>
              <a:t>8.5X more likely to attempt if there is family rejection. </a:t>
            </a:r>
          </a:p>
          <a:p>
            <a:pPr>
              <a:defRPr sz="6700" b="1"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pPr>
            <a:r>
              <a:t>Nearly 1/2 of all transgender youth will attempt suicide by age 25.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0" name="Group"/>
          <p:cNvGrpSpPr/>
          <p:nvPr/>
        </p:nvGrpSpPr>
        <p:grpSpPr>
          <a:xfrm rot="20299338">
            <a:off x="12090306" y="6799010"/>
            <a:ext cx="731903" cy="522166"/>
            <a:chOff x="0" y="0"/>
            <a:chExt cx="731902" cy="522165"/>
          </a:xfrm>
        </p:grpSpPr>
        <p:grpSp>
          <p:nvGrpSpPr>
            <p:cNvPr id="1197" name="Group"/>
            <p:cNvGrpSpPr/>
            <p:nvPr/>
          </p:nvGrpSpPr>
          <p:grpSpPr>
            <a:xfrm rot="21600000">
              <a:off x="-1" y="-1"/>
              <a:ext cx="731904" cy="522166"/>
              <a:chOff x="0" y="0"/>
              <a:chExt cx="731902" cy="522164"/>
            </a:xfrm>
          </p:grpSpPr>
          <p:sp>
            <p:nvSpPr>
              <p:cNvPr id="1185" name="Rounded Rectangle"/>
              <p:cNvSpPr/>
              <p:nvPr/>
            </p:nvSpPr>
            <p:spPr>
              <a:xfrm rot="16200000">
                <a:off x="104868" y="-104869"/>
                <a:ext cx="522166" cy="731903"/>
              </a:xfrm>
              <a:prstGeom prst="roundRect">
                <a:avLst>
                  <a:gd name="adj" fmla="val 9403"/>
                </a:avLst>
              </a:prstGeom>
              <a:solidFill>
                <a:srgbClr val="5E5E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grpSp>
            <p:nvGrpSpPr>
              <p:cNvPr id="1196" name="Group"/>
              <p:cNvGrpSpPr/>
              <p:nvPr/>
            </p:nvGrpSpPr>
            <p:grpSpPr>
              <a:xfrm rot="21600000">
                <a:off x="62840" y="65964"/>
                <a:ext cx="606222" cy="390236"/>
                <a:chOff x="0" y="0"/>
                <a:chExt cx="606220" cy="390235"/>
              </a:xfrm>
            </p:grpSpPr>
            <p:sp>
              <p:nvSpPr>
                <p:cNvPr id="1186" name="Shape"/>
                <p:cNvSpPr/>
                <p:nvPr/>
              </p:nvSpPr>
              <p:spPr>
                <a:xfrm rot="16200000">
                  <a:off x="-47215" y="271471"/>
                  <a:ext cx="165979" cy="715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652" y="0"/>
                      </a:moveTo>
                      <a:cubicBezTo>
                        <a:pt x="2080" y="0"/>
                        <a:pt x="0" y="4825"/>
                        <a:pt x="0" y="10791"/>
                      </a:cubicBezTo>
                      <a:cubicBezTo>
                        <a:pt x="0" y="16757"/>
                        <a:pt x="2080" y="21600"/>
                        <a:pt x="4652" y="21600"/>
                      </a:cubicBezTo>
                      <a:lnTo>
                        <a:pt x="10683" y="21600"/>
                      </a:lnTo>
                      <a:lnTo>
                        <a:pt x="10917" y="21600"/>
                      </a:lnTo>
                      <a:lnTo>
                        <a:pt x="16948" y="21600"/>
                      </a:lnTo>
                      <a:cubicBezTo>
                        <a:pt x="19520" y="21600"/>
                        <a:pt x="21600" y="16757"/>
                        <a:pt x="21600" y="10791"/>
                      </a:cubicBezTo>
                      <a:cubicBezTo>
                        <a:pt x="21600" y="4825"/>
                        <a:pt x="19520" y="0"/>
                        <a:pt x="16948" y="0"/>
                      </a:cubicBezTo>
                      <a:lnTo>
                        <a:pt x="10917" y="0"/>
                      </a:lnTo>
                      <a:lnTo>
                        <a:pt x="10683" y="0"/>
                      </a:lnTo>
                      <a:lnTo>
                        <a:pt x="4652" y="0"/>
                      </a:lnTo>
                      <a:close/>
                    </a:path>
                  </a:pathLst>
                </a:custGeom>
                <a:solidFill>
                  <a:srgbClr val="DDDDE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lnSpc>
                      <a:spcPct val="100000"/>
                    </a:lnSpc>
                    <a:spcBef>
                      <a:spcPts val="0"/>
                    </a:spcBef>
                    <a:defRPr sz="10400"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187" name="Shape"/>
                <p:cNvSpPr/>
                <p:nvPr/>
              </p:nvSpPr>
              <p:spPr>
                <a:xfrm rot="16200000">
                  <a:off x="-47215" y="47214"/>
                  <a:ext cx="165979" cy="715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652" y="0"/>
                      </a:moveTo>
                      <a:cubicBezTo>
                        <a:pt x="2080" y="0"/>
                        <a:pt x="0" y="4825"/>
                        <a:pt x="0" y="10791"/>
                      </a:cubicBezTo>
                      <a:cubicBezTo>
                        <a:pt x="0" y="16757"/>
                        <a:pt x="2080" y="21600"/>
                        <a:pt x="4652" y="21600"/>
                      </a:cubicBezTo>
                      <a:lnTo>
                        <a:pt x="10683" y="21600"/>
                      </a:lnTo>
                      <a:lnTo>
                        <a:pt x="10917" y="21600"/>
                      </a:lnTo>
                      <a:lnTo>
                        <a:pt x="16948" y="21600"/>
                      </a:lnTo>
                      <a:cubicBezTo>
                        <a:pt x="19520" y="21600"/>
                        <a:pt x="21600" y="16757"/>
                        <a:pt x="21600" y="10791"/>
                      </a:cubicBezTo>
                      <a:cubicBezTo>
                        <a:pt x="21600" y="4825"/>
                        <a:pt x="19520" y="0"/>
                        <a:pt x="16948" y="0"/>
                      </a:cubicBezTo>
                      <a:lnTo>
                        <a:pt x="10917" y="0"/>
                      </a:lnTo>
                      <a:lnTo>
                        <a:pt x="10683" y="0"/>
                      </a:lnTo>
                      <a:lnTo>
                        <a:pt x="4652" y="0"/>
                      </a:lnTo>
                      <a:close/>
                    </a:path>
                  </a:pathLst>
                </a:custGeom>
                <a:solidFill>
                  <a:srgbClr val="DDDDE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lnSpc>
                      <a:spcPct val="100000"/>
                    </a:lnSpc>
                    <a:spcBef>
                      <a:spcPts val="0"/>
                    </a:spcBef>
                    <a:defRPr sz="10400"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188" name="Shape"/>
                <p:cNvSpPr/>
                <p:nvPr/>
              </p:nvSpPr>
              <p:spPr>
                <a:xfrm rot="16200000">
                  <a:off x="86453" y="271471"/>
                  <a:ext cx="165979" cy="715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652" y="0"/>
                      </a:moveTo>
                      <a:cubicBezTo>
                        <a:pt x="2080" y="0"/>
                        <a:pt x="0" y="4825"/>
                        <a:pt x="0" y="10791"/>
                      </a:cubicBezTo>
                      <a:cubicBezTo>
                        <a:pt x="0" y="16757"/>
                        <a:pt x="2080" y="21600"/>
                        <a:pt x="4652" y="21600"/>
                      </a:cubicBezTo>
                      <a:lnTo>
                        <a:pt x="10683" y="21600"/>
                      </a:lnTo>
                      <a:lnTo>
                        <a:pt x="10917" y="21600"/>
                      </a:lnTo>
                      <a:lnTo>
                        <a:pt x="16948" y="21600"/>
                      </a:lnTo>
                      <a:cubicBezTo>
                        <a:pt x="19520" y="21600"/>
                        <a:pt x="21600" y="16757"/>
                        <a:pt x="21600" y="10791"/>
                      </a:cubicBezTo>
                      <a:cubicBezTo>
                        <a:pt x="21600" y="4825"/>
                        <a:pt x="19520" y="0"/>
                        <a:pt x="16948" y="0"/>
                      </a:cubicBezTo>
                      <a:lnTo>
                        <a:pt x="10917" y="0"/>
                      </a:lnTo>
                      <a:lnTo>
                        <a:pt x="10683" y="0"/>
                      </a:lnTo>
                      <a:lnTo>
                        <a:pt x="4652" y="0"/>
                      </a:lnTo>
                      <a:close/>
                    </a:path>
                  </a:pathLst>
                </a:custGeom>
                <a:solidFill>
                  <a:srgbClr val="DDDDE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lnSpc>
                      <a:spcPct val="100000"/>
                    </a:lnSpc>
                    <a:spcBef>
                      <a:spcPts val="0"/>
                    </a:spcBef>
                    <a:defRPr sz="10400"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189" name="Shape"/>
                <p:cNvSpPr/>
                <p:nvPr/>
              </p:nvSpPr>
              <p:spPr>
                <a:xfrm rot="16200000">
                  <a:off x="86453" y="47214"/>
                  <a:ext cx="165979" cy="715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652" y="0"/>
                      </a:moveTo>
                      <a:cubicBezTo>
                        <a:pt x="2080" y="0"/>
                        <a:pt x="0" y="4825"/>
                        <a:pt x="0" y="10791"/>
                      </a:cubicBezTo>
                      <a:cubicBezTo>
                        <a:pt x="0" y="16757"/>
                        <a:pt x="2080" y="21600"/>
                        <a:pt x="4652" y="21600"/>
                      </a:cubicBezTo>
                      <a:lnTo>
                        <a:pt x="10683" y="21600"/>
                      </a:lnTo>
                      <a:lnTo>
                        <a:pt x="10917" y="21600"/>
                      </a:lnTo>
                      <a:lnTo>
                        <a:pt x="16948" y="21600"/>
                      </a:lnTo>
                      <a:cubicBezTo>
                        <a:pt x="19520" y="21600"/>
                        <a:pt x="21600" y="16757"/>
                        <a:pt x="21600" y="10791"/>
                      </a:cubicBezTo>
                      <a:cubicBezTo>
                        <a:pt x="21600" y="4825"/>
                        <a:pt x="19520" y="0"/>
                        <a:pt x="16948" y="0"/>
                      </a:cubicBezTo>
                      <a:lnTo>
                        <a:pt x="10917" y="0"/>
                      </a:lnTo>
                      <a:lnTo>
                        <a:pt x="10683" y="0"/>
                      </a:lnTo>
                      <a:lnTo>
                        <a:pt x="4652" y="0"/>
                      </a:lnTo>
                      <a:close/>
                    </a:path>
                  </a:pathLst>
                </a:custGeom>
                <a:solidFill>
                  <a:srgbClr val="DDDDE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lnSpc>
                      <a:spcPct val="100000"/>
                    </a:lnSpc>
                    <a:spcBef>
                      <a:spcPts val="0"/>
                    </a:spcBef>
                    <a:defRPr sz="10400"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190" name="Shape"/>
                <p:cNvSpPr/>
                <p:nvPr/>
              </p:nvSpPr>
              <p:spPr>
                <a:xfrm rot="16200000" flipH="1">
                  <a:off x="220120" y="271471"/>
                  <a:ext cx="165980" cy="715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652" y="0"/>
                      </a:moveTo>
                      <a:cubicBezTo>
                        <a:pt x="2080" y="0"/>
                        <a:pt x="0" y="4825"/>
                        <a:pt x="0" y="10791"/>
                      </a:cubicBezTo>
                      <a:cubicBezTo>
                        <a:pt x="0" y="16757"/>
                        <a:pt x="2080" y="21600"/>
                        <a:pt x="4652" y="21600"/>
                      </a:cubicBezTo>
                      <a:lnTo>
                        <a:pt x="10683" y="21600"/>
                      </a:lnTo>
                      <a:lnTo>
                        <a:pt x="10917" y="21600"/>
                      </a:lnTo>
                      <a:lnTo>
                        <a:pt x="16948" y="21600"/>
                      </a:lnTo>
                      <a:cubicBezTo>
                        <a:pt x="19520" y="21600"/>
                        <a:pt x="21600" y="16757"/>
                        <a:pt x="21600" y="10791"/>
                      </a:cubicBezTo>
                      <a:cubicBezTo>
                        <a:pt x="21600" y="4825"/>
                        <a:pt x="19520" y="0"/>
                        <a:pt x="16948" y="0"/>
                      </a:cubicBezTo>
                      <a:lnTo>
                        <a:pt x="10917" y="0"/>
                      </a:lnTo>
                      <a:lnTo>
                        <a:pt x="10683" y="0"/>
                      </a:lnTo>
                      <a:lnTo>
                        <a:pt x="4652" y="0"/>
                      </a:lnTo>
                      <a:close/>
                    </a:path>
                  </a:pathLst>
                </a:custGeom>
                <a:solidFill>
                  <a:srgbClr val="DDDDE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lnSpc>
                      <a:spcPct val="100000"/>
                    </a:lnSpc>
                    <a:spcBef>
                      <a:spcPts val="0"/>
                    </a:spcBef>
                    <a:defRPr sz="10400"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191" name="Shape"/>
                <p:cNvSpPr/>
                <p:nvPr/>
              </p:nvSpPr>
              <p:spPr>
                <a:xfrm rot="16200000">
                  <a:off x="220120" y="47214"/>
                  <a:ext cx="165980" cy="715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652" y="0"/>
                      </a:moveTo>
                      <a:cubicBezTo>
                        <a:pt x="2080" y="0"/>
                        <a:pt x="0" y="4825"/>
                        <a:pt x="0" y="10791"/>
                      </a:cubicBezTo>
                      <a:cubicBezTo>
                        <a:pt x="0" y="16757"/>
                        <a:pt x="2080" y="21600"/>
                        <a:pt x="4652" y="21600"/>
                      </a:cubicBezTo>
                      <a:lnTo>
                        <a:pt x="10683" y="21600"/>
                      </a:lnTo>
                      <a:lnTo>
                        <a:pt x="10917" y="21600"/>
                      </a:lnTo>
                      <a:lnTo>
                        <a:pt x="16948" y="21600"/>
                      </a:lnTo>
                      <a:cubicBezTo>
                        <a:pt x="19520" y="21600"/>
                        <a:pt x="21600" y="16757"/>
                        <a:pt x="21600" y="10791"/>
                      </a:cubicBezTo>
                      <a:cubicBezTo>
                        <a:pt x="21600" y="4825"/>
                        <a:pt x="19520" y="0"/>
                        <a:pt x="16948" y="0"/>
                      </a:cubicBezTo>
                      <a:lnTo>
                        <a:pt x="10917" y="0"/>
                      </a:lnTo>
                      <a:lnTo>
                        <a:pt x="10683" y="0"/>
                      </a:lnTo>
                      <a:lnTo>
                        <a:pt x="4652" y="0"/>
                      </a:lnTo>
                      <a:close/>
                    </a:path>
                  </a:pathLst>
                </a:custGeom>
                <a:solidFill>
                  <a:srgbClr val="DDDDE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lnSpc>
                      <a:spcPct val="100000"/>
                    </a:lnSpc>
                    <a:spcBef>
                      <a:spcPts val="0"/>
                    </a:spcBef>
                    <a:defRPr sz="10400"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192" name="Shape"/>
                <p:cNvSpPr/>
                <p:nvPr/>
              </p:nvSpPr>
              <p:spPr>
                <a:xfrm rot="16200000">
                  <a:off x="353788" y="271471"/>
                  <a:ext cx="165980" cy="715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652" y="0"/>
                      </a:moveTo>
                      <a:cubicBezTo>
                        <a:pt x="2080" y="0"/>
                        <a:pt x="0" y="4825"/>
                        <a:pt x="0" y="10791"/>
                      </a:cubicBezTo>
                      <a:cubicBezTo>
                        <a:pt x="0" y="16757"/>
                        <a:pt x="2080" y="21600"/>
                        <a:pt x="4652" y="21600"/>
                      </a:cubicBezTo>
                      <a:lnTo>
                        <a:pt x="10683" y="21600"/>
                      </a:lnTo>
                      <a:lnTo>
                        <a:pt x="10917" y="21600"/>
                      </a:lnTo>
                      <a:lnTo>
                        <a:pt x="16948" y="21600"/>
                      </a:lnTo>
                      <a:cubicBezTo>
                        <a:pt x="19520" y="21600"/>
                        <a:pt x="21600" y="16757"/>
                        <a:pt x="21600" y="10791"/>
                      </a:cubicBezTo>
                      <a:cubicBezTo>
                        <a:pt x="21600" y="4825"/>
                        <a:pt x="19520" y="0"/>
                        <a:pt x="16948" y="0"/>
                      </a:cubicBezTo>
                      <a:lnTo>
                        <a:pt x="10917" y="0"/>
                      </a:lnTo>
                      <a:lnTo>
                        <a:pt x="10683" y="0"/>
                      </a:lnTo>
                      <a:lnTo>
                        <a:pt x="4652" y="0"/>
                      </a:lnTo>
                      <a:close/>
                    </a:path>
                  </a:pathLst>
                </a:custGeom>
                <a:solidFill>
                  <a:srgbClr val="DDDDE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lnSpc>
                      <a:spcPct val="100000"/>
                    </a:lnSpc>
                    <a:spcBef>
                      <a:spcPts val="0"/>
                    </a:spcBef>
                    <a:defRPr sz="10400"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193" name="Shape"/>
                <p:cNvSpPr/>
                <p:nvPr/>
              </p:nvSpPr>
              <p:spPr>
                <a:xfrm rot="16200000">
                  <a:off x="353788" y="47214"/>
                  <a:ext cx="165980" cy="715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652" y="0"/>
                      </a:moveTo>
                      <a:cubicBezTo>
                        <a:pt x="2080" y="0"/>
                        <a:pt x="0" y="4825"/>
                        <a:pt x="0" y="10791"/>
                      </a:cubicBezTo>
                      <a:cubicBezTo>
                        <a:pt x="0" y="16757"/>
                        <a:pt x="2080" y="21600"/>
                        <a:pt x="4652" y="21600"/>
                      </a:cubicBezTo>
                      <a:lnTo>
                        <a:pt x="10683" y="21600"/>
                      </a:lnTo>
                      <a:lnTo>
                        <a:pt x="10917" y="21600"/>
                      </a:lnTo>
                      <a:lnTo>
                        <a:pt x="16948" y="21600"/>
                      </a:lnTo>
                      <a:cubicBezTo>
                        <a:pt x="19520" y="21600"/>
                        <a:pt x="21600" y="16757"/>
                        <a:pt x="21600" y="10791"/>
                      </a:cubicBezTo>
                      <a:cubicBezTo>
                        <a:pt x="21600" y="4825"/>
                        <a:pt x="19520" y="0"/>
                        <a:pt x="16948" y="0"/>
                      </a:cubicBezTo>
                      <a:lnTo>
                        <a:pt x="10917" y="0"/>
                      </a:lnTo>
                      <a:lnTo>
                        <a:pt x="10683" y="0"/>
                      </a:lnTo>
                      <a:lnTo>
                        <a:pt x="4652" y="0"/>
                      </a:lnTo>
                      <a:close/>
                    </a:path>
                  </a:pathLst>
                </a:cu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1194" name="Shape"/>
                <p:cNvSpPr/>
                <p:nvPr/>
              </p:nvSpPr>
              <p:spPr>
                <a:xfrm rot="16200000">
                  <a:off x="487456" y="271471"/>
                  <a:ext cx="165979" cy="715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652" y="0"/>
                      </a:moveTo>
                      <a:cubicBezTo>
                        <a:pt x="2080" y="0"/>
                        <a:pt x="0" y="4825"/>
                        <a:pt x="0" y="10791"/>
                      </a:cubicBezTo>
                      <a:cubicBezTo>
                        <a:pt x="0" y="16757"/>
                        <a:pt x="2080" y="21600"/>
                        <a:pt x="4652" y="21600"/>
                      </a:cubicBezTo>
                      <a:lnTo>
                        <a:pt x="10683" y="21600"/>
                      </a:lnTo>
                      <a:lnTo>
                        <a:pt x="10917" y="21600"/>
                      </a:lnTo>
                      <a:lnTo>
                        <a:pt x="16948" y="21600"/>
                      </a:lnTo>
                      <a:cubicBezTo>
                        <a:pt x="19520" y="21600"/>
                        <a:pt x="21600" y="16757"/>
                        <a:pt x="21600" y="10791"/>
                      </a:cubicBezTo>
                      <a:cubicBezTo>
                        <a:pt x="21600" y="4825"/>
                        <a:pt x="19520" y="0"/>
                        <a:pt x="16948" y="0"/>
                      </a:cubicBezTo>
                      <a:lnTo>
                        <a:pt x="10917" y="0"/>
                      </a:lnTo>
                      <a:lnTo>
                        <a:pt x="10683" y="0"/>
                      </a:lnTo>
                      <a:lnTo>
                        <a:pt x="4652" y="0"/>
                      </a:lnTo>
                      <a:close/>
                    </a:path>
                  </a:pathLst>
                </a:cu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1195" name="Shape"/>
                <p:cNvSpPr/>
                <p:nvPr/>
              </p:nvSpPr>
              <p:spPr>
                <a:xfrm rot="16200000">
                  <a:off x="487456" y="47214"/>
                  <a:ext cx="165979" cy="715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652" y="0"/>
                      </a:moveTo>
                      <a:cubicBezTo>
                        <a:pt x="2080" y="0"/>
                        <a:pt x="0" y="4825"/>
                        <a:pt x="0" y="10791"/>
                      </a:cubicBezTo>
                      <a:cubicBezTo>
                        <a:pt x="0" y="16757"/>
                        <a:pt x="2080" y="21600"/>
                        <a:pt x="4652" y="21600"/>
                      </a:cubicBezTo>
                      <a:lnTo>
                        <a:pt x="10683" y="21600"/>
                      </a:lnTo>
                      <a:lnTo>
                        <a:pt x="10917" y="21600"/>
                      </a:lnTo>
                      <a:lnTo>
                        <a:pt x="16948" y="21600"/>
                      </a:lnTo>
                      <a:cubicBezTo>
                        <a:pt x="19520" y="21600"/>
                        <a:pt x="21600" y="16757"/>
                        <a:pt x="21600" y="10791"/>
                      </a:cubicBezTo>
                      <a:cubicBezTo>
                        <a:pt x="21600" y="4825"/>
                        <a:pt x="19520" y="0"/>
                        <a:pt x="16948" y="0"/>
                      </a:cubicBezTo>
                      <a:lnTo>
                        <a:pt x="10917" y="0"/>
                      </a:lnTo>
                      <a:lnTo>
                        <a:pt x="10683" y="0"/>
                      </a:lnTo>
                      <a:lnTo>
                        <a:pt x="4652" y="0"/>
                      </a:lnTo>
                      <a:close/>
                    </a:path>
                  </a:pathLst>
                </a:cu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</p:grpSp>
        <p:grpSp>
          <p:nvGrpSpPr>
            <p:cNvPr id="1219" name="Group"/>
            <p:cNvGrpSpPr/>
            <p:nvPr/>
          </p:nvGrpSpPr>
          <p:grpSpPr>
            <a:xfrm rot="21600000">
              <a:off x="62840" y="65735"/>
              <a:ext cx="472554" cy="390188"/>
              <a:chOff x="0" y="0"/>
              <a:chExt cx="472552" cy="390187"/>
            </a:xfrm>
          </p:grpSpPr>
          <p:grpSp>
            <p:nvGrpSpPr>
              <p:cNvPr id="1200" name="Group"/>
              <p:cNvGrpSpPr/>
              <p:nvPr/>
            </p:nvGrpSpPr>
            <p:grpSpPr>
              <a:xfrm rot="16200000" flipH="1">
                <a:off x="-47191" y="271447"/>
                <a:ext cx="165932" cy="71550"/>
                <a:chOff x="0" y="0"/>
                <a:chExt cx="165931" cy="71549"/>
              </a:xfrm>
            </p:grpSpPr>
            <p:sp>
              <p:nvSpPr>
                <p:cNvPr id="1198" name="Shape"/>
                <p:cNvSpPr/>
                <p:nvPr/>
              </p:nvSpPr>
              <p:spPr>
                <a:xfrm rot="21600000">
                  <a:off x="82039" y="-1"/>
                  <a:ext cx="83893" cy="715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2396" y="21600"/>
                      </a:lnTo>
                      <a:cubicBezTo>
                        <a:pt x="17484" y="21600"/>
                        <a:pt x="21600" y="16757"/>
                        <a:pt x="21600" y="10791"/>
                      </a:cubicBezTo>
                      <a:cubicBezTo>
                        <a:pt x="21600" y="4825"/>
                        <a:pt x="17484" y="0"/>
                        <a:pt x="1239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484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1199" name="Shape"/>
                <p:cNvSpPr/>
                <p:nvPr/>
              </p:nvSpPr>
              <p:spPr>
                <a:xfrm rot="21600000" flipH="1">
                  <a:off x="0" y="-1"/>
                  <a:ext cx="83892" cy="715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2396" y="21600"/>
                      </a:lnTo>
                      <a:cubicBezTo>
                        <a:pt x="17484" y="21600"/>
                        <a:pt x="21600" y="16757"/>
                        <a:pt x="21600" y="10791"/>
                      </a:cubicBezTo>
                      <a:cubicBezTo>
                        <a:pt x="21600" y="4825"/>
                        <a:pt x="17484" y="0"/>
                        <a:pt x="1239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2B1D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1203" name="Group"/>
              <p:cNvGrpSpPr/>
              <p:nvPr/>
            </p:nvGrpSpPr>
            <p:grpSpPr>
              <a:xfrm rot="16200000" flipH="1">
                <a:off x="-47191" y="47190"/>
                <a:ext cx="165932" cy="71551"/>
                <a:chOff x="0" y="0"/>
                <a:chExt cx="165931" cy="71549"/>
              </a:xfrm>
            </p:grpSpPr>
            <p:sp>
              <p:nvSpPr>
                <p:cNvPr id="1201" name="Shape"/>
                <p:cNvSpPr/>
                <p:nvPr/>
              </p:nvSpPr>
              <p:spPr>
                <a:xfrm rot="21600000">
                  <a:off x="82039" y="-1"/>
                  <a:ext cx="83893" cy="715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2396" y="21600"/>
                      </a:lnTo>
                      <a:cubicBezTo>
                        <a:pt x="17484" y="21600"/>
                        <a:pt x="21600" y="16757"/>
                        <a:pt x="21600" y="10791"/>
                      </a:cubicBezTo>
                      <a:cubicBezTo>
                        <a:pt x="21600" y="4825"/>
                        <a:pt x="17484" y="0"/>
                        <a:pt x="1239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484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1202" name="Shape"/>
                <p:cNvSpPr/>
                <p:nvPr/>
              </p:nvSpPr>
              <p:spPr>
                <a:xfrm rot="21600000" flipH="1">
                  <a:off x="0" y="-1"/>
                  <a:ext cx="83892" cy="715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2396" y="21600"/>
                      </a:lnTo>
                      <a:cubicBezTo>
                        <a:pt x="17484" y="21600"/>
                        <a:pt x="21600" y="16757"/>
                        <a:pt x="21600" y="10791"/>
                      </a:cubicBezTo>
                      <a:cubicBezTo>
                        <a:pt x="21600" y="4825"/>
                        <a:pt x="17484" y="0"/>
                        <a:pt x="1239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2B1D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1206" name="Group"/>
              <p:cNvGrpSpPr/>
              <p:nvPr/>
            </p:nvGrpSpPr>
            <p:grpSpPr>
              <a:xfrm rot="16200000" flipH="1">
                <a:off x="86476" y="271447"/>
                <a:ext cx="165933" cy="71550"/>
                <a:chOff x="0" y="0"/>
                <a:chExt cx="165931" cy="71549"/>
              </a:xfrm>
            </p:grpSpPr>
            <p:sp>
              <p:nvSpPr>
                <p:cNvPr id="1204" name="Shape"/>
                <p:cNvSpPr/>
                <p:nvPr/>
              </p:nvSpPr>
              <p:spPr>
                <a:xfrm rot="21600000">
                  <a:off x="82039" y="-1"/>
                  <a:ext cx="83893" cy="715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2396" y="21600"/>
                      </a:lnTo>
                      <a:cubicBezTo>
                        <a:pt x="17484" y="21600"/>
                        <a:pt x="21600" y="16757"/>
                        <a:pt x="21600" y="10791"/>
                      </a:cubicBezTo>
                      <a:cubicBezTo>
                        <a:pt x="21600" y="4825"/>
                        <a:pt x="17484" y="0"/>
                        <a:pt x="1239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484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1205" name="Shape"/>
                <p:cNvSpPr/>
                <p:nvPr/>
              </p:nvSpPr>
              <p:spPr>
                <a:xfrm rot="21600000" flipH="1">
                  <a:off x="0" y="-1"/>
                  <a:ext cx="83892" cy="715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2396" y="21600"/>
                      </a:lnTo>
                      <a:cubicBezTo>
                        <a:pt x="17484" y="21600"/>
                        <a:pt x="21600" y="16757"/>
                        <a:pt x="21600" y="10791"/>
                      </a:cubicBezTo>
                      <a:cubicBezTo>
                        <a:pt x="21600" y="4825"/>
                        <a:pt x="17484" y="0"/>
                        <a:pt x="1239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2B1D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1209" name="Group"/>
              <p:cNvGrpSpPr/>
              <p:nvPr/>
            </p:nvGrpSpPr>
            <p:grpSpPr>
              <a:xfrm rot="16200000" flipH="1">
                <a:off x="86476" y="47190"/>
                <a:ext cx="165933" cy="71551"/>
                <a:chOff x="0" y="0"/>
                <a:chExt cx="165931" cy="71549"/>
              </a:xfrm>
            </p:grpSpPr>
            <p:sp>
              <p:nvSpPr>
                <p:cNvPr id="1207" name="Shape"/>
                <p:cNvSpPr/>
                <p:nvPr/>
              </p:nvSpPr>
              <p:spPr>
                <a:xfrm rot="21600000">
                  <a:off x="82039" y="-1"/>
                  <a:ext cx="83893" cy="715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2396" y="21600"/>
                      </a:lnTo>
                      <a:cubicBezTo>
                        <a:pt x="17484" y="21600"/>
                        <a:pt x="21600" y="16757"/>
                        <a:pt x="21600" y="10791"/>
                      </a:cubicBezTo>
                      <a:cubicBezTo>
                        <a:pt x="21600" y="4825"/>
                        <a:pt x="17484" y="0"/>
                        <a:pt x="1239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484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1208" name="Shape"/>
                <p:cNvSpPr/>
                <p:nvPr/>
              </p:nvSpPr>
              <p:spPr>
                <a:xfrm rot="21600000" flipH="1">
                  <a:off x="0" y="-1"/>
                  <a:ext cx="83892" cy="715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2396" y="21600"/>
                      </a:lnTo>
                      <a:cubicBezTo>
                        <a:pt x="17484" y="21600"/>
                        <a:pt x="21600" y="16757"/>
                        <a:pt x="21600" y="10791"/>
                      </a:cubicBezTo>
                      <a:cubicBezTo>
                        <a:pt x="21600" y="4825"/>
                        <a:pt x="17484" y="0"/>
                        <a:pt x="1239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2B1D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1212" name="Group"/>
              <p:cNvGrpSpPr/>
              <p:nvPr/>
            </p:nvGrpSpPr>
            <p:grpSpPr>
              <a:xfrm rot="16200000" flipH="1">
                <a:off x="220144" y="271447"/>
                <a:ext cx="165932" cy="71550"/>
                <a:chOff x="0" y="0"/>
                <a:chExt cx="165931" cy="71549"/>
              </a:xfrm>
            </p:grpSpPr>
            <p:sp>
              <p:nvSpPr>
                <p:cNvPr id="1210" name="Shape"/>
                <p:cNvSpPr/>
                <p:nvPr/>
              </p:nvSpPr>
              <p:spPr>
                <a:xfrm rot="21600000">
                  <a:off x="82039" y="-1"/>
                  <a:ext cx="83893" cy="715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2396" y="21600"/>
                      </a:lnTo>
                      <a:cubicBezTo>
                        <a:pt x="17484" y="21600"/>
                        <a:pt x="21600" y="16757"/>
                        <a:pt x="21600" y="10791"/>
                      </a:cubicBezTo>
                      <a:cubicBezTo>
                        <a:pt x="21600" y="4825"/>
                        <a:pt x="17484" y="0"/>
                        <a:pt x="1239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484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1211" name="Shape"/>
                <p:cNvSpPr/>
                <p:nvPr/>
              </p:nvSpPr>
              <p:spPr>
                <a:xfrm rot="21600000" flipH="1">
                  <a:off x="0" y="-1"/>
                  <a:ext cx="83892" cy="715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2396" y="21600"/>
                      </a:lnTo>
                      <a:cubicBezTo>
                        <a:pt x="17484" y="21600"/>
                        <a:pt x="21600" y="16757"/>
                        <a:pt x="21600" y="10791"/>
                      </a:cubicBezTo>
                      <a:cubicBezTo>
                        <a:pt x="21600" y="4825"/>
                        <a:pt x="17484" y="0"/>
                        <a:pt x="1239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2B1D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1215" name="Group"/>
              <p:cNvGrpSpPr/>
              <p:nvPr/>
            </p:nvGrpSpPr>
            <p:grpSpPr>
              <a:xfrm rot="16200000" flipH="1">
                <a:off x="220144" y="47190"/>
                <a:ext cx="165932" cy="71551"/>
                <a:chOff x="0" y="0"/>
                <a:chExt cx="165931" cy="71549"/>
              </a:xfrm>
            </p:grpSpPr>
            <p:sp>
              <p:nvSpPr>
                <p:cNvPr id="1213" name="Shape"/>
                <p:cNvSpPr/>
                <p:nvPr/>
              </p:nvSpPr>
              <p:spPr>
                <a:xfrm rot="21600000">
                  <a:off x="82039" y="-1"/>
                  <a:ext cx="83893" cy="715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2396" y="21600"/>
                      </a:lnTo>
                      <a:cubicBezTo>
                        <a:pt x="17484" y="21600"/>
                        <a:pt x="21600" y="16757"/>
                        <a:pt x="21600" y="10791"/>
                      </a:cubicBezTo>
                      <a:cubicBezTo>
                        <a:pt x="21600" y="4825"/>
                        <a:pt x="17484" y="0"/>
                        <a:pt x="1239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484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1214" name="Shape"/>
                <p:cNvSpPr/>
                <p:nvPr/>
              </p:nvSpPr>
              <p:spPr>
                <a:xfrm rot="21600000" flipH="1">
                  <a:off x="0" y="-1"/>
                  <a:ext cx="83892" cy="715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2396" y="21600"/>
                      </a:lnTo>
                      <a:cubicBezTo>
                        <a:pt x="17484" y="21600"/>
                        <a:pt x="21600" y="16757"/>
                        <a:pt x="21600" y="10791"/>
                      </a:cubicBezTo>
                      <a:cubicBezTo>
                        <a:pt x="21600" y="4825"/>
                        <a:pt x="17484" y="0"/>
                        <a:pt x="1239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2B1D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1218" name="Group"/>
              <p:cNvGrpSpPr/>
              <p:nvPr/>
            </p:nvGrpSpPr>
            <p:grpSpPr>
              <a:xfrm rot="16200000" flipH="1">
                <a:off x="353812" y="271447"/>
                <a:ext cx="165932" cy="71550"/>
                <a:chOff x="0" y="0"/>
                <a:chExt cx="165931" cy="71549"/>
              </a:xfrm>
            </p:grpSpPr>
            <p:sp>
              <p:nvSpPr>
                <p:cNvPr id="1216" name="Shape"/>
                <p:cNvSpPr/>
                <p:nvPr/>
              </p:nvSpPr>
              <p:spPr>
                <a:xfrm rot="21600000">
                  <a:off x="82039" y="-1"/>
                  <a:ext cx="83893" cy="715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2396" y="21600"/>
                      </a:lnTo>
                      <a:cubicBezTo>
                        <a:pt x="17484" y="21600"/>
                        <a:pt x="21600" y="16757"/>
                        <a:pt x="21600" y="10791"/>
                      </a:cubicBezTo>
                      <a:cubicBezTo>
                        <a:pt x="21600" y="4825"/>
                        <a:pt x="17484" y="0"/>
                        <a:pt x="1239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484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1217" name="Shape"/>
                <p:cNvSpPr/>
                <p:nvPr/>
              </p:nvSpPr>
              <p:spPr>
                <a:xfrm rot="21600000" flipH="1">
                  <a:off x="0" y="-1"/>
                  <a:ext cx="83892" cy="715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2396" y="21600"/>
                      </a:lnTo>
                      <a:cubicBezTo>
                        <a:pt x="17484" y="21600"/>
                        <a:pt x="21600" y="16757"/>
                        <a:pt x="21600" y="10791"/>
                      </a:cubicBezTo>
                      <a:cubicBezTo>
                        <a:pt x="21600" y="4825"/>
                        <a:pt x="17484" y="0"/>
                        <a:pt x="1239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2B1D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226" name="Group"/>
          <p:cNvGrpSpPr/>
          <p:nvPr/>
        </p:nvGrpSpPr>
        <p:grpSpPr>
          <a:xfrm>
            <a:off x="11491232" y="6264820"/>
            <a:ext cx="230127" cy="1186360"/>
            <a:chOff x="0" y="0"/>
            <a:chExt cx="230125" cy="1186358"/>
          </a:xfrm>
        </p:grpSpPr>
        <p:pic>
          <p:nvPicPr>
            <p:cNvPr id="1221" name="photo-placeholder.jpg" descr="photo-placeholder.jpg"/>
            <p:cNvPicPr>
              <a:picLocks/>
            </p:cNvPicPr>
            <p:nvPr/>
          </p:nvPicPr>
          <p:blipFill>
            <a:blip r:embed="rId3">
              <a:extLst/>
            </a:blip>
            <a:srcRect l="35856" t="50063" r="38501" b="26"/>
            <a:stretch>
              <a:fillRect/>
            </a:stretch>
          </p:blipFill>
          <p:spPr>
            <a:xfrm>
              <a:off x="34747" y="353927"/>
              <a:ext cx="160735" cy="313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27" y="0"/>
                  </a:moveTo>
                  <a:cubicBezTo>
                    <a:pt x="2620" y="0"/>
                    <a:pt x="1727" y="226"/>
                    <a:pt x="1067" y="575"/>
                  </a:cubicBezTo>
                  <a:cubicBezTo>
                    <a:pt x="406" y="924"/>
                    <a:pt x="0" y="1385"/>
                    <a:pt x="0" y="19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16"/>
                  </a:lnTo>
                  <a:cubicBezTo>
                    <a:pt x="21600" y="1385"/>
                    <a:pt x="21194" y="924"/>
                    <a:pt x="20533" y="575"/>
                  </a:cubicBezTo>
                  <a:cubicBezTo>
                    <a:pt x="19873" y="226"/>
                    <a:pt x="18927" y="0"/>
                    <a:pt x="17920" y="0"/>
                  </a:cubicBezTo>
                  <a:lnTo>
                    <a:pt x="3627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1225" name="Group"/>
            <p:cNvGrpSpPr/>
            <p:nvPr/>
          </p:nvGrpSpPr>
          <p:grpSpPr>
            <a:xfrm>
              <a:off x="0" y="-1"/>
              <a:ext cx="230126" cy="1186360"/>
              <a:chOff x="0" y="0"/>
              <a:chExt cx="230125" cy="1186358"/>
            </a:xfrm>
          </p:grpSpPr>
          <p:sp>
            <p:nvSpPr>
              <p:cNvPr id="1222" name="Shape"/>
              <p:cNvSpPr/>
              <p:nvPr/>
            </p:nvSpPr>
            <p:spPr>
              <a:xfrm>
                <a:off x="80600" y="0"/>
                <a:ext cx="69253" cy="353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49" y="0"/>
                    </a:moveTo>
                    <a:cubicBezTo>
                      <a:pt x="9981" y="0"/>
                      <a:pt x="9365" y="121"/>
                      <a:pt x="9365" y="271"/>
                    </a:cubicBezTo>
                    <a:lnTo>
                      <a:pt x="9365" y="11645"/>
                    </a:lnTo>
                    <a:cubicBezTo>
                      <a:pt x="8285" y="11652"/>
                      <a:pt x="7312" y="11740"/>
                      <a:pt x="6596" y="11880"/>
                    </a:cubicBezTo>
                    <a:cubicBezTo>
                      <a:pt x="5847" y="12026"/>
                      <a:pt x="5395" y="12226"/>
                      <a:pt x="5395" y="12449"/>
                    </a:cubicBezTo>
                    <a:lnTo>
                      <a:pt x="5395" y="15732"/>
                    </a:lnTo>
                    <a:cubicBezTo>
                      <a:pt x="2253" y="15960"/>
                      <a:pt x="0" y="16536"/>
                      <a:pt x="0" y="17230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7230"/>
                    </a:lnTo>
                    <a:cubicBezTo>
                      <a:pt x="21600" y="16536"/>
                      <a:pt x="19321" y="15960"/>
                      <a:pt x="16185" y="15732"/>
                    </a:cubicBezTo>
                    <a:lnTo>
                      <a:pt x="16185" y="12449"/>
                    </a:lnTo>
                    <a:cubicBezTo>
                      <a:pt x="16185" y="12226"/>
                      <a:pt x="15730" y="12026"/>
                      <a:pt x="14984" y="11880"/>
                    </a:cubicBezTo>
                    <a:cubicBezTo>
                      <a:pt x="14252" y="11736"/>
                      <a:pt x="13248" y="11648"/>
                      <a:pt x="12133" y="11645"/>
                    </a:cubicBezTo>
                    <a:lnTo>
                      <a:pt x="12133" y="271"/>
                    </a:lnTo>
                    <a:cubicBezTo>
                      <a:pt x="12133" y="121"/>
                      <a:pt x="11517" y="0"/>
                      <a:pt x="10749" y="0"/>
                    </a:cubicBezTo>
                    <a:close/>
                  </a:path>
                </a:pathLst>
              </a:custGeom>
              <a:solidFill>
                <a:srgbClr val="5E5E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223" name="Shape"/>
              <p:cNvSpPr/>
              <p:nvPr/>
            </p:nvSpPr>
            <p:spPr>
              <a:xfrm>
                <a:off x="34906" y="353927"/>
                <a:ext cx="160601" cy="6277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53" y="0"/>
                    </a:moveTo>
                    <a:cubicBezTo>
                      <a:pt x="2646" y="0"/>
                      <a:pt x="1732" y="108"/>
                      <a:pt x="1071" y="282"/>
                    </a:cubicBezTo>
                    <a:cubicBezTo>
                      <a:pt x="409" y="456"/>
                      <a:pt x="0" y="696"/>
                      <a:pt x="0" y="96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961"/>
                    </a:lnTo>
                    <a:cubicBezTo>
                      <a:pt x="21600" y="829"/>
                      <a:pt x="21498" y="702"/>
                      <a:pt x="21313" y="587"/>
                    </a:cubicBezTo>
                    <a:cubicBezTo>
                      <a:pt x="21128" y="472"/>
                      <a:pt x="20860" y="369"/>
                      <a:pt x="20529" y="282"/>
                    </a:cubicBezTo>
                    <a:cubicBezTo>
                      <a:pt x="19868" y="108"/>
                      <a:pt x="18954" y="0"/>
                      <a:pt x="17947" y="0"/>
                    </a:cubicBezTo>
                    <a:lnTo>
                      <a:pt x="3653" y="0"/>
                    </a:lnTo>
                    <a:close/>
                  </a:path>
                </a:pathLst>
              </a:custGeom>
              <a:noFill/>
              <a:ln w="63500" cap="flat">
                <a:solidFill>
                  <a:srgbClr val="5E5E5E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224" name="Shape"/>
              <p:cNvSpPr/>
              <p:nvPr/>
            </p:nvSpPr>
            <p:spPr>
              <a:xfrm>
                <a:off x="0" y="976933"/>
                <a:ext cx="230126" cy="209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311" extrusionOk="0">
                    <a:moveTo>
                      <a:pt x="1260" y="0"/>
                    </a:moveTo>
                    <a:cubicBezTo>
                      <a:pt x="566" y="0"/>
                      <a:pt x="-1" y="614"/>
                      <a:pt x="0" y="1367"/>
                    </a:cubicBezTo>
                    <a:cubicBezTo>
                      <a:pt x="1" y="2120"/>
                      <a:pt x="566" y="2728"/>
                      <a:pt x="1260" y="2726"/>
                    </a:cubicBezTo>
                    <a:lnTo>
                      <a:pt x="8089" y="2726"/>
                    </a:lnTo>
                    <a:lnTo>
                      <a:pt x="8089" y="15560"/>
                    </a:lnTo>
                    <a:cubicBezTo>
                      <a:pt x="6858" y="15701"/>
                      <a:pt x="5685" y="15910"/>
                      <a:pt x="4705" y="16247"/>
                    </a:cubicBezTo>
                    <a:cubicBezTo>
                      <a:pt x="1338" y="17405"/>
                      <a:pt x="1338" y="19285"/>
                      <a:pt x="4705" y="20442"/>
                    </a:cubicBezTo>
                    <a:cubicBezTo>
                      <a:pt x="8072" y="21600"/>
                      <a:pt x="13533" y="21600"/>
                      <a:pt x="16900" y="20442"/>
                    </a:cubicBezTo>
                    <a:cubicBezTo>
                      <a:pt x="20267" y="19285"/>
                      <a:pt x="20267" y="17405"/>
                      <a:pt x="16900" y="16247"/>
                    </a:cubicBezTo>
                    <a:cubicBezTo>
                      <a:pt x="15918" y="15910"/>
                      <a:pt x="14742" y="15701"/>
                      <a:pt x="13509" y="15560"/>
                    </a:cubicBezTo>
                    <a:lnTo>
                      <a:pt x="13509" y="2726"/>
                    </a:lnTo>
                    <a:lnTo>
                      <a:pt x="20344" y="2726"/>
                    </a:lnTo>
                    <a:cubicBezTo>
                      <a:pt x="21039" y="2726"/>
                      <a:pt x="21597" y="2120"/>
                      <a:pt x="21598" y="1367"/>
                    </a:cubicBezTo>
                    <a:cubicBezTo>
                      <a:pt x="21599" y="614"/>
                      <a:pt x="21039" y="2"/>
                      <a:pt x="20344" y="0"/>
                    </a:cubicBezTo>
                    <a:lnTo>
                      <a:pt x="1260" y="0"/>
                    </a:lnTo>
                    <a:close/>
                  </a:path>
                </a:pathLst>
              </a:custGeom>
              <a:solidFill>
                <a:srgbClr val="5E5E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</p:grpSp>
      </p:grpSp>
      <p:grpSp>
        <p:nvGrpSpPr>
          <p:cNvPr id="1229" name="Group"/>
          <p:cNvGrpSpPr/>
          <p:nvPr/>
        </p:nvGrpSpPr>
        <p:grpSpPr>
          <a:xfrm>
            <a:off x="11710225" y="6257546"/>
            <a:ext cx="483117" cy="1200908"/>
            <a:chOff x="0" y="0"/>
            <a:chExt cx="483116" cy="1200907"/>
          </a:xfrm>
        </p:grpSpPr>
        <p:sp>
          <p:nvSpPr>
            <p:cNvPr id="1227" name="Shape"/>
            <p:cNvSpPr/>
            <p:nvPr/>
          </p:nvSpPr>
          <p:spPr>
            <a:xfrm>
              <a:off x="0" y="0"/>
              <a:ext cx="483117" cy="1200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598" extrusionOk="0">
                  <a:moveTo>
                    <a:pt x="2762" y="0"/>
                  </a:moveTo>
                  <a:lnTo>
                    <a:pt x="2511" y="77"/>
                  </a:lnTo>
                  <a:cubicBezTo>
                    <a:pt x="2491" y="102"/>
                    <a:pt x="465" y="2595"/>
                    <a:pt x="68" y="5331"/>
                  </a:cubicBezTo>
                  <a:cubicBezTo>
                    <a:pt x="-463" y="8985"/>
                    <a:pt x="2130" y="11410"/>
                    <a:pt x="7572" y="12348"/>
                  </a:cubicBezTo>
                  <a:lnTo>
                    <a:pt x="7630" y="12356"/>
                  </a:lnTo>
                  <a:cubicBezTo>
                    <a:pt x="7648" y="12358"/>
                    <a:pt x="9446" y="12521"/>
                    <a:pt x="9446" y="14698"/>
                  </a:cubicBezTo>
                  <a:lnTo>
                    <a:pt x="9446" y="19021"/>
                  </a:lnTo>
                  <a:cubicBezTo>
                    <a:pt x="9280" y="19173"/>
                    <a:pt x="7762" y="20375"/>
                    <a:pt x="1188" y="20605"/>
                  </a:cubicBezTo>
                  <a:lnTo>
                    <a:pt x="1004" y="20649"/>
                  </a:lnTo>
                  <a:cubicBezTo>
                    <a:pt x="913" y="20700"/>
                    <a:pt x="460" y="20961"/>
                    <a:pt x="618" y="21160"/>
                  </a:cubicBezTo>
                  <a:cubicBezTo>
                    <a:pt x="665" y="21218"/>
                    <a:pt x="789" y="21295"/>
                    <a:pt x="1082" y="21330"/>
                  </a:cubicBezTo>
                  <a:lnTo>
                    <a:pt x="1111" y="21334"/>
                  </a:lnTo>
                  <a:cubicBezTo>
                    <a:pt x="1155" y="21337"/>
                    <a:pt x="5282" y="21597"/>
                    <a:pt x="9591" y="21597"/>
                  </a:cubicBezTo>
                  <a:cubicBezTo>
                    <a:pt x="9893" y="21597"/>
                    <a:pt x="10187" y="21600"/>
                    <a:pt x="10489" y="21597"/>
                  </a:cubicBezTo>
                  <a:cubicBezTo>
                    <a:pt x="10533" y="21597"/>
                    <a:pt x="10569" y="21585"/>
                    <a:pt x="10605" y="21577"/>
                  </a:cubicBezTo>
                  <a:cubicBezTo>
                    <a:pt x="10625" y="21579"/>
                    <a:pt x="10622" y="21593"/>
                    <a:pt x="10644" y="21593"/>
                  </a:cubicBezTo>
                  <a:cubicBezTo>
                    <a:pt x="10946" y="21596"/>
                    <a:pt x="11243" y="21597"/>
                    <a:pt x="11542" y="21597"/>
                  </a:cubicBezTo>
                  <a:cubicBezTo>
                    <a:pt x="15805" y="21597"/>
                    <a:pt x="19586" y="21337"/>
                    <a:pt x="19626" y="21334"/>
                  </a:cubicBezTo>
                  <a:lnTo>
                    <a:pt x="19655" y="21330"/>
                  </a:lnTo>
                  <a:cubicBezTo>
                    <a:pt x="19946" y="21295"/>
                    <a:pt x="20057" y="21218"/>
                    <a:pt x="20100" y="21160"/>
                  </a:cubicBezTo>
                  <a:cubicBezTo>
                    <a:pt x="20246" y="20959"/>
                    <a:pt x="19747" y="20696"/>
                    <a:pt x="19646" y="20645"/>
                  </a:cubicBezTo>
                  <a:lnTo>
                    <a:pt x="19462" y="20605"/>
                  </a:lnTo>
                  <a:cubicBezTo>
                    <a:pt x="12899" y="20375"/>
                    <a:pt x="11232" y="19175"/>
                    <a:pt x="11040" y="19017"/>
                  </a:cubicBezTo>
                  <a:lnTo>
                    <a:pt x="11040" y="14698"/>
                  </a:lnTo>
                  <a:cubicBezTo>
                    <a:pt x="11040" y="12517"/>
                    <a:pt x="12995" y="12358"/>
                    <a:pt x="13010" y="12356"/>
                  </a:cubicBezTo>
                  <a:lnTo>
                    <a:pt x="13078" y="12348"/>
                  </a:lnTo>
                  <a:cubicBezTo>
                    <a:pt x="18520" y="11410"/>
                    <a:pt x="21137" y="8985"/>
                    <a:pt x="20660" y="5331"/>
                  </a:cubicBezTo>
                  <a:cubicBezTo>
                    <a:pt x="20302" y="2595"/>
                    <a:pt x="18323" y="102"/>
                    <a:pt x="18303" y="77"/>
                  </a:cubicBezTo>
                  <a:lnTo>
                    <a:pt x="18052" y="0"/>
                  </a:lnTo>
                  <a:lnTo>
                    <a:pt x="10760" y="0"/>
                  </a:lnTo>
                  <a:lnTo>
                    <a:pt x="10248" y="0"/>
                  </a:lnTo>
                  <a:lnTo>
                    <a:pt x="2762" y="0"/>
                  </a:lnTo>
                  <a:close/>
                  <a:moveTo>
                    <a:pt x="2946" y="223"/>
                  </a:moveTo>
                  <a:lnTo>
                    <a:pt x="10248" y="223"/>
                  </a:lnTo>
                  <a:lnTo>
                    <a:pt x="10760" y="223"/>
                  </a:lnTo>
                  <a:lnTo>
                    <a:pt x="17859" y="223"/>
                  </a:lnTo>
                  <a:cubicBezTo>
                    <a:pt x="18188" y="657"/>
                    <a:pt x="19821" y="2905"/>
                    <a:pt x="20138" y="5348"/>
                  </a:cubicBezTo>
                  <a:cubicBezTo>
                    <a:pt x="20606" y="8941"/>
                    <a:pt x="18165" y="11228"/>
                    <a:pt x="12894" y="12142"/>
                  </a:cubicBezTo>
                  <a:cubicBezTo>
                    <a:pt x="12565" y="12171"/>
                    <a:pt x="10509" y="12442"/>
                    <a:pt x="10509" y="14698"/>
                  </a:cubicBezTo>
                  <a:lnTo>
                    <a:pt x="10509" y="19041"/>
                  </a:lnTo>
                  <a:lnTo>
                    <a:pt x="10528" y="19086"/>
                  </a:lnTo>
                  <a:cubicBezTo>
                    <a:pt x="10587" y="19146"/>
                    <a:pt x="12056" y="20556"/>
                    <a:pt x="19308" y="20824"/>
                  </a:cubicBezTo>
                  <a:cubicBezTo>
                    <a:pt x="19483" y="20922"/>
                    <a:pt x="19633" y="21046"/>
                    <a:pt x="19597" y="21095"/>
                  </a:cubicBezTo>
                  <a:cubicBezTo>
                    <a:pt x="19590" y="21105"/>
                    <a:pt x="19552" y="21111"/>
                    <a:pt x="19520" y="21115"/>
                  </a:cubicBezTo>
                  <a:cubicBezTo>
                    <a:pt x="19229" y="21135"/>
                    <a:pt x="15083" y="21416"/>
                    <a:pt x="10653" y="21374"/>
                  </a:cubicBezTo>
                  <a:cubicBezTo>
                    <a:pt x="10616" y="21375"/>
                    <a:pt x="10618" y="21397"/>
                    <a:pt x="10586" y="21403"/>
                  </a:cubicBezTo>
                  <a:cubicBezTo>
                    <a:pt x="10553" y="21397"/>
                    <a:pt x="10527" y="21387"/>
                    <a:pt x="10489" y="21387"/>
                  </a:cubicBezTo>
                  <a:cubicBezTo>
                    <a:pt x="10487" y="21387"/>
                    <a:pt x="10481" y="21387"/>
                    <a:pt x="10480" y="21387"/>
                  </a:cubicBezTo>
                  <a:cubicBezTo>
                    <a:pt x="6051" y="21387"/>
                    <a:pt x="1530" y="21144"/>
                    <a:pt x="1207" y="21123"/>
                  </a:cubicBezTo>
                  <a:cubicBezTo>
                    <a:pt x="1133" y="21113"/>
                    <a:pt x="1124" y="21096"/>
                    <a:pt x="1120" y="21091"/>
                  </a:cubicBezTo>
                  <a:cubicBezTo>
                    <a:pt x="1076" y="21036"/>
                    <a:pt x="1212" y="20913"/>
                    <a:pt x="1352" y="20824"/>
                  </a:cubicBezTo>
                  <a:cubicBezTo>
                    <a:pt x="8602" y="20555"/>
                    <a:pt x="9906" y="19142"/>
                    <a:pt x="9958" y="19081"/>
                  </a:cubicBezTo>
                  <a:lnTo>
                    <a:pt x="9977" y="19041"/>
                  </a:lnTo>
                  <a:lnTo>
                    <a:pt x="9977" y="14698"/>
                  </a:lnTo>
                  <a:cubicBezTo>
                    <a:pt x="9977" y="12449"/>
                    <a:pt x="8070" y="12172"/>
                    <a:pt x="7756" y="12142"/>
                  </a:cubicBezTo>
                  <a:cubicBezTo>
                    <a:pt x="2484" y="11228"/>
                    <a:pt x="69" y="8942"/>
                    <a:pt x="589" y="5348"/>
                  </a:cubicBezTo>
                  <a:cubicBezTo>
                    <a:pt x="943" y="2904"/>
                    <a:pt x="2610" y="655"/>
                    <a:pt x="2946" y="223"/>
                  </a:cubicBezTo>
                  <a:close/>
                </a:path>
              </a:pathLst>
            </a:cu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228" name="Shape"/>
            <p:cNvSpPr/>
            <p:nvPr/>
          </p:nvSpPr>
          <p:spPr>
            <a:xfrm>
              <a:off x="51136" y="486328"/>
              <a:ext cx="381360" cy="181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295" y="9013"/>
                    <a:pt x="3783" y="16901"/>
                    <a:pt x="8318" y="21439"/>
                  </a:cubicBezTo>
                  <a:lnTo>
                    <a:pt x="12388" y="21600"/>
                  </a:lnTo>
                  <a:cubicBezTo>
                    <a:pt x="12388" y="21600"/>
                    <a:pt x="16573" y="19935"/>
                    <a:pt x="19622" y="9510"/>
                  </a:cubicBezTo>
                  <a:cubicBezTo>
                    <a:pt x="20381" y="6918"/>
                    <a:pt x="21064" y="3781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B82C4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247" name="Group"/>
          <p:cNvGrpSpPr/>
          <p:nvPr/>
        </p:nvGrpSpPr>
        <p:grpSpPr>
          <a:xfrm>
            <a:off x="11997575" y="7357398"/>
            <a:ext cx="787255" cy="83163"/>
            <a:chOff x="0" y="0"/>
            <a:chExt cx="787254" cy="83162"/>
          </a:xfrm>
        </p:grpSpPr>
        <p:grpSp>
          <p:nvGrpSpPr>
            <p:cNvPr id="1237" name="Group"/>
            <p:cNvGrpSpPr/>
            <p:nvPr/>
          </p:nvGrpSpPr>
          <p:grpSpPr>
            <a:xfrm>
              <a:off x="556749" y="-1"/>
              <a:ext cx="230506" cy="83164"/>
              <a:chOff x="0" y="0"/>
              <a:chExt cx="230504" cy="83162"/>
            </a:xfrm>
          </p:grpSpPr>
          <p:sp>
            <p:nvSpPr>
              <p:cNvPr id="1230" name="Shape"/>
              <p:cNvSpPr/>
              <p:nvPr/>
            </p:nvSpPr>
            <p:spPr>
              <a:xfrm>
                <a:off x="145488" y="1291"/>
                <a:ext cx="51006" cy="642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2" h="20514" extrusionOk="0">
                    <a:moveTo>
                      <a:pt x="7590" y="25"/>
                    </a:moveTo>
                    <a:cubicBezTo>
                      <a:pt x="4405" y="299"/>
                      <a:pt x="2307" y="1695"/>
                      <a:pt x="536" y="4279"/>
                    </a:cubicBezTo>
                    <a:cubicBezTo>
                      <a:pt x="49" y="4990"/>
                      <a:pt x="-28" y="5961"/>
                      <a:pt x="296" y="6761"/>
                    </a:cubicBezTo>
                    <a:cubicBezTo>
                      <a:pt x="-655" y="8570"/>
                      <a:pt x="785" y="11157"/>
                      <a:pt x="3171" y="10493"/>
                    </a:cubicBezTo>
                    <a:cubicBezTo>
                      <a:pt x="4721" y="10062"/>
                      <a:pt x="6141" y="9465"/>
                      <a:pt x="7403" y="8658"/>
                    </a:cubicBezTo>
                    <a:cubicBezTo>
                      <a:pt x="7651" y="9209"/>
                      <a:pt x="8075" y="9510"/>
                      <a:pt x="8575" y="9701"/>
                    </a:cubicBezTo>
                    <a:cubicBezTo>
                      <a:pt x="8093" y="10562"/>
                      <a:pt x="7718" y="11520"/>
                      <a:pt x="7616" y="12641"/>
                    </a:cubicBezTo>
                    <a:cubicBezTo>
                      <a:pt x="7562" y="13238"/>
                      <a:pt x="7697" y="13704"/>
                      <a:pt x="7962" y="14059"/>
                    </a:cubicBezTo>
                    <a:cubicBezTo>
                      <a:pt x="7170" y="14713"/>
                      <a:pt x="7047" y="16062"/>
                      <a:pt x="7430" y="17104"/>
                    </a:cubicBezTo>
                    <a:cubicBezTo>
                      <a:pt x="8308" y="19495"/>
                      <a:pt x="10273" y="21397"/>
                      <a:pt x="12514" y="20086"/>
                    </a:cubicBezTo>
                    <a:cubicBezTo>
                      <a:pt x="13480" y="19521"/>
                      <a:pt x="13837" y="18578"/>
                      <a:pt x="13845" y="17563"/>
                    </a:cubicBezTo>
                    <a:cubicBezTo>
                      <a:pt x="15010" y="17407"/>
                      <a:pt x="16159" y="17175"/>
                      <a:pt x="17253" y="16645"/>
                    </a:cubicBezTo>
                    <a:cubicBezTo>
                      <a:pt x="18997" y="15801"/>
                      <a:pt x="20945" y="14671"/>
                      <a:pt x="20793" y="12600"/>
                    </a:cubicBezTo>
                    <a:cubicBezTo>
                      <a:pt x="20766" y="12220"/>
                      <a:pt x="20564" y="11200"/>
                      <a:pt x="19862" y="10598"/>
                    </a:cubicBezTo>
                    <a:cubicBezTo>
                      <a:pt x="19286" y="10103"/>
                      <a:pt x="19237" y="8801"/>
                      <a:pt x="19036" y="8492"/>
                    </a:cubicBezTo>
                    <a:cubicBezTo>
                      <a:pt x="18873" y="8240"/>
                      <a:pt x="18639" y="8098"/>
                      <a:pt x="18451" y="7887"/>
                    </a:cubicBezTo>
                    <a:cubicBezTo>
                      <a:pt x="18834" y="7209"/>
                      <a:pt x="19120" y="6432"/>
                      <a:pt x="19196" y="5447"/>
                    </a:cubicBezTo>
                    <a:cubicBezTo>
                      <a:pt x="19306" y="4022"/>
                      <a:pt x="19796" y="3612"/>
                      <a:pt x="18850" y="2694"/>
                    </a:cubicBezTo>
                    <a:cubicBezTo>
                      <a:pt x="18332" y="2192"/>
                      <a:pt x="16482" y="1849"/>
                      <a:pt x="15549" y="1839"/>
                    </a:cubicBezTo>
                    <a:cubicBezTo>
                      <a:pt x="13021" y="1154"/>
                      <a:pt x="10245" y="-203"/>
                      <a:pt x="7590" y="25"/>
                    </a:cubicBezTo>
                    <a:close/>
                  </a:path>
                </a:pathLst>
              </a:custGeom>
              <a:solidFill>
                <a:srgbClr val="A9A8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1" name="Shape"/>
              <p:cNvSpPr/>
              <p:nvPr/>
            </p:nvSpPr>
            <p:spPr>
              <a:xfrm>
                <a:off x="34135" y="7593"/>
                <a:ext cx="163000" cy="714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9" h="20832" extrusionOk="0">
                    <a:moveTo>
                      <a:pt x="795" y="32"/>
                    </a:moveTo>
                    <a:cubicBezTo>
                      <a:pt x="344" y="78"/>
                      <a:pt x="11" y="1120"/>
                      <a:pt x="53" y="2088"/>
                    </a:cubicBezTo>
                    <a:cubicBezTo>
                      <a:pt x="66" y="2406"/>
                      <a:pt x="95" y="2713"/>
                      <a:pt x="129" y="3002"/>
                    </a:cubicBezTo>
                    <a:cubicBezTo>
                      <a:pt x="-278" y="5410"/>
                      <a:pt x="314" y="7357"/>
                      <a:pt x="1392" y="7590"/>
                    </a:cubicBezTo>
                    <a:cubicBezTo>
                      <a:pt x="1529" y="8065"/>
                      <a:pt x="1772" y="8355"/>
                      <a:pt x="2117" y="8200"/>
                    </a:cubicBezTo>
                    <a:cubicBezTo>
                      <a:pt x="3007" y="7798"/>
                      <a:pt x="3900" y="7692"/>
                      <a:pt x="4803" y="7648"/>
                    </a:cubicBezTo>
                    <a:cubicBezTo>
                      <a:pt x="4915" y="7656"/>
                      <a:pt x="5028" y="7665"/>
                      <a:pt x="5136" y="7648"/>
                    </a:cubicBezTo>
                    <a:cubicBezTo>
                      <a:pt x="6067" y="7495"/>
                      <a:pt x="5585" y="3492"/>
                      <a:pt x="4906" y="1993"/>
                    </a:cubicBezTo>
                    <a:cubicBezTo>
                      <a:pt x="4584" y="1284"/>
                      <a:pt x="3497" y="978"/>
                      <a:pt x="3430" y="984"/>
                    </a:cubicBezTo>
                    <a:cubicBezTo>
                      <a:pt x="2667" y="-16"/>
                      <a:pt x="1686" y="-59"/>
                      <a:pt x="795" y="32"/>
                    </a:cubicBezTo>
                    <a:close/>
                    <a:moveTo>
                      <a:pt x="10381" y="32"/>
                    </a:moveTo>
                    <a:cubicBezTo>
                      <a:pt x="9930" y="78"/>
                      <a:pt x="9606" y="1120"/>
                      <a:pt x="9648" y="2088"/>
                    </a:cubicBezTo>
                    <a:cubicBezTo>
                      <a:pt x="9661" y="2406"/>
                      <a:pt x="9690" y="2713"/>
                      <a:pt x="9725" y="3002"/>
                    </a:cubicBezTo>
                    <a:cubicBezTo>
                      <a:pt x="9317" y="5410"/>
                      <a:pt x="9909" y="7357"/>
                      <a:pt x="10987" y="7590"/>
                    </a:cubicBezTo>
                    <a:cubicBezTo>
                      <a:pt x="11124" y="8065"/>
                      <a:pt x="11358" y="8355"/>
                      <a:pt x="11703" y="8200"/>
                    </a:cubicBezTo>
                    <a:cubicBezTo>
                      <a:pt x="12594" y="7798"/>
                      <a:pt x="13495" y="7692"/>
                      <a:pt x="14398" y="7648"/>
                    </a:cubicBezTo>
                    <a:cubicBezTo>
                      <a:pt x="14510" y="7656"/>
                      <a:pt x="14615" y="7665"/>
                      <a:pt x="14723" y="7648"/>
                    </a:cubicBezTo>
                    <a:cubicBezTo>
                      <a:pt x="15654" y="7495"/>
                      <a:pt x="15180" y="3492"/>
                      <a:pt x="14501" y="1993"/>
                    </a:cubicBezTo>
                    <a:cubicBezTo>
                      <a:pt x="14180" y="1284"/>
                      <a:pt x="13084" y="978"/>
                      <a:pt x="13017" y="984"/>
                    </a:cubicBezTo>
                    <a:cubicBezTo>
                      <a:pt x="12254" y="-16"/>
                      <a:pt x="11272" y="-59"/>
                      <a:pt x="10381" y="32"/>
                    </a:cubicBezTo>
                    <a:close/>
                    <a:moveTo>
                      <a:pt x="7260" y="8904"/>
                    </a:moveTo>
                    <a:cubicBezTo>
                      <a:pt x="6838" y="8710"/>
                      <a:pt x="6536" y="9116"/>
                      <a:pt x="6364" y="9761"/>
                    </a:cubicBezTo>
                    <a:cubicBezTo>
                      <a:pt x="5040" y="10124"/>
                      <a:pt x="4300" y="12766"/>
                      <a:pt x="4778" y="15986"/>
                    </a:cubicBezTo>
                    <a:cubicBezTo>
                      <a:pt x="4732" y="16377"/>
                      <a:pt x="4695" y="16777"/>
                      <a:pt x="4675" y="17205"/>
                    </a:cubicBezTo>
                    <a:cubicBezTo>
                      <a:pt x="4615" y="18508"/>
                      <a:pt x="5010" y="19905"/>
                      <a:pt x="5562" y="19947"/>
                    </a:cubicBezTo>
                    <a:cubicBezTo>
                      <a:pt x="6654" y="20029"/>
                      <a:pt x="7850" y="21401"/>
                      <a:pt x="8795" y="20023"/>
                    </a:cubicBezTo>
                    <a:cubicBezTo>
                      <a:pt x="8877" y="20027"/>
                      <a:pt x="10621" y="20058"/>
                      <a:pt x="11021" y="19090"/>
                    </a:cubicBezTo>
                    <a:cubicBezTo>
                      <a:pt x="11364" y="18261"/>
                      <a:pt x="11194" y="17575"/>
                      <a:pt x="11285" y="15834"/>
                    </a:cubicBezTo>
                    <a:cubicBezTo>
                      <a:pt x="11330" y="14974"/>
                      <a:pt x="11747" y="13091"/>
                      <a:pt x="11712" y="12312"/>
                    </a:cubicBezTo>
                    <a:cubicBezTo>
                      <a:pt x="11643" y="10773"/>
                      <a:pt x="11412" y="9578"/>
                      <a:pt x="10961" y="9513"/>
                    </a:cubicBezTo>
                    <a:cubicBezTo>
                      <a:pt x="10829" y="9495"/>
                      <a:pt x="10688" y="9497"/>
                      <a:pt x="10552" y="9513"/>
                    </a:cubicBezTo>
                    <a:cubicBezTo>
                      <a:pt x="9444" y="9495"/>
                      <a:pt x="8348" y="9404"/>
                      <a:pt x="7260" y="8904"/>
                    </a:cubicBezTo>
                    <a:close/>
                    <a:moveTo>
                      <a:pt x="17605" y="10008"/>
                    </a:moveTo>
                    <a:cubicBezTo>
                      <a:pt x="17255" y="9843"/>
                      <a:pt x="17003" y="10224"/>
                      <a:pt x="16855" y="10827"/>
                    </a:cubicBezTo>
                    <a:cubicBezTo>
                      <a:pt x="15748" y="11210"/>
                      <a:pt x="15114" y="13690"/>
                      <a:pt x="15490" y="16653"/>
                    </a:cubicBezTo>
                    <a:cubicBezTo>
                      <a:pt x="15449" y="17016"/>
                      <a:pt x="15416" y="17379"/>
                      <a:pt x="15396" y="17776"/>
                    </a:cubicBezTo>
                    <a:cubicBezTo>
                      <a:pt x="15337" y="18984"/>
                      <a:pt x="15652" y="20251"/>
                      <a:pt x="16113" y="20270"/>
                    </a:cubicBezTo>
                    <a:cubicBezTo>
                      <a:pt x="17023" y="20308"/>
                      <a:pt x="18010" y="21541"/>
                      <a:pt x="18808" y="20232"/>
                    </a:cubicBezTo>
                    <a:cubicBezTo>
                      <a:pt x="18877" y="20233"/>
                      <a:pt x="20327" y="20209"/>
                      <a:pt x="20667" y="19299"/>
                    </a:cubicBezTo>
                    <a:cubicBezTo>
                      <a:pt x="20959" y="18520"/>
                      <a:pt x="20826" y="17886"/>
                      <a:pt x="20915" y="16272"/>
                    </a:cubicBezTo>
                    <a:cubicBezTo>
                      <a:pt x="20958" y="15475"/>
                      <a:pt x="21322" y="13717"/>
                      <a:pt x="21298" y="12997"/>
                    </a:cubicBezTo>
                    <a:cubicBezTo>
                      <a:pt x="21252" y="11575"/>
                      <a:pt x="21060" y="10490"/>
                      <a:pt x="20684" y="10446"/>
                    </a:cubicBezTo>
                    <a:cubicBezTo>
                      <a:pt x="20574" y="10433"/>
                      <a:pt x="20466" y="10426"/>
                      <a:pt x="20352" y="10446"/>
                    </a:cubicBezTo>
                    <a:cubicBezTo>
                      <a:pt x="19428" y="10468"/>
                      <a:pt x="18510" y="10432"/>
                      <a:pt x="17605" y="10008"/>
                    </a:cubicBezTo>
                    <a:close/>
                  </a:path>
                </a:pathLst>
              </a:custGeom>
              <a:solidFill>
                <a:srgbClr val="A2A1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2" name="Shape"/>
              <p:cNvSpPr/>
              <p:nvPr/>
            </p:nvSpPr>
            <p:spPr>
              <a:xfrm>
                <a:off x="3819" y="1305"/>
                <a:ext cx="202946" cy="81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5" h="21457" extrusionOk="0">
                    <a:moveTo>
                      <a:pt x="1502" y="0"/>
                    </a:moveTo>
                    <a:cubicBezTo>
                      <a:pt x="1288" y="7"/>
                      <a:pt x="1089" y="137"/>
                      <a:pt x="900" y="428"/>
                    </a:cubicBezTo>
                    <a:cubicBezTo>
                      <a:pt x="744" y="355"/>
                      <a:pt x="589" y="410"/>
                      <a:pt x="449" y="650"/>
                    </a:cubicBezTo>
                    <a:cubicBezTo>
                      <a:pt x="-209" y="1772"/>
                      <a:pt x="-114" y="4480"/>
                      <a:pt x="538" y="6399"/>
                    </a:cubicBezTo>
                    <a:cubicBezTo>
                      <a:pt x="596" y="8178"/>
                      <a:pt x="1344" y="10662"/>
                      <a:pt x="1960" y="10095"/>
                    </a:cubicBezTo>
                    <a:cubicBezTo>
                      <a:pt x="2676" y="9435"/>
                      <a:pt x="3303" y="8625"/>
                      <a:pt x="3814" y="7254"/>
                    </a:cubicBezTo>
                    <a:cubicBezTo>
                      <a:pt x="3834" y="7254"/>
                      <a:pt x="3849" y="7260"/>
                      <a:pt x="3868" y="7254"/>
                    </a:cubicBezTo>
                    <a:cubicBezTo>
                      <a:pt x="4017" y="7317"/>
                      <a:pt x="4168" y="7356"/>
                      <a:pt x="4306" y="7323"/>
                    </a:cubicBezTo>
                    <a:cubicBezTo>
                      <a:pt x="4770" y="7211"/>
                      <a:pt x="5009" y="6517"/>
                      <a:pt x="5181" y="5424"/>
                    </a:cubicBezTo>
                    <a:cubicBezTo>
                      <a:pt x="5346" y="4382"/>
                      <a:pt x="4961" y="2319"/>
                      <a:pt x="4491" y="1608"/>
                    </a:cubicBezTo>
                    <a:cubicBezTo>
                      <a:pt x="3828" y="608"/>
                      <a:pt x="3240" y="192"/>
                      <a:pt x="2637" y="171"/>
                    </a:cubicBezTo>
                    <a:cubicBezTo>
                      <a:pt x="2563" y="171"/>
                      <a:pt x="2487" y="179"/>
                      <a:pt x="2411" y="188"/>
                    </a:cubicBezTo>
                    <a:cubicBezTo>
                      <a:pt x="2311" y="201"/>
                      <a:pt x="2232" y="265"/>
                      <a:pt x="2165" y="359"/>
                    </a:cubicBezTo>
                    <a:cubicBezTo>
                      <a:pt x="1941" y="113"/>
                      <a:pt x="1716" y="-7"/>
                      <a:pt x="1502" y="0"/>
                    </a:cubicBezTo>
                    <a:close/>
                    <a:moveTo>
                      <a:pt x="9326" y="0"/>
                    </a:moveTo>
                    <a:cubicBezTo>
                      <a:pt x="9112" y="7"/>
                      <a:pt x="8906" y="137"/>
                      <a:pt x="8717" y="428"/>
                    </a:cubicBezTo>
                    <a:cubicBezTo>
                      <a:pt x="8561" y="355"/>
                      <a:pt x="8407" y="410"/>
                      <a:pt x="8266" y="650"/>
                    </a:cubicBezTo>
                    <a:cubicBezTo>
                      <a:pt x="7608" y="1772"/>
                      <a:pt x="7704" y="4480"/>
                      <a:pt x="8355" y="6399"/>
                    </a:cubicBezTo>
                    <a:cubicBezTo>
                      <a:pt x="8414" y="8178"/>
                      <a:pt x="9168" y="10662"/>
                      <a:pt x="9784" y="10095"/>
                    </a:cubicBezTo>
                    <a:cubicBezTo>
                      <a:pt x="10500" y="9435"/>
                      <a:pt x="11120" y="8625"/>
                      <a:pt x="11631" y="7254"/>
                    </a:cubicBezTo>
                    <a:cubicBezTo>
                      <a:pt x="11651" y="7254"/>
                      <a:pt x="11673" y="7260"/>
                      <a:pt x="11692" y="7254"/>
                    </a:cubicBezTo>
                    <a:cubicBezTo>
                      <a:pt x="11841" y="7317"/>
                      <a:pt x="11992" y="7356"/>
                      <a:pt x="12130" y="7323"/>
                    </a:cubicBezTo>
                    <a:cubicBezTo>
                      <a:pt x="12594" y="7211"/>
                      <a:pt x="12833" y="6517"/>
                      <a:pt x="13006" y="5424"/>
                    </a:cubicBezTo>
                    <a:cubicBezTo>
                      <a:pt x="13170" y="4382"/>
                      <a:pt x="12785" y="2319"/>
                      <a:pt x="12315" y="1608"/>
                    </a:cubicBezTo>
                    <a:cubicBezTo>
                      <a:pt x="11652" y="608"/>
                      <a:pt x="11064" y="192"/>
                      <a:pt x="10461" y="171"/>
                    </a:cubicBezTo>
                    <a:cubicBezTo>
                      <a:pt x="10387" y="171"/>
                      <a:pt x="10311" y="179"/>
                      <a:pt x="10236" y="188"/>
                    </a:cubicBezTo>
                    <a:cubicBezTo>
                      <a:pt x="10135" y="201"/>
                      <a:pt x="10057" y="265"/>
                      <a:pt x="9989" y="359"/>
                    </a:cubicBezTo>
                    <a:cubicBezTo>
                      <a:pt x="9765" y="113"/>
                      <a:pt x="9540" y="-7"/>
                      <a:pt x="9326" y="0"/>
                    </a:cubicBezTo>
                    <a:close/>
                    <a:moveTo>
                      <a:pt x="17547" y="0"/>
                    </a:moveTo>
                    <a:cubicBezTo>
                      <a:pt x="17333" y="7"/>
                      <a:pt x="17127" y="137"/>
                      <a:pt x="16938" y="428"/>
                    </a:cubicBezTo>
                    <a:cubicBezTo>
                      <a:pt x="16782" y="355"/>
                      <a:pt x="16627" y="410"/>
                      <a:pt x="16487" y="650"/>
                    </a:cubicBezTo>
                    <a:cubicBezTo>
                      <a:pt x="15829" y="1772"/>
                      <a:pt x="15924" y="4480"/>
                      <a:pt x="16576" y="6399"/>
                    </a:cubicBezTo>
                    <a:cubicBezTo>
                      <a:pt x="16634" y="8178"/>
                      <a:pt x="17382" y="10662"/>
                      <a:pt x="17998" y="10095"/>
                    </a:cubicBezTo>
                    <a:cubicBezTo>
                      <a:pt x="18714" y="9435"/>
                      <a:pt x="19341" y="8625"/>
                      <a:pt x="19852" y="7254"/>
                    </a:cubicBezTo>
                    <a:cubicBezTo>
                      <a:pt x="19872" y="7254"/>
                      <a:pt x="19893" y="7260"/>
                      <a:pt x="19913" y="7254"/>
                    </a:cubicBezTo>
                    <a:cubicBezTo>
                      <a:pt x="20062" y="7317"/>
                      <a:pt x="20206" y="7356"/>
                      <a:pt x="20344" y="7323"/>
                    </a:cubicBezTo>
                    <a:cubicBezTo>
                      <a:pt x="20808" y="7211"/>
                      <a:pt x="21054" y="6517"/>
                      <a:pt x="21226" y="5424"/>
                    </a:cubicBezTo>
                    <a:cubicBezTo>
                      <a:pt x="21391" y="4382"/>
                      <a:pt x="21006" y="2319"/>
                      <a:pt x="20536" y="1608"/>
                    </a:cubicBezTo>
                    <a:cubicBezTo>
                      <a:pt x="19873" y="608"/>
                      <a:pt x="19285" y="192"/>
                      <a:pt x="18682" y="171"/>
                    </a:cubicBezTo>
                    <a:cubicBezTo>
                      <a:pt x="18608" y="171"/>
                      <a:pt x="18532" y="179"/>
                      <a:pt x="18456" y="188"/>
                    </a:cubicBezTo>
                    <a:cubicBezTo>
                      <a:pt x="18356" y="201"/>
                      <a:pt x="18277" y="265"/>
                      <a:pt x="18210" y="359"/>
                    </a:cubicBezTo>
                    <a:cubicBezTo>
                      <a:pt x="17985" y="113"/>
                      <a:pt x="17760" y="-7"/>
                      <a:pt x="17547" y="0"/>
                    </a:cubicBezTo>
                    <a:close/>
                    <a:moveTo>
                      <a:pt x="6597" y="11344"/>
                    </a:moveTo>
                    <a:cubicBezTo>
                      <a:pt x="5981" y="10776"/>
                      <a:pt x="5233" y="13278"/>
                      <a:pt x="5175" y="15056"/>
                    </a:cubicBezTo>
                    <a:cubicBezTo>
                      <a:pt x="4523" y="16975"/>
                      <a:pt x="4428" y="19683"/>
                      <a:pt x="5086" y="20805"/>
                    </a:cubicBezTo>
                    <a:cubicBezTo>
                      <a:pt x="5226" y="21045"/>
                      <a:pt x="5381" y="21083"/>
                      <a:pt x="5537" y="21011"/>
                    </a:cubicBezTo>
                    <a:cubicBezTo>
                      <a:pt x="5914" y="21593"/>
                      <a:pt x="6353" y="21589"/>
                      <a:pt x="6802" y="21096"/>
                    </a:cubicBezTo>
                    <a:cubicBezTo>
                      <a:pt x="6870" y="21191"/>
                      <a:pt x="6948" y="21255"/>
                      <a:pt x="7049" y="21267"/>
                    </a:cubicBezTo>
                    <a:cubicBezTo>
                      <a:pt x="7124" y="21276"/>
                      <a:pt x="7200" y="21268"/>
                      <a:pt x="7274" y="21267"/>
                    </a:cubicBezTo>
                    <a:cubicBezTo>
                      <a:pt x="7275" y="21267"/>
                      <a:pt x="7280" y="21268"/>
                      <a:pt x="7281" y="21267"/>
                    </a:cubicBezTo>
                    <a:cubicBezTo>
                      <a:pt x="7884" y="21247"/>
                      <a:pt x="8472" y="20848"/>
                      <a:pt x="9134" y="19847"/>
                    </a:cubicBezTo>
                    <a:cubicBezTo>
                      <a:pt x="9605" y="19137"/>
                      <a:pt x="9983" y="17057"/>
                      <a:pt x="9818" y="16015"/>
                    </a:cubicBezTo>
                    <a:cubicBezTo>
                      <a:pt x="9646" y="14922"/>
                      <a:pt x="9407" y="14227"/>
                      <a:pt x="8943" y="14115"/>
                    </a:cubicBezTo>
                    <a:cubicBezTo>
                      <a:pt x="8805" y="14083"/>
                      <a:pt x="8660" y="14138"/>
                      <a:pt x="8512" y="14201"/>
                    </a:cubicBezTo>
                    <a:cubicBezTo>
                      <a:pt x="8492" y="14196"/>
                      <a:pt x="8471" y="14184"/>
                      <a:pt x="8451" y="14184"/>
                    </a:cubicBezTo>
                    <a:cubicBezTo>
                      <a:pt x="7940" y="12813"/>
                      <a:pt x="7313" y="12004"/>
                      <a:pt x="6597" y="11344"/>
                    </a:cubicBezTo>
                    <a:close/>
                    <a:moveTo>
                      <a:pt x="14421" y="11344"/>
                    </a:moveTo>
                    <a:cubicBezTo>
                      <a:pt x="13805" y="10776"/>
                      <a:pt x="13057" y="13278"/>
                      <a:pt x="12999" y="15056"/>
                    </a:cubicBezTo>
                    <a:cubicBezTo>
                      <a:pt x="12348" y="16975"/>
                      <a:pt x="12252" y="19683"/>
                      <a:pt x="12910" y="20805"/>
                    </a:cubicBezTo>
                    <a:cubicBezTo>
                      <a:pt x="13050" y="21045"/>
                      <a:pt x="13205" y="21083"/>
                      <a:pt x="13361" y="21011"/>
                    </a:cubicBezTo>
                    <a:cubicBezTo>
                      <a:pt x="13738" y="21593"/>
                      <a:pt x="14177" y="21589"/>
                      <a:pt x="14626" y="21096"/>
                    </a:cubicBezTo>
                    <a:cubicBezTo>
                      <a:pt x="14694" y="21191"/>
                      <a:pt x="14772" y="21255"/>
                      <a:pt x="14873" y="21267"/>
                    </a:cubicBezTo>
                    <a:cubicBezTo>
                      <a:pt x="14948" y="21276"/>
                      <a:pt x="15024" y="21268"/>
                      <a:pt x="15098" y="21267"/>
                    </a:cubicBezTo>
                    <a:cubicBezTo>
                      <a:pt x="15100" y="21267"/>
                      <a:pt x="15104" y="21268"/>
                      <a:pt x="15105" y="21267"/>
                    </a:cubicBezTo>
                    <a:cubicBezTo>
                      <a:pt x="15708" y="21247"/>
                      <a:pt x="16296" y="20848"/>
                      <a:pt x="16959" y="19847"/>
                    </a:cubicBezTo>
                    <a:cubicBezTo>
                      <a:pt x="17429" y="19137"/>
                      <a:pt x="17807" y="17057"/>
                      <a:pt x="17643" y="16015"/>
                    </a:cubicBezTo>
                    <a:cubicBezTo>
                      <a:pt x="17470" y="14922"/>
                      <a:pt x="17231" y="14227"/>
                      <a:pt x="16767" y="14115"/>
                    </a:cubicBezTo>
                    <a:cubicBezTo>
                      <a:pt x="16629" y="14083"/>
                      <a:pt x="16485" y="14138"/>
                      <a:pt x="16336" y="14201"/>
                    </a:cubicBezTo>
                    <a:cubicBezTo>
                      <a:pt x="16317" y="14196"/>
                      <a:pt x="16295" y="14184"/>
                      <a:pt x="16275" y="14184"/>
                    </a:cubicBezTo>
                    <a:cubicBezTo>
                      <a:pt x="15764" y="12813"/>
                      <a:pt x="15137" y="12004"/>
                      <a:pt x="14421" y="11344"/>
                    </a:cubicBezTo>
                    <a:close/>
                  </a:path>
                </a:pathLst>
              </a:custGeom>
              <a:solidFill>
                <a:srgbClr val="B8B8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3" name="Shape"/>
              <p:cNvSpPr/>
              <p:nvPr/>
            </p:nvSpPr>
            <p:spPr>
              <a:xfrm>
                <a:off x="26565" y="1291"/>
                <a:ext cx="200680" cy="81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2" h="21268" extrusionOk="0">
                    <a:moveTo>
                      <a:pt x="6821" y="21"/>
                    </a:moveTo>
                    <a:cubicBezTo>
                      <a:pt x="5991" y="245"/>
                      <a:pt x="5437" y="1389"/>
                      <a:pt x="4975" y="3504"/>
                    </a:cubicBezTo>
                    <a:cubicBezTo>
                      <a:pt x="4848" y="4086"/>
                      <a:pt x="4835" y="4882"/>
                      <a:pt x="4920" y="5537"/>
                    </a:cubicBezTo>
                    <a:cubicBezTo>
                      <a:pt x="4672" y="7018"/>
                      <a:pt x="5047" y="9137"/>
                      <a:pt x="5669" y="8593"/>
                    </a:cubicBezTo>
                    <a:cubicBezTo>
                      <a:pt x="6073" y="8240"/>
                      <a:pt x="6436" y="7751"/>
                      <a:pt x="6765" y="7091"/>
                    </a:cubicBezTo>
                    <a:cubicBezTo>
                      <a:pt x="6879" y="7889"/>
                      <a:pt x="7138" y="8196"/>
                      <a:pt x="7397" y="8115"/>
                    </a:cubicBezTo>
                    <a:cubicBezTo>
                      <a:pt x="8519" y="9242"/>
                      <a:pt x="9746" y="8500"/>
                      <a:pt x="9846" y="4461"/>
                    </a:cubicBezTo>
                    <a:cubicBezTo>
                      <a:pt x="9874" y="3294"/>
                      <a:pt x="10002" y="2958"/>
                      <a:pt x="9755" y="2207"/>
                    </a:cubicBezTo>
                    <a:cubicBezTo>
                      <a:pt x="9620" y="1795"/>
                      <a:pt x="9138" y="1514"/>
                      <a:pt x="8895" y="1507"/>
                    </a:cubicBezTo>
                    <a:cubicBezTo>
                      <a:pt x="8236" y="945"/>
                      <a:pt x="7513" y="-166"/>
                      <a:pt x="6821" y="21"/>
                    </a:cubicBezTo>
                    <a:close/>
                    <a:moveTo>
                      <a:pt x="826" y="12658"/>
                    </a:moveTo>
                    <a:cubicBezTo>
                      <a:pt x="204" y="12114"/>
                      <a:pt x="-171" y="14232"/>
                      <a:pt x="77" y="15714"/>
                    </a:cubicBezTo>
                    <a:cubicBezTo>
                      <a:pt x="-8" y="16369"/>
                      <a:pt x="5" y="17165"/>
                      <a:pt x="132" y="17746"/>
                    </a:cubicBezTo>
                    <a:cubicBezTo>
                      <a:pt x="594" y="19862"/>
                      <a:pt x="1148" y="21023"/>
                      <a:pt x="1978" y="21247"/>
                    </a:cubicBezTo>
                    <a:cubicBezTo>
                      <a:pt x="2670" y="21434"/>
                      <a:pt x="3393" y="20306"/>
                      <a:pt x="4052" y="19744"/>
                    </a:cubicBezTo>
                    <a:cubicBezTo>
                      <a:pt x="4296" y="19737"/>
                      <a:pt x="4778" y="19473"/>
                      <a:pt x="4913" y="19061"/>
                    </a:cubicBezTo>
                    <a:cubicBezTo>
                      <a:pt x="5159" y="18310"/>
                      <a:pt x="5032" y="17974"/>
                      <a:pt x="5003" y="16807"/>
                    </a:cubicBezTo>
                    <a:cubicBezTo>
                      <a:pt x="4903" y="12768"/>
                      <a:pt x="3677" y="12009"/>
                      <a:pt x="2554" y="13136"/>
                    </a:cubicBezTo>
                    <a:cubicBezTo>
                      <a:pt x="2296" y="13055"/>
                      <a:pt x="2037" y="13362"/>
                      <a:pt x="1922" y="14160"/>
                    </a:cubicBezTo>
                    <a:cubicBezTo>
                      <a:pt x="1593" y="13500"/>
                      <a:pt x="1230" y="13011"/>
                      <a:pt x="826" y="12658"/>
                    </a:cubicBezTo>
                    <a:close/>
                    <a:moveTo>
                      <a:pt x="8763" y="12658"/>
                    </a:moveTo>
                    <a:cubicBezTo>
                      <a:pt x="8142" y="12114"/>
                      <a:pt x="7766" y="14232"/>
                      <a:pt x="8014" y="15714"/>
                    </a:cubicBezTo>
                    <a:cubicBezTo>
                      <a:pt x="7930" y="16369"/>
                      <a:pt x="7943" y="17165"/>
                      <a:pt x="8070" y="17746"/>
                    </a:cubicBezTo>
                    <a:cubicBezTo>
                      <a:pt x="8531" y="19862"/>
                      <a:pt x="9078" y="21023"/>
                      <a:pt x="9908" y="21247"/>
                    </a:cubicBezTo>
                    <a:cubicBezTo>
                      <a:pt x="10600" y="21434"/>
                      <a:pt x="11331" y="20306"/>
                      <a:pt x="11990" y="19744"/>
                    </a:cubicBezTo>
                    <a:cubicBezTo>
                      <a:pt x="12233" y="19737"/>
                      <a:pt x="12708" y="19473"/>
                      <a:pt x="12843" y="19061"/>
                    </a:cubicBezTo>
                    <a:cubicBezTo>
                      <a:pt x="13089" y="18310"/>
                      <a:pt x="12962" y="17974"/>
                      <a:pt x="12933" y="16807"/>
                    </a:cubicBezTo>
                    <a:cubicBezTo>
                      <a:pt x="12834" y="12768"/>
                      <a:pt x="11614" y="12009"/>
                      <a:pt x="10491" y="13136"/>
                    </a:cubicBezTo>
                    <a:cubicBezTo>
                      <a:pt x="10233" y="13055"/>
                      <a:pt x="9974" y="13362"/>
                      <a:pt x="9860" y="14160"/>
                    </a:cubicBezTo>
                    <a:cubicBezTo>
                      <a:pt x="9530" y="13500"/>
                      <a:pt x="9167" y="13011"/>
                      <a:pt x="8763" y="12658"/>
                    </a:cubicBezTo>
                    <a:close/>
                    <a:moveTo>
                      <a:pt x="17103" y="12658"/>
                    </a:moveTo>
                    <a:cubicBezTo>
                      <a:pt x="16481" y="12114"/>
                      <a:pt x="16106" y="14232"/>
                      <a:pt x="16354" y="15714"/>
                    </a:cubicBezTo>
                    <a:cubicBezTo>
                      <a:pt x="16269" y="16369"/>
                      <a:pt x="16282" y="17165"/>
                      <a:pt x="16409" y="17746"/>
                    </a:cubicBezTo>
                    <a:cubicBezTo>
                      <a:pt x="16871" y="19862"/>
                      <a:pt x="17418" y="21023"/>
                      <a:pt x="18248" y="21247"/>
                    </a:cubicBezTo>
                    <a:cubicBezTo>
                      <a:pt x="18940" y="21434"/>
                      <a:pt x="19670" y="20306"/>
                      <a:pt x="20329" y="19744"/>
                    </a:cubicBezTo>
                    <a:cubicBezTo>
                      <a:pt x="20572" y="19737"/>
                      <a:pt x="21047" y="19473"/>
                      <a:pt x="21182" y="19061"/>
                    </a:cubicBezTo>
                    <a:cubicBezTo>
                      <a:pt x="21429" y="18310"/>
                      <a:pt x="21301" y="17974"/>
                      <a:pt x="21273" y="16807"/>
                    </a:cubicBezTo>
                    <a:cubicBezTo>
                      <a:pt x="21173" y="12768"/>
                      <a:pt x="19953" y="12009"/>
                      <a:pt x="18830" y="13136"/>
                    </a:cubicBezTo>
                    <a:cubicBezTo>
                      <a:pt x="18572" y="13055"/>
                      <a:pt x="18313" y="13362"/>
                      <a:pt x="18199" y="14160"/>
                    </a:cubicBezTo>
                    <a:cubicBezTo>
                      <a:pt x="17870" y="13500"/>
                      <a:pt x="17507" y="13011"/>
                      <a:pt x="17103" y="12658"/>
                    </a:cubicBezTo>
                    <a:close/>
                  </a:path>
                </a:pathLst>
              </a:custGeom>
              <a:solidFill>
                <a:srgbClr val="B7B5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4" name="Shape"/>
              <p:cNvSpPr/>
              <p:nvPr/>
            </p:nvSpPr>
            <p:spPr>
              <a:xfrm>
                <a:off x="44271" y="18983"/>
                <a:ext cx="186234" cy="465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1" h="17290" extrusionOk="0">
                    <a:moveTo>
                      <a:pt x="1039" y="5"/>
                    </a:moveTo>
                    <a:cubicBezTo>
                      <a:pt x="605" y="107"/>
                      <a:pt x="246" y="1872"/>
                      <a:pt x="59" y="3959"/>
                    </a:cubicBezTo>
                    <a:cubicBezTo>
                      <a:pt x="-49" y="5171"/>
                      <a:pt x="-14" y="6741"/>
                      <a:pt x="210" y="7501"/>
                    </a:cubicBezTo>
                    <a:cubicBezTo>
                      <a:pt x="135" y="7914"/>
                      <a:pt x="97" y="8456"/>
                      <a:pt x="112" y="9150"/>
                    </a:cubicBezTo>
                    <a:cubicBezTo>
                      <a:pt x="276" y="16574"/>
                      <a:pt x="2473" y="19441"/>
                      <a:pt x="3337" y="13978"/>
                    </a:cubicBezTo>
                    <a:cubicBezTo>
                      <a:pt x="3394" y="13618"/>
                      <a:pt x="3415" y="12104"/>
                      <a:pt x="3578" y="11528"/>
                    </a:cubicBezTo>
                    <a:cubicBezTo>
                      <a:pt x="3777" y="10827"/>
                      <a:pt x="3827" y="9640"/>
                      <a:pt x="3835" y="9199"/>
                    </a:cubicBezTo>
                    <a:cubicBezTo>
                      <a:pt x="3878" y="6789"/>
                      <a:pt x="3334" y="5474"/>
                      <a:pt x="2840" y="4493"/>
                    </a:cubicBezTo>
                    <a:cubicBezTo>
                      <a:pt x="2530" y="3877"/>
                      <a:pt x="2197" y="3607"/>
                      <a:pt x="1868" y="3425"/>
                    </a:cubicBezTo>
                    <a:cubicBezTo>
                      <a:pt x="1865" y="2244"/>
                      <a:pt x="1764" y="1171"/>
                      <a:pt x="1491" y="514"/>
                    </a:cubicBezTo>
                    <a:cubicBezTo>
                      <a:pt x="1332" y="133"/>
                      <a:pt x="1184" y="-30"/>
                      <a:pt x="1039" y="5"/>
                    </a:cubicBezTo>
                    <a:close/>
                    <a:moveTo>
                      <a:pt x="9660" y="5"/>
                    </a:moveTo>
                    <a:cubicBezTo>
                      <a:pt x="9225" y="107"/>
                      <a:pt x="8866" y="1872"/>
                      <a:pt x="8680" y="3959"/>
                    </a:cubicBezTo>
                    <a:cubicBezTo>
                      <a:pt x="8641" y="4398"/>
                      <a:pt x="8642" y="4887"/>
                      <a:pt x="8642" y="5366"/>
                    </a:cubicBezTo>
                    <a:cubicBezTo>
                      <a:pt x="8537" y="4682"/>
                      <a:pt x="8503" y="3611"/>
                      <a:pt x="8454" y="3304"/>
                    </a:cubicBezTo>
                    <a:cubicBezTo>
                      <a:pt x="7590" y="-2159"/>
                      <a:pt x="5385" y="708"/>
                      <a:pt x="5221" y="8132"/>
                    </a:cubicBezTo>
                    <a:cubicBezTo>
                      <a:pt x="5206" y="8825"/>
                      <a:pt x="5252" y="9368"/>
                      <a:pt x="5327" y="9781"/>
                    </a:cubicBezTo>
                    <a:cubicBezTo>
                      <a:pt x="5102" y="10541"/>
                      <a:pt x="5068" y="12111"/>
                      <a:pt x="5176" y="13323"/>
                    </a:cubicBezTo>
                    <a:cubicBezTo>
                      <a:pt x="5425" y="16105"/>
                      <a:pt x="5973" y="18318"/>
                      <a:pt x="6608" y="16792"/>
                    </a:cubicBezTo>
                    <a:cubicBezTo>
                      <a:pt x="6881" y="16136"/>
                      <a:pt x="6982" y="15038"/>
                      <a:pt x="6985" y="13857"/>
                    </a:cubicBezTo>
                    <a:cubicBezTo>
                      <a:pt x="7314" y="13675"/>
                      <a:pt x="7639" y="13406"/>
                      <a:pt x="7949" y="12789"/>
                    </a:cubicBezTo>
                    <a:cubicBezTo>
                      <a:pt x="8269" y="12153"/>
                      <a:pt x="8596" y="11339"/>
                      <a:pt x="8786" y="10218"/>
                    </a:cubicBezTo>
                    <a:cubicBezTo>
                      <a:pt x="9133" y="16797"/>
                      <a:pt x="11139" y="19158"/>
                      <a:pt x="11958" y="13978"/>
                    </a:cubicBezTo>
                    <a:cubicBezTo>
                      <a:pt x="12015" y="13618"/>
                      <a:pt x="12036" y="12104"/>
                      <a:pt x="12199" y="11528"/>
                    </a:cubicBezTo>
                    <a:cubicBezTo>
                      <a:pt x="12398" y="10827"/>
                      <a:pt x="12448" y="9640"/>
                      <a:pt x="12456" y="9199"/>
                    </a:cubicBezTo>
                    <a:cubicBezTo>
                      <a:pt x="12498" y="6789"/>
                      <a:pt x="11955" y="5474"/>
                      <a:pt x="11461" y="4493"/>
                    </a:cubicBezTo>
                    <a:cubicBezTo>
                      <a:pt x="11151" y="3877"/>
                      <a:pt x="10818" y="3607"/>
                      <a:pt x="10489" y="3425"/>
                    </a:cubicBezTo>
                    <a:cubicBezTo>
                      <a:pt x="10486" y="2244"/>
                      <a:pt x="10385" y="1171"/>
                      <a:pt x="10112" y="514"/>
                    </a:cubicBezTo>
                    <a:cubicBezTo>
                      <a:pt x="9953" y="133"/>
                      <a:pt x="9805" y="-30"/>
                      <a:pt x="9660" y="5"/>
                    </a:cubicBezTo>
                    <a:close/>
                    <a:moveTo>
                      <a:pt x="18070" y="5"/>
                    </a:moveTo>
                    <a:cubicBezTo>
                      <a:pt x="17538" y="107"/>
                      <a:pt x="17100" y="1872"/>
                      <a:pt x="16871" y="3959"/>
                    </a:cubicBezTo>
                    <a:cubicBezTo>
                      <a:pt x="16739" y="5171"/>
                      <a:pt x="16785" y="6741"/>
                      <a:pt x="17060" y="7501"/>
                    </a:cubicBezTo>
                    <a:cubicBezTo>
                      <a:pt x="16968" y="7914"/>
                      <a:pt x="16913" y="8456"/>
                      <a:pt x="16932" y="9150"/>
                    </a:cubicBezTo>
                    <a:cubicBezTo>
                      <a:pt x="17132" y="16574"/>
                      <a:pt x="19830" y="19441"/>
                      <a:pt x="20888" y="13978"/>
                    </a:cubicBezTo>
                    <a:cubicBezTo>
                      <a:pt x="20958" y="13618"/>
                      <a:pt x="20982" y="12104"/>
                      <a:pt x="21182" y="11528"/>
                    </a:cubicBezTo>
                    <a:cubicBezTo>
                      <a:pt x="21425" y="10827"/>
                      <a:pt x="21489" y="9640"/>
                      <a:pt x="21498" y="9199"/>
                    </a:cubicBezTo>
                    <a:cubicBezTo>
                      <a:pt x="21551" y="6789"/>
                      <a:pt x="20882" y="5474"/>
                      <a:pt x="20278" y="4493"/>
                    </a:cubicBezTo>
                    <a:cubicBezTo>
                      <a:pt x="19898" y="3877"/>
                      <a:pt x="19490" y="3607"/>
                      <a:pt x="19087" y="3425"/>
                    </a:cubicBezTo>
                    <a:cubicBezTo>
                      <a:pt x="19084" y="2244"/>
                      <a:pt x="18962" y="1171"/>
                      <a:pt x="18627" y="514"/>
                    </a:cubicBezTo>
                    <a:cubicBezTo>
                      <a:pt x="18433" y="133"/>
                      <a:pt x="18247" y="-30"/>
                      <a:pt x="18070" y="5"/>
                    </a:cubicBezTo>
                    <a:close/>
                  </a:path>
                </a:pathLst>
              </a:custGeom>
              <a:solidFill>
                <a:srgbClr val="A9A8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5" name="Shape"/>
              <p:cNvSpPr/>
              <p:nvPr/>
            </p:nvSpPr>
            <p:spPr>
              <a:xfrm>
                <a:off x="-1" y="0"/>
                <a:ext cx="229237" cy="82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42" h="21244" extrusionOk="0">
                    <a:moveTo>
                      <a:pt x="3712" y="0"/>
                    </a:moveTo>
                    <a:cubicBezTo>
                      <a:pt x="1658" y="146"/>
                      <a:pt x="693" y="1327"/>
                      <a:pt x="3233" y="4079"/>
                    </a:cubicBezTo>
                    <a:cubicBezTo>
                      <a:pt x="3286" y="4137"/>
                      <a:pt x="3242" y="4336"/>
                      <a:pt x="3250" y="4465"/>
                    </a:cubicBezTo>
                    <a:cubicBezTo>
                      <a:pt x="3192" y="5661"/>
                      <a:pt x="3635" y="7179"/>
                      <a:pt x="4131" y="7588"/>
                    </a:cubicBezTo>
                    <a:cubicBezTo>
                      <a:pt x="4202" y="9808"/>
                      <a:pt x="5588" y="11097"/>
                      <a:pt x="5888" y="9048"/>
                    </a:cubicBezTo>
                    <a:cubicBezTo>
                      <a:pt x="5940" y="8691"/>
                      <a:pt x="6018" y="8365"/>
                      <a:pt x="6097" y="8058"/>
                    </a:cubicBezTo>
                    <a:cubicBezTo>
                      <a:pt x="6305" y="8086"/>
                      <a:pt x="6504" y="7936"/>
                      <a:pt x="6648" y="7638"/>
                    </a:cubicBezTo>
                    <a:cubicBezTo>
                      <a:pt x="6929" y="7246"/>
                      <a:pt x="6986" y="6395"/>
                      <a:pt x="6890" y="5523"/>
                    </a:cubicBezTo>
                    <a:cubicBezTo>
                      <a:pt x="7177" y="5421"/>
                      <a:pt x="7457" y="5293"/>
                      <a:pt x="7699" y="5086"/>
                    </a:cubicBezTo>
                    <a:cubicBezTo>
                      <a:pt x="8458" y="4442"/>
                      <a:pt x="8273" y="1278"/>
                      <a:pt x="7352" y="521"/>
                    </a:cubicBezTo>
                    <a:cubicBezTo>
                      <a:pt x="7210" y="403"/>
                      <a:pt x="6829" y="429"/>
                      <a:pt x="6284" y="386"/>
                    </a:cubicBezTo>
                    <a:cubicBezTo>
                      <a:pt x="6140" y="375"/>
                      <a:pt x="5754" y="946"/>
                      <a:pt x="5353" y="873"/>
                    </a:cubicBezTo>
                    <a:cubicBezTo>
                      <a:pt x="4714" y="757"/>
                      <a:pt x="3983" y="-19"/>
                      <a:pt x="3712" y="0"/>
                    </a:cubicBezTo>
                    <a:close/>
                    <a:moveTo>
                      <a:pt x="10012" y="0"/>
                    </a:moveTo>
                    <a:cubicBezTo>
                      <a:pt x="7958" y="146"/>
                      <a:pt x="6988" y="1327"/>
                      <a:pt x="9528" y="4079"/>
                    </a:cubicBezTo>
                    <a:cubicBezTo>
                      <a:pt x="9581" y="4137"/>
                      <a:pt x="9542" y="4336"/>
                      <a:pt x="9550" y="4465"/>
                    </a:cubicBezTo>
                    <a:cubicBezTo>
                      <a:pt x="9492" y="5661"/>
                      <a:pt x="9935" y="7179"/>
                      <a:pt x="10431" y="7588"/>
                    </a:cubicBezTo>
                    <a:cubicBezTo>
                      <a:pt x="10502" y="9808"/>
                      <a:pt x="11889" y="11097"/>
                      <a:pt x="12188" y="9048"/>
                    </a:cubicBezTo>
                    <a:cubicBezTo>
                      <a:pt x="12240" y="8691"/>
                      <a:pt x="12312" y="8365"/>
                      <a:pt x="12392" y="8058"/>
                    </a:cubicBezTo>
                    <a:cubicBezTo>
                      <a:pt x="12600" y="8086"/>
                      <a:pt x="12798" y="7936"/>
                      <a:pt x="12942" y="7638"/>
                    </a:cubicBezTo>
                    <a:cubicBezTo>
                      <a:pt x="13224" y="7246"/>
                      <a:pt x="13286" y="6395"/>
                      <a:pt x="13190" y="5523"/>
                    </a:cubicBezTo>
                    <a:cubicBezTo>
                      <a:pt x="13477" y="5421"/>
                      <a:pt x="13751" y="5293"/>
                      <a:pt x="13994" y="5086"/>
                    </a:cubicBezTo>
                    <a:cubicBezTo>
                      <a:pt x="14753" y="4442"/>
                      <a:pt x="14573" y="1278"/>
                      <a:pt x="13653" y="521"/>
                    </a:cubicBezTo>
                    <a:cubicBezTo>
                      <a:pt x="13510" y="403"/>
                      <a:pt x="13129" y="429"/>
                      <a:pt x="12584" y="386"/>
                    </a:cubicBezTo>
                    <a:cubicBezTo>
                      <a:pt x="12440" y="375"/>
                      <a:pt x="12054" y="946"/>
                      <a:pt x="11654" y="873"/>
                    </a:cubicBezTo>
                    <a:cubicBezTo>
                      <a:pt x="11014" y="757"/>
                      <a:pt x="10284" y="-19"/>
                      <a:pt x="10012" y="0"/>
                    </a:cubicBezTo>
                    <a:close/>
                    <a:moveTo>
                      <a:pt x="16203" y="1981"/>
                    </a:moveTo>
                    <a:cubicBezTo>
                      <a:pt x="15911" y="2022"/>
                      <a:pt x="15702" y="2940"/>
                      <a:pt x="15729" y="3794"/>
                    </a:cubicBezTo>
                    <a:cubicBezTo>
                      <a:pt x="15738" y="4074"/>
                      <a:pt x="15756" y="4345"/>
                      <a:pt x="15778" y="4600"/>
                    </a:cubicBezTo>
                    <a:cubicBezTo>
                      <a:pt x="15515" y="6723"/>
                      <a:pt x="15898" y="8439"/>
                      <a:pt x="16594" y="8645"/>
                    </a:cubicBezTo>
                    <a:cubicBezTo>
                      <a:pt x="16682" y="9064"/>
                      <a:pt x="16833" y="9320"/>
                      <a:pt x="17056" y="9182"/>
                    </a:cubicBezTo>
                    <a:cubicBezTo>
                      <a:pt x="17631" y="8828"/>
                      <a:pt x="18213" y="8734"/>
                      <a:pt x="18796" y="8696"/>
                    </a:cubicBezTo>
                    <a:cubicBezTo>
                      <a:pt x="18868" y="8703"/>
                      <a:pt x="18936" y="8711"/>
                      <a:pt x="19006" y="8696"/>
                    </a:cubicBezTo>
                    <a:cubicBezTo>
                      <a:pt x="19607" y="8561"/>
                      <a:pt x="19301" y="5031"/>
                      <a:pt x="18863" y="3710"/>
                    </a:cubicBezTo>
                    <a:cubicBezTo>
                      <a:pt x="18655" y="3085"/>
                      <a:pt x="17948" y="2815"/>
                      <a:pt x="17904" y="2820"/>
                    </a:cubicBezTo>
                    <a:cubicBezTo>
                      <a:pt x="17412" y="1939"/>
                      <a:pt x="16778" y="1901"/>
                      <a:pt x="16203" y="1981"/>
                    </a:cubicBezTo>
                    <a:close/>
                    <a:moveTo>
                      <a:pt x="2423" y="11482"/>
                    </a:moveTo>
                    <a:cubicBezTo>
                      <a:pt x="2042" y="11054"/>
                      <a:pt x="1472" y="12156"/>
                      <a:pt x="1443" y="13815"/>
                    </a:cubicBezTo>
                    <a:cubicBezTo>
                      <a:pt x="1084" y="14195"/>
                      <a:pt x="771" y="15673"/>
                      <a:pt x="821" y="16871"/>
                    </a:cubicBezTo>
                    <a:cubicBezTo>
                      <a:pt x="816" y="16999"/>
                      <a:pt x="848" y="17202"/>
                      <a:pt x="810" y="17257"/>
                    </a:cubicBezTo>
                    <a:cubicBezTo>
                      <a:pt x="-1993" y="21230"/>
                      <a:pt x="3335" y="21581"/>
                      <a:pt x="3839" y="21050"/>
                    </a:cubicBezTo>
                    <a:cubicBezTo>
                      <a:pt x="4505" y="20348"/>
                      <a:pt x="4616" y="17189"/>
                      <a:pt x="4059" y="16501"/>
                    </a:cubicBezTo>
                    <a:cubicBezTo>
                      <a:pt x="3881" y="16281"/>
                      <a:pt x="3680" y="16150"/>
                      <a:pt x="3470" y="16031"/>
                    </a:cubicBezTo>
                    <a:cubicBezTo>
                      <a:pt x="3534" y="15165"/>
                      <a:pt x="3485" y="14307"/>
                      <a:pt x="3277" y="13899"/>
                    </a:cubicBezTo>
                    <a:cubicBezTo>
                      <a:pt x="3170" y="13593"/>
                      <a:pt x="3022" y="13430"/>
                      <a:pt x="2870" y="13446"/>
                    </a:cubicBezTo>
                    <a:cubicBezTo>
                      <a:pt x="2810" y="13134"/>
                      <a:pt x="2756" y="12815"/>
                      <a:pt x="2715" y="12456"/>
                    </a:cubicBezTo>
                    <a:cubicBezTo>
                      <a:pt x="2658" y="11940"/>
                      <a:pt x="2551" y="11625"/>
                      <a:pt x="2423" y="11482"/>
                    </a:cubicBezTo>
                    <a:close/>
                    <a:moveTo>
                      <a:pt x="8724" y="11482"/>
                    </a:moveTo>
                    <a:cubicBezTo>
                      <a:pt x="8342" y="11054"/>
                      <a:pt x="7772" y="12156"/>
                      <a:pt x="7743" y="13815"/>
                    </a:cubicBezTo>
                    <a:cubicBezTo>
                      <a:pt x="7385" y="14195"/>
                      <a:pt x="7072" y="15673"/>
                      <a:pt x="7121" y="16871"/>
                    </a:cubicBezTo>
                    <a:cubicBezTo>
                      <a:pt x="7116" y="16999"/>
                      <a:pt x="7149" y="17202"/>
                      <a:pt x="7110" y="17257"/>
                    </a:cubicBezTo>
                    <a:cubicBezTo>
                      <a:pt x="4307" y="21230"/>
                      <a:pt x="9630" y="21581"/>
                      <a:pt x="10134" y="21050"/>
                    </a:cubicBezTo>
                    <a:cubicBezTo>
                      <a:pt x="10800" y="20348"/>
                      <a:pt x="10917" y="17189"/>
                      <a:pt x="10359" y="16501"/>
                    </a:cubicBezTo>
                    <a:cubicBezTo>
                      <a:pt x="10181" y="16281"/>
                      <a:pt x="9974" y="16150"/>
                      <a:pt x="9765" y="16031"/>
                    </a:cubicBezTo>
                    <a:cubicBezTo>
                      <a:pt x="9829" y="15165"/>
                      <a:pt x="9780" y="14307"/>
                      <a:pt x="9572" y="13899"/>
                    </a:cubicBezTo>
                    <a:cubicBezTo>
                      <a:pt x="9465" y="13593"/>
                      <a:pt x="9322" y="13430"/>
                      <a:pt x="9170" y="13446"/>
                    </a:cubicBezTo>
                    <a:cubicBezTo>
                      <a:pt x="9110" y="13134"/>
                      <a:pt x="9056" y="12815"/>
                      <a:pt x="9016" y="12456"/>
                    </a:cubicBezTo>
                    <a:cubicBezTo>
                      <a:pt x="8958" y="11940"/>
                      <a:pt x="8851" y="11625"/>
                      <a:pt x="8724" y="11482"/>
                    </a:cubicBezTo>
                    <a:close/>
                    <a:moveTo>
                      <a:pt x="15343" y="11482"/>
                    </a:moveTo>
                    <a:cubicBezTo>
                      <a:pt x="14962" y="11054"/>
                      <a:pt x="14392" y="12156"/>
                      <a:pt x="14363" y="13815"/>
                    </a:cubicBezTo>
                    <a:cubicBezTo>
                      <a:pt x="14004" y="14195"/>
                      <a:pt x="13691" y="15673"/>
                      <a:pt x="13741" y="16871"/>
                    </a:cubicBezTo>
                    <a:cubicBezTo>
                      <a:pt x="13736" y="16999"/>
                      <a:pt x="13768" y="17202"/>
                      <a:pt x="13730" y="17257"/>
                    </a:cubicBezTo>
                    <a:cubicBezTo>
                      <a:pt x="10927" y="21230"/>
                      <a:pt x="16249" y="21581"/>
                      <a:pt x="16753" y="21050"/>
                    </a:cubicBezTo>
                    <a:cubicBezTo>
                      <a:pt x="17420" y="20348"/>
                      <a:pt x="17536" y="17189"/>
                      <a:pt x="16979" y="16501"/>
                    </a:cubicBezTo>
                    <a:cubicBezTo>
                      <a:pt x="16801" y="16281"/>
                      <a:pt x="16594" y="16150"/>
                      <a:pt x="16384" y="16031"/>
                    </a:cubicBezTo>
                    <a:cubicBezTo>
                      <a:pt x="16449" y="15165"/>
                      <a:pt x="16400" y="14307"/>
                      <a:pt x="16192" y="13899"/>
                    </a:cubicBezTo>
                    <a:cubicBezTo>
                      <a:pt x="16085" y="13593"/>
                      <a:pt x="15942" y="13430"/>
                      <a:pt x="15790" y="13446"/>
                    </a:cubicBezTo>
                    <a:cubicBezTo>
                      <a:pt x="15730" y="13134"/>
                      <a:pt x="15676" y="12815"/>
                      <a:pt x="15635" y="12456"/>
                    </a:cubicBezTo>
                    <a:cubicBezTo>
                      <a:pt x="15578" y="11940"/>
                      <a:pt x="15471" y="11625"/>
                      <a:pt x="15343" y="11482"/>
                    </a:cubicBezTo>
                    <a:close/>
                  </a:path>
                </a:pathLst>
              </a:custGeom>
              <a:solidFill>
                <a:srgbClr val="9B9A9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6" name="Shape"/>
              <p:cNvSpPr/>
              <p:nvPr/>
            </p:nvSpPr>
            <p:spPr>
              <a:xfrm>
                <a:off x="12667" y="11408"/>
                <a:ext cx="203707" cy="70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181" extrusionOk="0">
                    <a:moveTo>
                      <a:pt x="7600" y="24"/>
                    </a:moveTo>
                    <a:cubicBezTo>
                      <a:pt x="7275" y="-62"/>
                      <a:pt x="6956" y="75"/>
                      <a:pt x="6659" y="513"/>
                    </a:cubicBezTo>
                    <a:cubicBezTo>
                      <a:pt x="6469" y="345"/>
                      <a:pt x="6261" y="331"/>
                      <a:pt x="6048" y="513"/>
                    </a:cubicBezTo>
                    <a:cubicBezTo>
                      <a:pt x="5732" y="785"/>
                      <a:pt x="5526" y="1392"/>
                      <a:pt x="5389" y="2178"/>
                    </a:cubicBezTo>
                    <a:cubicBezTo>
                      <a:pt x="5075" y="2258"/>
                      <a:pt x="4780" y="3099"/>
                      <a:pt x="4792" y="4723"/>
                    </a:cubicBezTo>
                    <a:cubicBezTo>
                      <a:pt x="4816" y="7943"/>
                      <a:pt x="5239" y="10396"/>
                      <a:pt x="5918" y="12046"/>
                    </a:cubicBezTo>
                    <a:cubicBezTo>
                      <a:pt x="6341" y="13076"/>
                      <a:pt x="6733" y="11955"/>
                      <a:pt x="6852" y="10500"/>
                    </a:cubicBezTo>
                    <a:cubicBezTo>
                      <a:pt x="6875" y="10407"/>
                      <a:pt x="6897" y="10323"/>
                      <a:pt x="6920" y="10225"/>
                    </a:cubicBezTo>
                    <a:cubicBezTo>
                      <a:pt x="7109" y="10356"/>
                      <a:pt x="7304" y="10406"/>
                      <a:pt x="7517" y="10402"/>
                    </a:cubicBezTo>
                    <a:cubicBezTo>
                      <a:pt x="7748" y="10397"/>
                      <a:pt x="7944" y="9925"/>
                      <a:pt x="8060" y="9227"/>
                    </a:cubicBezTo>
                    <a:cubicBezTo>
                      <a:pt x="8303" y="8880"/>
                      <a:pt x="8544" y="8346"/>
                      <a:pt x="8767" y="7641"/>
                    </a:cubicBezTo>
                    <a:cubicBezTo>
                      <a:pt x="8961" y="7028"/>
                      <a:pt x="8990" y="5938"/>
                      <a:pt x="8918" y="5017"/>
                    </a:cubicBezTo>
                    <a:cubicBezTo>
                      <a:pt x="9210" y="3508"/>
                      <a:pt x="8981" y="1572"/>
                      <a:pt x="8561" y="905"/>
                    </a:cubicBezTo>
                    <a:cubicBezTo>
                      <a:pt x="8257" y="423"/>
                      <a:pt x="7925" y="110"/>
                      <a:pt x="7600" y="24"/>
                    </a:cubicBezTo>
                    <a:close/>
                    <a:moveTo>
                      <a:pt x="16120" y="396"/>
                    </a:moveTo>
                    <a:cubicBezTo>
                      <a:pt x="15795" y="310"/>
                      <a:pt x="15469" y="467"/>
                      <a:pt x="15172" y="905"/>
                    </a:cubicBezTo>
                    <a:cubicBezTo>
                      <a:pt x="14982" y="737"/>
                      <a:pt x="14781" y="703"/>
                      <a:pt x="14568" y="885"/>
                    </a:cubicBezTo>
                    <a:cubicBezTo>
                      <a:pt x="14252" y="1157"/>
                      <a:pt x="14039" y="1764"/>
                      <a:pt x="13902" y="2550"/>
                    </a:cubicBezTo>
                    <a:cubicBezTo>
                      <a:pt x="13587" y="2630"/>
                      <a:pt x="13293" y="3471"/>
                      <a:pt x="13305" y="5095"/>
                    </a:cubicBezTo>
                    <a:cubicBezTo>
                      <a:pt x="13329" y="8315"/>
                      <a:pt x="13752" y="10768"/>
                      <a:pt x="14431" y="12418"/>
                    </a:cubicBezTo>
                    <a:cubicBezTo>
                      <a:pt x="14854" y="13448"/>
                      <a:pt x="15253" y="12347"/>
                      <a:pt x="15371" y="10891"/>
                    </a:cubicBezTo>
                    <a:cubicBezTo>
                      <a:pt x="15394" y="10798"/>
                      <a:pt x="15417" y="10695"/>
                      <a:pt x="15440" y="10597"/>
                    </a:cubicBezTo>
                    <a:cubicBezTo>
                      <a:pt x="15628" y="10728"/>
                      <a:pt x="15824" y="10798"/>
                      <a:pt x="16037" y="10793"/>
                    </a:cubicBezTo>
                    <a:cubicBezTo>
                      <a:pt x="16268" y="10789"/>
                      <a:pt x="16464" y="10297"/>
                      <a:pt x="16580" y="9599"/>
                    </a:cubicBezTo>
                    <a:cubicBezTo>
                      <a:pt x="16823" y="9252"/>
                      <a:pt x="17057" y="8738"/>
                      <a:pt x="17280" y="8032"/>
                    </a:cubicBezTo>
                    <a:cubicBezTo>
                      <a:pt x="17473" y="7420"/>
                      <a:pt x="17510" y="6330"/>
                      <a:pt x="17438" y="5409"/>
                    </a:cubicBezTo>
                    <a:cubicBezTo>
                      <a:pt x="17730" y="3899"/>
                      <a:pt x="17494" y="1944"/>
                      <a:pt x="17074" y="1277"/>
                    </a:cubicBezTo>
                    <a:cubicBezTo>
                      <a:pt x="16770" y="795"/>
                      <a:pt x="16444" y="482"/>
                      <a:pt x="16120" y="396"/>
                    </a:cubicBezTo>
                    <a:close/>
                    <a:moveTo>
                      <a:pt x="1435" y="2276"/>
                    </a:moveTo>
                    <a:cubicBezTo>
                      <a:pt x="1336" y="2294"/>
                      <a:pt x="1232" y="2410"/>
                      <a:pt x="1126" y="2667"/>
                    </a:cubicBezTo>
                    <a:cubicBezTo>
                      <a:pt x="447" y="4318"/>
                      <a:pt x="24" y="6770"/>
                      <a:pt x="0" y="9990"/>
                    </a:cubicBezTo>
                    <a:cubicBezTo>
                      <a:pt x="-12" y="11615"/>
                      <a:pt x="283" y="12475"/>
                      <a:pt x="597" y="12555"/>
                    </a:cubicBezTo>
                    <a:cubicBezTo>
                      <a:pt x="734" y="13341"/>
                      <a:pt x="947" y="13929"/>
                      <a:pt x="1263" y="14200"/>
                    </a:cubicBezTo>
                    <a:cubicBezTo>
                      <a:pt x="1476" y="14383"/>
                      <a:pt x="1677" y="14369"/>
                      <a:pt x="1867" y="14200"/>
                    </a:cubicBezTo>
                    <a:cubicBezTo>
                      <a:pt x="2461" y="15076"/>
                      <a:pt x="3161" y="14773"/>
                      <a:pt x="3769" y="13809"/>
                    </a:cubicBezTo>
                    <a:cubicBezTo>
                      <a:pt x="4190" y="13142"/>
                      <a:pt x="4418" y="11206"/>
                      <a:pt x="4126" y="9697"/>
                    </a:cubicBezTo>
                    <a:cubicBezTo>
                      <a:pt x="4198" y="8776"/>
                      <a:pt x="4169" y="7685"/>
                      <a:pt x="3975" y="7073"/>
                    </a:cubicBezTo>
                    <a:cubicBezTo>
                      <a:pt x="3752" y="6367"/>
                      <a:pt x="3511" y="5853"/>
                      <a:pt x="3268" y="5506"/>
                    </a:cubicBezTo>
                    <a:cubicBezTo>
                      <a:pt x="3152" y="4808"/>
                      <a:pt x="2956" y="4317"/>
                      <a:pt x="2726" y="4312"/>
                    </a:cubicBezTo>
                    <a:cubicBezTo>
                      <a:pt x="2512" y="4308"/>
                      <a:pt x="2317" y="4358"/>
                      <a:pt x="2128" y="4488"/>
                    </a:cubicBezTo>
                    <a:cubicBezTo>
                      <a:pt x="2105" y="4391"/>
                      <a:pt x="2083" y="4307"/>
                      <a:pt x="2060" y="4214"/>
                    </a:cubicBezTo>
                    <a:cubicBezTo>
                      <a:pt x="1971" y="3122"/>
                      <a:pt x="1731" y="2221"/>
                      <a:pt x="1435" y="2276"/>
                    </a:cubicBezTo>
                    <a:close/>
                    <a:moveTo>
                      <a:pt x="18598" y="7974"/>
                    </a:moveTo>
                    <a:cubicBezTo>
                      <a:pt x="18499" y="7992"/>
                      <a:pt x="18395" y="8108"/>
                      <a:pt x="18289" y="8365"/>
                    </a:cubicBezTo>
                    <a:cubicBezTo>
                      <a:pt x="17610" y="10016"/>
                      <a:pt x="17187" y="12468"/>
                      <a:pt x="17163" y="15688"/>
                    </a:cubicBezTo>
                    <a:cubicBezTo>
                      <a:pt x="17151" y="17313"/>
                      <a:pt x="17453" y="18153"/>
                      <a:pt x="17767" y="18234"/>
                    </a:cubicBezTo>
                    <a:cubicBezTo>
                      <a:pt x="17904" y="19020"/>
                      <a:pt x="18110" y="19627"/>
                      <a:pt x="18426" y="19898"/>
                    </a:cubicBezTo>
                    <a:cubicBezTo>
                      <a:pt x="18639" y="20081"/>
                      <a:pt x="18847" y="20066"/>
                      <a:pt x="19037" y="19898"/>
                    </a:cubicBezTo>
                    <a:cubicBezTo>
                      <a:pt x="19631" y="20774"/>
                      <a:pt x="20324" y="20471"/>
                      <a:pt x="20932" y="19507"/>
                    </a:cubicBezTo>
                    <a:cubicBezTo>
                      <a:pt x="21353" y="18840"/>
                      <a:pt x="21588" y="16884"/>
                      <a:pt x="21296" y="15375"/>
                    </a:cubicBezTo>
                    <a:cubicBezTo>
                      <a:pt x="21368" y="14454"/>
                      <a:pt x="21339" y="13383"/>
                      <a:pt x="21145" y="12771"/>
                    </a:cubicBezTo>
                    <a:cubicBezTo>
                      <a:pt x="20922" y="12065"/>
                      <a:pt x="20681" y="11531"/>
                      <a:pt x="20438" y="11185"/>
                    </a:cubicBezTo>
                    <a:cubicBezTo>
                      <a:pt x="20322" y="10487"/>
                      <a:pt x="20126" y="10015"/>
                      <a:pt x="19895" y="10010"/>
                    </a:cubicBezTo>
                    <a:cubicBezTo>
                      <a:pt x="19682" y="10006"/>
                      <a:pt x="19487" y="10056"/>
                      <a:pt x="19298" y="10186"/>
                    </a:cubicBezTo>
                    <a:cubicBezTo>
                      <a:pt x="19275" y="10089"/>
                      <a:pt x="19253" y="9985"/>
                      <a:pt x="19230" y="9893"/>
                    </a:cubicBezTo>
                    <a:cubicBezTo>
                      <a:pt x="19141" y="8801"/>
                      <a:pt x="18894" y="7919"/>
                      <a:pt x="18598" y="7974"/>
                    </a:cubicBezTo>
                    <a:close/>
                    <a:moveTo>
                      <a:pt x="9282" y="8737"/>
                    </a:moveTo>
                    <a:cubicBezTo>
                      <a:pt x="9183" y="8756"/>
                      <a:pt x="9079" y="8871"/>
                      <a:pt x="8973" y="9129"/>
                    </a:cubicBezTo>
                    <a:cubicBezTo>
                      <a:pt x="8294" y="10779"/>
                      <a:pt x="7871" y="13232"/>
                      <a:pt x="7847" y="16452"/>
                    </a:cubicBezTo>
                    <a:cubicBezTo>
                      <a:pt x="7835" y="18076"/>
                      <a:pt x="8137" y="18917"/>
                      <a:pt x="8451" y="18998"/>
                    </a:cubicBezTo>
                    <a:cubicBezTo>
                      <a:pt x="8588" y="19783"/>
                      <a:pt x="8794" y="20391"/>
                      <a:pt x="9110" y="20662"/>
                    </a:cubicBezTo>
                    <a:cubicBezTo>
                      <a:pt x="9323" y="20844"/>
                      <a:pt x="9531" y="20830"/>
                      <a:pt x="9721" y="20662"/>
                    </a:cubicBezTo>
                    <a:cubicBezTo>
                      <a:pt x="10315" y="21538"/>
                      <a:pt x="11008" y="21234"/>
                      <a:pt x="11616" y="20270"/>
                    </a:cubicBezTo>
                    <a:cubicBezTo>
                      <a:pt x="12036" y="19604"/>
                      <a:pt x="12272" y="17648"/>
                      <a:pt x="11980" y="16139"/>
                    </a:cubicBezTo>
                    <a:cubicBezTo>
                      <a:pt x="12052" y="15218"/>
                      <a:pt x="12022" y="14127"/>
                      <a:pt x="11829" y="13515"/>
                    </a:cubicBezTo>
                    <a:cubicBezTo>
                      <a:pt x="11606" y="12810"/>
                      <a:pt x="11365" y="12295"/>
                      <a:pt x="11122" y="11948"/>
                    </a:cubicBezTo>
                    <a:cubicBezTo>
                      <a:pt x="11006" y="11250"/>
                      <a:pt x="10810" y="10778"/>
                      <a:pt x="10579" y="10774"/>
                    </a:cubicBezTo>
                    <a:cubicBezTo>
                      <a:pt x="10366" y="10769"/>
                      <a:pt x="10171" y="10820"/>
                      <a:pt x="9982" y="10950"/>
                    </a:cubicBezTo>
                    <a:cubicBezTo>
                      <a:pt x="9959" y="10852"/>
                      <a:pt x="9936" y="10749"/>
                      <a:pt x="9913" y="10656"/>
                    </a:cubicBezTo>
                    <a:cubicBezTo>
                      <a:pt x="9825" y="9565"/>
                      <a:pt x="9578" y="8682"/>
                      <a:pt x="9282" y="8737"/>
                    </a:cubicBezTo>
                    <a:close/>
                  </a:path>
                </a:pathLst>
              </a:custGeom>
              <a:solidFill>
                <a:srgbClr val="CCCC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grpSp>
          <p:nvGrpSpPr>
            <p:cNvPr id="1246" name="Group"/>
            <p:cNvGrpSpPr/>
            <p:nvPr/>
          </p:nvGrpSpPr>
          <p:grpSpPr>
            <a:xfrm>
              <a:off x="0" y="9"/>
              <a:ext cx="574881" cy="82669"/>
              <a:chOff x="0" y="0"/>
              <a:chExt cx="574880" cy="82668"/>
            </a:xfrm>
          </p:grpSpPr>
          <p:sp>
            <p:nvSpPr>
              <p:cNvPr id="1238" name="Shape"/>
              <p:cNvSpPr/>
              <p:nvPr/>
            </p:nvSpPr>
            <p:spPr>
              <a:xfrm>
                <a:off x="0" y="0"/>
                <a:ext cx="571930" cy="82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39" name="Shape"/>
              <p:cNvSpPr/>
              <p:nvPr/>
            </p:nvSpPr>
            <p:spPr>
              <a:xfrm>
                <a:off x="569398" y="0"/>
                <a:ext cx="5483" cy="82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14106"/>
                    </a:lnTo>
                    <a:lnTo>
                      <a:pt x="21600" y="4408"/>
                    </a:lnTo>
                    <a:lnTo>
                      <a:pt x="21600" y="0"/>
                    </a:lnTo>
                    <a:lnTo>
                      <a:pt x="0" y="0"/>
                    </a:lnTo>
                    <a:cubicBezTo>
                      <a:pt x="0" y="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514C4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1244" name="Group"/>
              <p:cNvGrpSpPr/>
              <p:nvPr/>
            </p:nvGrpSpPr>
            <p:grpSpPr>
              <a:xfrm>
                <a:off x="0" y="-1"/>
                <a:ext cx="317619" cy="82670"/>
                <a:chOff x="0" y="0"/>
                <a:chExt cx="317618" cy="82668"/>
              </a:xfrm>
            </p:grpSpPr>
            <p:grpSp>
              <p:nvGrpSpPr>
                <p:cNvPr id="1242" name="Group"/>
                <p:cNvGrpSpPr/>
                <p:nvPr/>
              </p:nvGrpSpPr>
              <p:grpSpPr>
                <a:xfrm>
                  <a:off x="0" y="-1"/>
                  <a:ext cx="308741" cy="82670"/>
                  <a:chOff x="0" y="0"/>
                  <a:chExt cx="308740" cy="82668"/>
                </a:xfrm>
              </p:grpSpPr>
              <p:sp>
                <p:nvSpPr>
                  <p:cNvPr id="1240" name="Shape"/>
                  <p:cNvSpPr/>
                  <p:nvPr/>
                </p:nvSpPr>
                <p:spPr>
                  <a:xfrm>
                    <a:off x="0" y="0"/>
                    <a:ext cx="308741" cy="826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lnTo>
                          <a:pt x="0" y="21600"/>
                        </a:lnTo>
                        <a:lnTo>
                          <a:pt x="0" y="0"/>
                        </a:lnTo>
                        <a:lnTo>
                          <a:pt x="21600" y="0"/>
                        </a:lnTo>
                        <a:cubicBezTo>
                          <a:pt x="21600" y="0"/>
                          <a:pt x="21600" y="21600"/>
                          <a:pt x="21600" y="21600"/>
                        </a:cubicBezTo>
                        <a:close/>
                      </a:path>
                    </a:pathLst>
                  </a:custGeom>
                  <a:solidFill>
                    <a:srgbClr val="4A82C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>
                      <a:lnSpc>
                        <a:spcPct val="100000"/>
                      </a:lnSpc>
                      <a:spcBef>
                        <a:spcPts val="0"/>
                      </a:spcBef>
                      <a:defRPr sz="3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1241" name="Shape"/>
                  <p:cNvSpPr/>
                  <p:nvPr/>
                </p:nvSpPr>
                <p:spPr>
                  <a:xfrm>
                    <a:off x="3777" y="1242"/>
                    <a:ext cx="297383" cy="768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39" h="21571" extrusionOk="0">
                        <a:moveTo>
                          <a:pt x="1292" y="15"/>
                        </a:moveTo>
                        <a:cubicBezTo>
                          <a:pt x="1199" y="126"/>
                          <a:pt x="1146" y="728"/>
                          <a:pt x="1254" y="1023"/>
                        </a:cubicBezTo>
                        <a:cubicBezTo>
                          <a:pt x="1391" y="1399"/>
                          <a:pt x="1444" y="2007"/>
                          <a:pt x="1495" y="2599"/>
                        </a:cubicBezTo>
                        <a:cubicBezTo>
                          <a:pt x="1551" y="3248"/>
                          <a:pt x="1816" y="2978"/>
                          <a:pt x="1760" y="2325"/>
                        </a:cubicBezTo>
                        <a:cubicBezTo>
                          <a:pt x="1683" y="1440"/>
                          <a:pt x="1593" y="660"/>
                          <a:pt x="1391" y="107"/>
                        </a:cubicBezTo>
                        <a:cubicBezTo>
                          <a:pt x="1355" y="7"/>
                          <a:pt x="1323" y="-22"/>
                          <a:pt x="1292" y="15"/>
                        </a:cubicBezTo>
                        <a:close/>
                        <a:moveTo>
                          <a:pt x="19563" y="1793"/>
                        </a:moveTo>
                        <a:cubicBezTo>
                          <a:pt x="19461" y="1825"/>
                          <a:pt x="19378" y="2331"/>
                          <a:pt x="19473" y="2691"/>
                        </a:cubicBezTo>
                        <a:cubicBezTo>
                          <a:pt x="19630" y="3282"/>
                          <a:pt x="19815" y="3729"/>
                          <a:pt x="20022" y="4011"/>
                        </a:cubicBezTo>
                        <a:cubicBezTo>
                          <a:pt x="20189" y="4240"/>
                          <a:pt x="20259" y="3211"/>
                          <a:pt x="20093" y="2984"/>
                        </a:cubicBezTo>
                        <a:cubicBezTo>
                          <a:pt x="19932" y="2765"/>
                          <a:pt x="19789" y="2399"/>
                          <a:pt x="19667" y="1940"/>
                        </a:cubicBezTo>
                        <a:cubicBezTo>
                          <a:pt x="19635" y="1820"/>
                          <a:pt x="19597" y="1782"/>
                          <a:pt x="19563" y="1793"/>
                        </a:cubicBezTo>
                        <a:close/>
                        <a:moveTo>
                          <a:pt x="8993" y="2160"/>
                        </a:moveTo>
                        <a:cubicBezTo>
                          <a:pt x="8926" y="2230"/>
                          <a:pt x="8872" y="2472"/>
                          <a:pt x="8898" y="2801"/>
                        </a:cubicBezTo>
                        <a:cubicBezTo>
                          <a:pt x="8955" y="3523"/>
                          <a:pt x="8955" y="4270"/>
                          <a:pt x="8955" y="5019"/>
                        </a:cubicBezTo>
                        <a:cubicBezTo>
                          <a:pt x="8955" y="5706"/>
                          <a:pt x="9229" y="5706"/>
                          <a:pt x="9229" y="5019"/>
                        </a:cubicBezTo>
                        <a:cubicBezTo>
                          <a:pt x="9229" y="4179"/>
                          <a:pt x="9227" y="3318"/>
                          <a:pt x="9163" y="2508"/>
                        </a:cubicBezTo>
                        <a:cubicBezTo>
                          <a:pt x="9137" y="2180"/>
                          <a:pt x="9059" y="2089"/>
                          <a:pt x="8993" y="2160"/>
                        </a:cubicBezTo>
                        <a:close/>
                        <a:moveTo>
                          <a:pt x="3381" y="2508"/>
                        </a:moveTo>
                        <a:cubicBezTo>
                          <a:pt x="3208" y="2394"/>
                          <a:pt x="3136" y="3420"/>
                          <a:pt x="3310" y="3534"/>
                        </a:cubicBezTo>
                        <a:cubicBezTo>
                          <a:pt x="3620" y="3737"/>
                          <a:pt x="3930" y="3951"/>
                          <a:pt x="4166" y="4817"/>
                        </a:cubicBezTo>
                        <a:cubicBezTo>
                          <a:pt x="4294" y="5290"/>
                          <a:pt x="4489" y="4540"/>
                          <a:pt x="4360" y="4066"/>
                        </a:cubicBezTo>
                        <a:cubicBezTo>
                          <a:pt x="4086" y="3061"/>
                          <a:pt x="3742" y="2744"/>
                          <a:pt x="3381" y="2508"/>
                        </a:cubicBezTo>
                        <a:close/>
                        <a:moveTo>
                          <a:pt x="7286" y="2856"/>
                        </a:moveTo>
                        <a:cubicBezTo>
                          <a:pt x="7217" y="2856"/>
                          <a:pt x="7146" y="3025"/>
                          <a:pt x="7149" y="3369"/>
                        </a:cubicBezTo>
                        <a:cubicBezTo>
                          <a:pt x="7153" y="3946"/>
                          <a:pt x="7212" y="4506"/>
                          <a:pt x="7314" y="4927"/>
                        </a:cubicBezTo>
                        <a:cubicBezTo>
                          <a:pt x="7436" y="5428"/>
                          <a:pt x="7630" y="4675"/>
                          <a:pt x="7508" y="4176"/>
                        </a:cubicBezTo>
                        <a:cubicBezTo>
                          <a:pt x="7459" y="3973"/>
                          <a:pt x="7425" y="3664"/>
                          <a:pt x="7423" y="3369"/>
                        </a:cubicBezTo>
                        <a:cubicBezTo>
                          <a:pt x="7421" y="3026"/>
                          <a:pt x="7355" y="2856"/>
                          <a:pt x="7286" y="2856"/>
                        </a:cubicBezTo>
                        <a:close/>
                        <a:moveTo>
                          <a:pt x="13035" y="2874"/>
                        </a:moveTo>
                        <a:cubicBezTo>
                          <a:pt x="12968" y="2946"/>
                          <a:pt x="12909" y="3180"/>
                          <a:pt x="12926" y="3516"/>
                        </a:cubicBezTo>
                        <a:cubicBezTo>
                          <a:pt x="12980" y="4565"/>
                          <a:pt x="13039" y="5614"/>
                          <a:pt x="13044" y="6687"/>
                        </a:cubicBezTo>
                        <a:cubicBezTo>
                          <a:pt x="13047" y="7374"/>
                          <a:pt x="13321" y="7375"/>
                          <a:pt x="13318" y="6687"/>
                        </a:cubicBezTo>
                        <a:cubicBezTo>
                          <a:pt x="13313" y="5521"/>
                          <a:pt x="13249" y="4381"/>
                          <a:pt x="13191" y="3241"/>
                        </a:cubicBezTo>
                        <a:cubicBezTo>
                          <a:pt x="13173" y="2904"/>
                          <a:pt x="13101" y="2803"/>
                          <a:pt x="13035" y="2874"/>
                        </a:cubicBezTo>
                        <a:close/>
                        <a:moveTo>
                          <a:pt x="17951" y="3571"/>
                        </a:moveTo>
                        <a:cubicBezTo>
                          <a:pt x="17855" y="3492"/>
                          <a:pt x="17736" y="3918"/>
                          <a:pt x="17795" y="4377"/>
                        </a:cubicBezTo>
                        <a:cubicBezTo>
                          <a:pt x="17909" y="5262"/>
                          <a:pt x="18024" y="6151"/>
                          <a:pt x="18164" y="6980"/>
                        </a:cubicBezTo>
                        <a:cubicBezTo>
                          <a:pt x="18260" y="7553"/>
                          <a:pt x="18497" y="7008"/>
                          <a:pt x="18400" y="6430"/>
                        </a:cubicBezTo>
                        <a:cubicBezTo>
                          <a:pt x="18260" y="5601"/>
                          <a:pt x="18150" y="4712"/>
                          <a:pt x="18036" y="3828"/>
                        </a:cubicBezTo>
                        <a:cubicBezTo>
                          <a:pt x="18016" y="3674"/>
                          <a:pt x="17983" y="3597"/>
                          <a:pt x="17951" y="3571"/>
                        </a:cubicBezTo>
                        <a:close/>
                        <a:moveTo>
                          <a:pt x="15256" y="4634"/>
                        </a:moveTo>
                        <a:cubicBezTo>
                          <a:pt x="15079" y="4634"/>
                          <a:pt x="15079" y="5697"/>
                          <a:pt x="15256" y="5697"/>
                        </a:cubicBezTo>
                        <a:cubicBezTo>
                          <a:pt x="15704" y="5697"/>
                          <a:pt x="16151" y="5697"/>
                          <a:pt x="16599" y="5697"/>
                        </a:cubicBezTo>
                        <a:cubicBezTo>
                          <a:pt x="16776" y="5697"/>
                          <a:pt x="16776" y="4634"/>
                          <a:pt x="16599" y="4634"/>
                        </a:cubicBezTo>
                        <a:cubicBezTo>
                          <a:pt x="16151" y="4634"/>
                          <a:pt x="15704" y="4634"/>
                          <a:pt x="15256" y="4634"/>
                        </a:cubicBezTo>
                        <a:close/>
                        <a:moveTo>
                          <a:pt x="734" y="6430"/>
                        </a:moveTo>
                        <a:cubicBezTo>
                          <a:pt x="667" y="6360"/>
                          <a:pt x="584" y="6439"/>
                          <a:pt x="554" y="6760"/>
                        </a:cubicBezTo>
                        <a:cubicBezTo>
                          <a:pt x="489" y="7468"/>
                          <a:pt x="358" y="8133"/>
                          <a:pt x="223" y="8667"/>
                        </a:cubicBezTo>
                        <a:cubicBezTo>
                          <a:pt x="99" y="9158"/>
                          <a:pt x="293" y="9910"/>
                          <a:pt x="417" y="9418"/>
                        </a:cubicBezTo>
                        <a:cubicBezTo>
                          <a:pt x="586" y="8748"/>
                          <a:pt x="737" y="7940"/>
                          <a:pt x="819" y="7054"/>
                        </a:cubicBezTo>
                        <a:cubicBezTo>
                          <a:pt x="849" y="6729"/>
                          <a:pt x="800" y="6500"/>
                          <a:pt x="734" y="6430"/>
                        </a:cubicBezTo>
                        <a:close/>
                        <a:moveTo>
                          <a:pt x="6147" y="6430"/>
                        </a:moveTo>
                        <a:cubicBezTo>
                          <a:pt x="6080" y="6501"/>
                          <a:pt x="6029" y="6727"/>
                          <a:pt x="6057" y="7054"/>
                        </a:cubicBezTo>
                        <a:cubicBezTo>
                          <a:pt x="6116" y="7737"/>
                          <a:pt x="6174" y="8421"/>
                          <a:pt x="6255" y="9070"/>
                        </a:cubicBezTo>
                        <a:cubicBezTo>
                          <a:pt x="6333" y="9689"/>
                          <a:pt x="6569" y="9154"/>
                          <a:pt x="6492" y="8538"/>
                        </a:cubicBezTo>
                        <a:cubicBezTo>
                          <a:pt x="6421" y="7973"/>
                          <a:pt x="6373" y="7374"/>
                          <a:pt x="6322" y="6779"/>
                        </a:cubicBezTo>
                        <a:cubicBezTo>
                          <a:pt x="6294" y="6454"/>
                          <a:pt x="6213" y="6360"/>
                          <a:pt x="6147" y="6430"/>
                        </a:cubicBezTo>
                        <a:close/>
                        <a:moveTo>
                          <a:pt x="21435" y="6779"/>
                        </a:moveTo>
                        <a:cubicBezTo>
                          <a:pt x="21369" y="6708"/>
                          <a:pt x="21291" y="6812"/>
                          <a:pt x="21270" y="7145"/>
                        </a:cubicBezTo>
                        <a:cubicBezTo>
                          <a:pt x="21209" y="8093"/>
                          <a:pt x="21146" y="9039"/>
                          <a:pt x="21085" y="9986"/>
                        </a:cubicBezTo>
                        <a:cubicBezTo>
                          <a:pt x="21042" y="10654"/>
                          <a:pt x="21307" y="10928"/>
                          <a:pt x="21350" y="10261"/>
                        </a:cubicBezTo>
                        <a:cubicBezTo>
                          <a:pt x="21411" y="9314"/>
                          <a:pt x="21473" y="8368"/>
                          <a:pt x="21534" y="7420"/>
                        </a:cubicBezTo>
                        <a:cubicBezTo>
                          <a:pt x="21556" y="7087"/>
                          <a:pt x="21501" y="6850"/>
                          <a:pt x="21435" y="6779"/>
                        </a:cubicBezTo>
                        <a:close/>
                        <a:moveTo>
                          <a:pt x="10813" y="7145"/>
                        </a:moveTo>
                        <a:cubicBezTo>
                          <a:pt x="10780" y="7099"/>
                          <a:pt x="10743" y="7102"/>
                          <a:pt x="10704" y="7182"/>
                        </a:cubicBezTo>
                        <a:cubicBezTo>
                          <a:pt x="10573" y="7449"/>
                          <a:pt x="10466" y="7869"/>
                          <a:pt x="10335" y="8135"/>
                        </a:cubicBezTo>
                        <a:cubicBezTo>
                          <a:pt x="10178" y="8456"/>
                          <a:pt x="10316" y="9372"/>
                          <a:pt x="10472" y="9052"/>
                        </a:cubicBezTo>
                        <a:cubicBezTo>
                          <a:pt x="10603" y="8785"/>
                          <a:pt x="10710" y="8365"/>
                          <a:pt x="10841" y="8098"/>
                        </a:cubicBezTo>
                        <a:cubicBezTo>
                          <a:pt x="10959" y="7858"/>
                          <a:pt x="10910" y="7284"/>
                          <a:pt x="10813" y="7145"/>
                        </a:cubicBezTo>
                        <a:close/>
                        <a:moveTo>
                          <a:pt x="19837" y="8172"/>
                        </a:moveTo>
                        <a:cubicBezTo>
                          <a:pt x="19737" y="8197"/>
                          <a:pt x="19651" y="8716"/>
                          <a:pt x="19743" y="9088"/>
                        </a:cubicBezTo>
                        <a:cubicBezTo>
                          <a:pt x="19772" y="9207"/>
                          <a:pt x="19789" y="9318"/>
                          <a:pt x="19818" y="9492"/>
                        </a:cubicBezTo>
                        <a:cubicBezTo>
                          <a:pt x="19852" y="9685"/>
                          <a:pt x="19886" y="9873"/>
                          <a:pt x="19927" y="10041"/>
                        </a:cubicBezTo>
                        <a:cubicBezTo>
                          <a:pt x="20050" y="10539"/>
                          <a:pt x="20243" y="9787"/>
                          <a:pt x="20121" y="9290"/>
                        </a:cubicBezTo>
                        <a:cubicBezTo>
                          <a:pt x="20092" y="9171"/>
                          <a:pt x="20080" y="9079"/>
                          <a:pt x="20050" y="8905"/>
                        </a:cubicBezTo>
                        <a:cubicBezTo>
                          <a:pt x="20017" y="8712"/>
                          <a:pt x="19978" y="8505"/>
                          <a:pt x="19937" y="8337"/>
                        </a:cubicBezTo>
                        <a:cubicBezTo>
                          <a:pt x="19906" y="8212"/>
                          <a:pt x="19871" y="8163"/>
                          <a:pt x="19837" y="8172"/>
                        </a:cubicBezTo>
                        <a:close/>
                        <a:moveTo>
                          <a:pt x="16174" y="8538"/>
                        </a:moveTo>
                        <a:cubicBezTo>
                          <a:pt x="15996" y="8519"/>
                          <a:pt x="15997" y="9582"/>
                          <a:pt x="16174" y="9601"/>
                        </a:cubicBezTo>
                        <a:cubicBezTo>
                          <a:pt x="16317" y="9617"/>
                          <a:pt x="16453" y="9829"/>
                          <a:pt x="16599" y="9840"/>
                        </a:cubicBezTo>
                        <a:cubicBezTo>
                          <a:pt x="16776" y="9853"/>
                          <a:pt x="16776" y="8790"/>
                          <a:pt x="16599" y="8777"/>
                        </a:cubicBezTo>
                        <a:cubicBezTo>
                          <a:pt x="16454" y="8766"/>
                          <a:pt x="16319" y="8554"/>
                          <a:pt x="16174" y="8538"/>
                        </a:cubicBezTo>
                        <a:close/>
                        <a:moveTo>
                          <a:pt x="7707" y="8575"/>
                        </a:moveTo>
                        <a:cubicBezTo>
                          <a:pt x="7608" y="8722"/>
                          <a:pt x="7559" y="9285"/>
                          <a:pt x="7678" y="9510"/>
                        </a:cubicBezTo>
                        <a:cubicBezTo>
                          <a:pt x="7833" y="9801"/>
                          <a:pt x="8001" y="10041"/>
                          <a:pt x="8175" y="10060"/>
                        </a:cubicBezTo>
                        <a:cubicBezTo>
                          <a:pt x="8352" y="10079"/>
                          <a:pt x="8352" y="9016"/>
                          <a:pt x="8175" y="8997"/>
                        </a:cubicBezTo>
                        <a:cubicBezTo>
                          <a:pt x="8052" y="8983"/>
                          <a:pt x="7925" y="8800"/>
                          <a:pt x="7815" y="8593"/>
                        </a:cubicBezTo>
                        <a:cubicBezTo>
                          <a:pt x="7776" y="8519"/>
                          <a:pt x="7740" y="8526"/>
                          <a:pt x="7707" y="8575"/>
                        </a:cubicBezTo>
                        <a:close/>
                        <a:moveTo>
                          <a:pt x="3433" y="10665"/>
                        </a:moveTo>
                        <a:cubicBezTo>
                          <a:pt x="3331" y="10694"/>
                          <a:pt x="3249" y="11216"/>
                          <a:pt x="3343" y="11581"/>
                        </a:cubicBezTo>
                        <a:cubicBezTo>
                          <a:pt x="3486" y="12134"/>
                          <a:pt x="3626" y="12678"/>
                          <a:pt x="3769" y="13231"/>
                        </a:cubicBezTo>
                        <a:cubicBezTo>
                          <a:pt x="3894" y="13717"/>
                          <a:pt x="4088" y="12966"/>
                          <a:pt x="3963" y="12479"/>
                        </a:cubicBezTo>
                        <a:cubicBezTo>
                          <a:pt x="3820" y="11926"/>
                          <a:pt x="3680" y="11382"/>
                          <a:pt x="3537" y="10830"/>
                        </a:cubicBezTo>
                        <a:cubicBezTo>
                          <a:pt x="3506" y="10708"/>
                          <a:pt x="3467" y="10655"/>
                          <a:pt x="3433" y="10665"/>
                        </a:cubicBezTo>
                        <a:close/>
                        <a:moveTo>
                          <a:pt x="12330" y="12443"/>
                        </a:moveTo>
                        <a:cubicBezTo>
                          <a:pt x="12261" y="12443"/>
                          <a:pt x="12188" y="12612"/>
                          <a:pt x="12188" y="12956"/>
                        </a:cubicBezTo>
                        <a:cubicBezTo>
                          <a:pt x="12188" y="13824"/>
                          <a:pt x="12188" y="14690"/>
                          <a:pt x="12188" y="15559"/>
                        </a:cubicBezTo>
                        <a:cubicBezTo>
                          <a:pt x="12188" y="16246"/>
                          <a:pt x="12467" y="16246"/>
                          <a:pt x="12467" y="15559"/>
                        </a:cubicBezTo>
                        <a:cubicBezTo>
                          <a:pt x="12467" y="14690"/>
                          <a:pt x="12467" y="13824"/>
                          <a:pt x="12467" y="12956"/>
                        </a:cubicBezTo>
                        <a:cubicBezTo>
                          <a:pt x="12467" y="12612"/>
                          <a:pt x="12399" y="12443"/>
                          <a:pt x="12330" y="12443"/>
                        </a:cubicBezTo>
                        <a:close/>
                        <a:moveTo>
                          <a:pt x="7064" y="14239"/>
                        </a:moveTo>
                        <a:cubicBezTo>
                          <a:pt x="6969" y="14356"/>
                          <a:pt x="6920" y="14946"/>
                          <a:pt x="7031" y="15229"/>
                        </a:cubicBezTo>
                        <a:cubicBezTo>
                          <a:pt x="7191" y="15639"/>
                          <a:pt x="7357" y="16009"/>
                          <a:pt x="7518" y="16420"/>
                        </a:cubicBezTo>
                        <a:cubicBezTo>
                          <a:pt x="7666" y="16800"/>
                          <a:pt x="7807" y="15863"/>
                          <a:pt x="7659" y="15485"/>
                        </a:cubicBezTo>
                        <a:cubicBezTo>
                          <a:pt x="7499" y="15075"/>
                          <a:pt x="7328" y="14723"/>
                          <a:pt x="7168" y="14312"/>
                        </a:cubicBezTo>
                        <a:cubicBezTo>
                          <a:pt x="7131" y="14217"/>
                          <a:pt x="7095" y="14200"/>
                          <a:pt x="7064" y="14239"/>
                        </a:cubicBezTo>
                        <a:close/>
                        <a:moveTo>
                          <a:pt x="14472" y="14954"/>
                        </a:moveTo>
                        <a:cubicBezTo>
                          <a:pt x="14300" y="14785"/>
                          <a:pt x="14224" y="15811"/>
                          <a:pt x="14396" y="15980"/>
                        </a:cubicBezTo>
                        <a:cubicBezTo>
                          <a:pt x="14609" y="16190"/>
                          <a:pt x="14822" y="16458"/>
                          <a:pt x="15044" y="16475"/>
                        </a:cubicBezTo>
                        <a:cubicBezTo>
                          <a:pt x="15221" y="16489"/>
                          <a:pt x="15221" y="15426"/>
                          <a:pt x="15044" y="15412"/>
                        </a:cubicBezTo>
                        <a:cubicBezTo>
                          <a:pt x="14848" y="15397"/>
                          <a:pt x="14660" y="15139"/>
                          <a:pt x="14472" y="14954"/>
                        </a:cubicBezTo>
                        <a:close/>
                        <a:moveTo>
                          <a:pt x="17166" y="14954"/>
                        </a:moveTo>
                        <a:cubicBezTo>
                          <a:pt x="17100" y="14884"/>
                          <a:pt x="17019" y="14978"/>
                          <a:pt x="16991" y="15302"/>
                        </a:cubicBezTo>
                        <a:cubicBezTo>
                          <a:pt x="16928" y="16045"/>
                          <a:pt x="16869" y="16786"/>
                          <a:pt x="16864" y="17575"/>
                        </a:cubicBezTo>
                        <a:cubicBezTo>
                          <a:pt x="16860" y="18263"/>
                          <a:pt x="17134" y="18261"/>
                          <a:pt x="17138" y="17575"/>
                        </a:cubicBezTo>
                        <a:cubicBezTo>
                          <a:pt x="17142" y="16885"/>
                          <a:pt x="17200" y="16226"/>
                          <a:pt x="17256" y="15577"/>
                        </a:cubicBezTo>
                        <a:cubicBezTo>
                          <a:pt x="17284" y="15250"/>
                          <a:pt x="17233" y="15024"/>
                          <a:pt x="17166" y="14954"/>
                        </a:cubicBezTo>
                        <a:close/>
                        <a:moveTo>
                          <a:pt x="9669" y="15284"/>
                        </a:moveTo>
                        <a:cubicBezTo>
                          <a:pt x="9600" y="15284"/>
                          <a:pt x="9530" y="15453"/>
                          <a:pt x="9532" y="15797"/>
                        </a:cubicBezTo>
                        <a:cubicBezTo>
                          <a:pt x="9536" y="16521"/>
                          <a:pt x="9600" y="17155"/>
                          <a:pt x="9659" y="17832"/>
                        </a:cubicBezTo>
                        <a:cubicBezTo>
                          <a:pt x="9716" y="18479"/>
                          <a:pt x="9981" y="18209"/>
                          <a:pt x="9924" y="17557"/>
                        </a:cubicBezTo>
                        <a:cubicBezTo>
                          <a:pt x="9873" y="16979"/>
                          <a:pt x="9809" y="16415"/>
                          <a:pt x="9806" y="15797"/>
                        </a:cubicBezTo>
                        <a:cubicBezTo>
                          <a:pt x="9804" y="15454"/>
                          <a:pt x="9737" y="15284"/>
                          <a:pt x="9669" y="15284"/>
                        </a:cubicBezTo>
                        <a:close/>
                        <a:moveTo>
                          <a:pt x="19237" y="15650"/>
                        </a:moveTo>
                        <a:cubicBezTo>
                          <a:pt x="19202" y="15618"/>
                          <a:pt x="19159" y="15636"/>
                          <a:pt x="19128" y="15705"/>
                        </a:cubicBezTo>
                        <a:cubicBezTo>
                          <a:pt x="19061" y="15859"/>
                          <a:pt x="19047" y="16179"/>
                          <a:pt x="19081" y="16439"/>
                        </a:cubicBezTo>
                        <a:cubicBezTo>
                          <a:pt x="19139" y="16888"/>
                          <a:pt x="19194" y="17370"/>
                          <a:pt x="19284" y="17740"/>
                        </a:cubicBezTo>
                        <a:cubicBezTo>
                          <a:pt x="19406" y="18240"/>
                          <a:pt x="19600" y="17469"/>
                          <a:pt x="19478" y="16970"/>
                        </a:cubicBezTo>
                        <a:cubicBezTo>
                          <a:pt x="19406" y="16674"/>
                          <a:pt x="19364" y="16268"/>
                          <a:pt x="19317" y="15907"/>
                        </a:cubicBezTo>
                        <a:cubicBezTo>
                          <a:pt x="19301" y="15777"/>
                          <a:pt x="19272" y="15683"/>
                          <a:pt x="19237" y="15650"/>
                        </a:cubicBezTo>
                        <a:close/>
                        <a:moveTo>
                          <a:pt x="21095" y="15669"/>
                        </a:moveTo>
                        <a:cubicBezTo>
                          <a:pt x="21029" y="15739"/>
                          <a:pt x="20974" y="15977"/>
                          <a:pt x="20996" y="16310"/>
                        </a:cubicBezTo>
                        <a:cubicBezTo>
                          <a:pt x="21053" y="17183"/>
                          <a:pt x="21118" y="18040"/>
                          <a:pt x="21175" y="18913"/>
                        </a:cubicBezTo>
                        <a:cubicBezTo>
                          <a:pt x="21219" y="19579"/>
                          <a:pt x="21484" y="19287"/>
                          <a:pt x="21440" y="18620"/>
                        </a:cubicBezTo>
                        <a:cubicBezTo>
                          <a:pt x="21383" y="17747"/>
                          <a:pt x="21318" y="16890"/>
                          <a:pt x="21260" y="16017"/>
                        </a:cubicBezTo>
                        <a:cubicBezTo>
                          <a:pt x="21238" y="15684"/>
                          <a:pt x="21161" y="15598"/>
                          <a:pt x="21095" y="15669"/>
                        </a:cubicBezTo>
                        <a:close/>
                        <a:moveTo>
                          <a:pt x="1840" y="16017"/>
                        </a:moveTo>
                        <a:cubicBezTo>
                          <a:pt x="1745" y="16135"/>
                          <a:pt x="1696" y="16726"/>
                          <a:pt x="1807" y="17007"/>
                        </a:cubicBezTo>
                        <a:cubicBezTo>
                          <a:pt x="2006" y="17511"/>
                          <a:pt x="2218" y="17914"/>
                          <a:pt x="2417" y="18418"/>
                        </a:cubicBezTo>
                        <a:cubicBezTo>
                          <a:pt x="2566" y="18796"/>
                          <a:pt x="2702" y="17876"/>
                          <a:pt x="2554" y="17502"/>
                        </a:cubicBezTo>
                        <a:cubicBezTo>
                          <a:pt x="2355" y="16997"/>
                          <a:pt x="2143" y="16595"/>
                          <a:pt x="1944" y="16090"/>
                        </a:cubicBezTo>
                        <a:cubicBezTo>
                          <a:pt x="1907" y="15996"/>
                          <a:pt x="1872" y="15978"/>
                          <a:pt x="1840" y="16017"/>
                        </a:cubicBezTo>
                        <a:close/>
                        <a:moveTo>
                          <a:pt x="11115" y="17447"/>
                        </a:moveTo>
                        <a:cubicBezTo>
                          <a:pt x="11049" y="17376"/>
                          <a:pt x="10971" y="17468"/>
                          <a:pt x="10945" y="17795"/>
                        </a:cubicBezTo>
                        <a:cubicBezTo>
                          <a:pt x="10889" y="18493"/>
                          <a:pt x="10878" y="19223"/>
                          <a:pt x="10822" y="19921"/>
                        </a:cubicBezTo>
                        <a:cubicBezTo>
                          <a:pt x="10769" y="20580"/>
                          <a:pt x="11034" y="20868"/>
                          <a:pt x="11087" y="20214"/>
                        </a:cubicBezTo>
                        <a:cubicBezTo>
                          <a:pt x="11143" y="19516"/>
                          <a:pt x="11154" y="18768"/>
                          <a:pt x="11210" y="18070"/>
                        </a:cubicBezTo>
                        <a:cubicBezTo>
                          <a:pt x="11236" y="17741"/>
                          <a:pt x="11182" y="17517"/>
                          <a:pt x="11115" y="17447"/>
                        </a:cubicBezTo>
                        <a:close/>
                        <a:moveTo>
                          <a:pt x="5031" y="19921"/>
                        </a:moveTo>
                        <a:cubicBezTo>
                          <a:pt x="4858" y="19797"/>
                          <a:pt x="4786" y="20822"/>
                          <a:pt x="4960" y="20948"/>
                        </a:cubicBezTo>
                        <a:cubicBezTo>
                          <a:pt x="5264" y="21166"/>
                          <a:pt x="5569" y="21206"/>
                          <a:pt x="5872" y="21424"/>
                        </a:cubicBezTo>
                        <a:cubicBezTo>
                          <a:pt x="6046" y="21549"/>
                          <a:pt x="6122" y="20523"/>
                          <a:pt x="5948" y="20398"/>
                        </a:cubicBezTo>
                        <a:cubicBezTo>
                          <a:pt x="5645" y="20179"/>
                          <a:pt x="5334" y="20139"/>
                          <a:pt x="5031" y="19921"/>
                        </a:cubicBezTo>
                        <a:close/>
                        <a:moveTo>
                          <a:pt x="12727" y="19921"/>
                        </a:moveTo>
                        <a:cubicBezTo>
                          <a:pt x="12554" y="19787"/>
                          <a:pt x="12483" y="20813"/>
                          <a:pt x="12656" y="20948"/>
                        </a:cubicBezTo>
                        <a:cubicBezTo>
                          <a:pt x="12992" y="21208"/>
                          <a:pt x="13329" y="21428"/>
                          <a:pt x="13673" y="21443"/>
                        </a:cubicBezTo>
                        <a:cubicBezTo>
                          <a:pt x="13850" y="21450"/>
                          <a:pt x="13850" y="20387"/>
                          <a:pt x="13673" y="20379"/>
                        </a:cubicBezTo>
                        <a:cubicBezTo>
                          <a:pt x="13353" y="20366"/>
                          <a:pt x="13040" y="20163"/>
                          <a:pt x="12727" y="19921"/>
                        </a:cubicBezTo>
                        <a:close/>
                        <a:moveTo>
                          <a:pt x="133" y="20269"/>
                        </a:moveTo>
                        <a:cubicBezTo>
                          <a:pt x="-44" y="20262"/>
                          <a:pt x="-44" y="21326"/>
                          <a:pt x="133" y="21333"/>
                        </a:cubicBezTo>
                        <a:cubicBezTo>
                          <a:pt x="562" y="21350"/>
                          <a:pt x="991" y="21554"/>
                          <a:pt x="1419" y="21571"/>
                        </a:cubicBezTo>
                        <a:cubicBezTo>
                          <a:pt x="1597" y="21578"/>
                          <a:pt x="1596" y="20496"/>
                          <a:pt x="1419" y="20489"/>
                        </a:cubicBezTo>
                        <a:cubicBezTo>
                          <a:pt x="991" y="20472"/>
                          <a:pt x="562" y="20287"/>
                          <a:pt x="133" y="20269"/>
                        </a:cubicBezTo>
                        <a:close/>
                      </a:path>
                    </a:pathLst>
                  </a:custGeom>
                  <a:solidFill>
                    <a:srgbClr val="F9BC2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>
                      <a:lnSpc>
                        <a:spcPct val="100000"/>
                      </a:lnSpc>
                      <a:spcBef>
                        <a:spcPts val="0"/>
                      </a:spcBef>
                      <a:defRPr sz="3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</p:grpSp>
            <p:sp>
              <p:nvSpPr>
                <p:cNvPr id="1243" name="Shape"/>
                <p:cNvSpPr/>
                <p:nvPr/>
              </p:nvSpPr>
              <p:spPr>
                <a:xfrm>
                  <a:off x="306651" y="0"/>
                  <a:ext cx="10968" cy="82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ubicBezTo>
                        <a:pt x="0" y="0"/>
                        <a:pt x="0" y="21600"/>
                        <a:pt x="0" y="21600"/>
                      </a:cubicBezTo>
                      <a:close/>
                    </a:path>
                  </a:pathLst>
                </a:custGeom>
                <a:solidFill>
                  <a:srgbClr val="F9BC2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>
                    <a:lnSpc>
                      <a:spcPct val="100000"/>
                    </a:lnSpc>
                    <a:spcBef>
                      <a:spcPts val="0"/>
                    </a:spcBef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  <p:sp>
            <p:nvSpPr>
              <p:cNvPr id="1245" name="Shape"/>
              <p:cNvSpPr/>
              <p:nvPr/>
            </p:nvSpPr>
            <p:spPr>
              <a:xfrm>
                <a:off x="0" y="51878"/>
                <a:ext cx="571930" cy="30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B9A90">
                  <a:alpha val="20262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</p:grpSp>
      <p:grpSp>
        <p:nvGrpSpPr>
          <p:cNvPr id="1250" name="Group"/>
          <p:cNvGrpSpPr/>
          <p:nvPr/>
        </p:nvGrpSpPr>
        <p:grpSpPr>
          <a:xfrm>
            <a:off x="-18861860" y="10818961"/>
            <a:ext cx="65023499" cy="10232750"/>
            <a:chOff x="0" y="0"/>
            <a:chExt cx="65023498" cy="10232749"/>
          </a:xfrm>
        </p:grpSpPr>
        <p:sp>
          <p:nvSpPr>
            <p:cNvPr id="1248" name="Shape"/>
            <p:cNvSpPr/>
            <p:nvPr/>
          </p:nvSpPr>
          <p:spPr>
            <a:xfrm>
              <a:off x="32499306" y="0"/>
              <a:ext cx="32524193" cy="1023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256" y="21600"/>
                  </a:lnTo>
                  <a:cubicBezTo>
                    <a:pt x="21600" y="14011"/>
                    <a:pt x="21379" y="6585"/>
                    <a:pt x="206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89C44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249" name="Shape"/>
            <p:cNvSpPr/>
            <p:nvPr/>
          </p:nvSpPr>
          <p:spPr>
            <a:xfrm flipH="1">
              <a:off x="-1" y="0"/>
              <a:ext cx="32524193" cy="1023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256" y="21600"/>
                  </a:lnTo>
                  <a:cubicBezTo>
                    <a:pt x="21600" y="14011"/>
                    <a:pt x="21379" y="6585"/>
                    <a:pt x="206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89C44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grpSp>
        <p:nvGrpSpPr>
          <p:cNvPr id="1253" name="Group"/>
          <p:cNvGrpSpPr/>
          <p:nvPr/>
        </p:nvGrpSpPr>
        <p:grpSpPr>
          <a:xfrm>
            <a:off x="-6441851" y="10799424"/>
            <a:ext cx="38283702" cy="14335823"/>
            <a:chOff x="0" y="0"/>
            <a:chExt cx="38283699" cy="14335822"/>
          </a:xfrm>
        </p:grpSpPr>
        <p:sp>
          <p:nvSpPr>
            <p:cNvPr id="1251" name="Shape"/>
            <p:cNvSpPr/>
            <p:nvPr/>
          </p:nvSpPr>
          <p:spPr>
            <a:xfrm>
              <a:off x="19097319" y="0"/>
              <a:ext cx="19186381" cy="14335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cubicBezTo>
                    <a:pt x="8149" y="14036"/>
                    <a:pt x="15342" y="6871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666EA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252" name="Shape"/>
            <p:cNvSpPr/>
            <p:nvPr/>
          </p:nvSpPr>
          <p:spPr>
            <a:xfrm flipH="1">
              <a:off x="0" y="0"/>
              <a:ext cx="19186381" cy="14335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cubicBezTo>
                    <a:pt x="8149" y="14036"/>
                    <a:pt x="15342" y="6871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666EA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grpSp>
        <p:nvGrpSpPr>
          <p:cNvPr id="1256" name="Group"/>
          <p:cNvGrpSpPr/>
          <p:nvPr/>
        </p:nvGrpSpPr>
        <p:grpSpPr>
          <a:xfrm>
            <a:off x="-15297129" y="7667196"/>
            <a:ext cx="58656036" cy="11247262"/>
            <a:chOff x="0" y="0"/>
            <a:chExt cx="58656034" cy="11247260"/>
          </a:xfrm>
        </p:grpSpPr>
        <p:sp>
          <p:nvSpPr>
            <p:cNvPr id="1254" name="Shape"/>
            <p:cNvSpPr/>
            <p:nvPr/>
          </p:nvSpPr>
          <p:spPr>
            <a:xfrm>
              <a:off x="29279595" y="0"/>
              <a:ext cx="29376440" cy="11247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3175" y="21600"/>
                  </a:lnTo>
                  <a:cubicBezTo>
                    <a:pt x="14258" y="19230"/>
                    <a:pt x="15294" y="16889"/>
                    <a:pt x="16268" y="14580"/>
                  </a:cubicBezTo>
                  <a:cubicBezTo>
                    <a:pt x="18369" y="9603"/>
                    <a:pt x="20160" y="4724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88C4E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255" name="Shape"/>
            <p:cNvSpPr/>
            <p:nvPr/>
          </p:nvSpPr>
          <p:spPr>
            <a:xfrm flipH="1">
              <a:off x="1" y="0"/>
              <a:ext cx="29376439" cy="11247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3175" y="21600"/>
                  </a:lnTo>
                  <a:cubicBezTo>
                    <a:pt x="14258" y="19230"/>
                    <a:pt x="15294" y="16889"/>
                    <a:pt x="16268" y="14580"/>
                  </a:cubicBezTo>
                  <a:cubicBezTo>
                    <a:pt x="18369" y="9603"/>
                    <a:pt x="20160" y="4724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88C4E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grpSp>
        <p:nvGrpSpPr>
          <p:cNvPr id="1302" name="Group"/>
          <p:cNvGrpSpPr/>
          <p:nvPr/>
        </p:nvGrpSpPr>
        <p:grpSpPr>
          <a:xfrm>
            <a:off x="5701438" y="1396321"/>
            <a:ext cx="12982947" cy="10924264"/>
            <a:chOff x="0" y="0"/>
            <a:chExt cx="12982945" cy="10924262"/>
          </a:xfrm>
        </p:grpSpPr>
        <p:grpSp>
          <p:nvGrpSpPr>
            <p:cNvPr id="1295" name="Group"/>
            <p:cNvGrpSpPr/>
            <p:nvPr/>
          </p:nvGrpSpPr>
          <p:grpSpPr>
            <a:xfrm>
              <a:off x="0" y="0"/>
              <a:ext cx="12982946" cy="10924263"/>
              <a:chOff x="0" y="0"/>
              <a:chExt cx="12982945" cy="10924262"/>
            </a:xfrm>
          </p:grpSpPr>
          <p:sp>
            <p:nvSpPr>
              <p:cNvPr id="1257" name="Shape"/>
              <p:cNvSpPr/>
              <p:nvPr/>
            </p:nvSpPr>
            <p:spPr>
              <a:xfrm>
                <a:off x="11591867" y="0"/>
                <a:ext cx="1391079" cy="2105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7" h="21600" extrusionOk="0">
                    <a:moveTo>
                      <a:pt x="6513" y="21538"/>
                    </a:moveTo>
                    <a:cubicBezTo>
                      <a:pt x="5526" y="21215"/>
                      <a:pt x="974" y="13463"/>
                      <a:pt x="71" y="11913"/>
                    </a:cubicBezTo>
                    <a:lnTo>
                      <a:pt x="0" y="11791"/>
                    </a:lnTo>
                    <a:lnTo>
                      <a:pt x="191" y="11755"/>
                    </a:lnTo>
                    <a:cubicBezTo>
                      <a:pt x="293" y="11736"/>
                      <a:pt x="772" y="11648"/>
                      <a:pt x="991" y="11632"/>
                    </a:cubicBezTo>
                    <a:cubicBezTo>
                      <a:pt x="1235" y="11409"/>
                      <a:pt x="1237" y="11126"/>
                      <a:pt x="1238" y="10827"/>
                    </a:cubicBezTo>
                    <a:cubicBezTo>
                      <a:pt x="1240" y="10521"/>
                      <a:pt x="1242" y="10204"/>
                      <a:pt x="1504" y="9925"/>
                    </a:cubicBezTo>
                    <a:cubicBezTo>
                      <a:pt x="1614" y="9807"/>
                      <a:pt x="1736" y="9731"/>
                      <a:pt x="1845" y="9664"/>
                    </a:cubicBezTo>
                    <a:cubicBezTo>
                      <a:pt x="1960" y="9592"/>
                      <a:pt x="2059" y="9530"/>
                      <a:pt x="2140" y="9423"/>
                    </a:cubicBezTo>
                    <a:cubicBezTo>
                      <a:pt x="2301" y="9214"/>
                      <a:pt x="2460" y="8825"/>
                      <a:pt x="2432" y="8618"/>
                    </a:cubicBezTo>
                    <a:cubicBezTo>
                      <a:pt x="2414" y="8485"/>
                      <a:pt x="2308" y="8380"/>
                      <a:pt x="2186" y="8258"/>
                    </a:cubicBezTo>
                    <a:cubicBezTo>
                      <a:pt x="2090" y="8162"/>
                      <a:pt x="1990" y="8063"/>
                      <a:pt x="1926" y="7941"/>
                    </a:cubicBezTo>
                    <a:cubicBezTo>
                      <a:pt x="1684" y="7472"/>
                      <a:pt x="1855" y="6766"/>
                      <a:pt x="1940" y="6484"/>
                    </a:cubicBezTo>
                    <a:cubicBezTo>
                      <a:pt x="1974" y="6370"/>
                      <a:pt x="2025" y="6256"/>
                      <a:pt x="2075" y="6145"/>
                    </a:cubicBezTo>
                    <a:cubicBezTo>
                      <a:pt x="2178" y="5918"/>
                      <a:pt x="2275" y="5704"/>
                      <a:pt x="2230" y="5490"/>
                    </a:cubicBezTo>
                    <a:cubicBezTo>
                      <a:pt x="2208" y="5382"/>
                      <a:pt x="2145" y="5282"/>
                      <a:pt x="2078" y="5177"/>
                    </a:cubicBezTo>
                    <a:cubicBezTo>
                      <a:pt x="1989" y="5035"/>
                      <a:pt x="1888" y="4875"/>
                      <a:pt x="1884" y="4679"/>
                    </a:cubicBezTo>
                    <a:cubicBezTo>
                      <a:pt x="1878" y="4266"/>
                      <a:pt x="2113" y="3882"/>
                      <a:pt x="2340" y="3510"/>
                    </a:cubicBezTo>
                    <a:cubicBezTo>
                      <a:pt x="2476" y="3287"/>
                      <a:pt x="2605" y="3077"/>
                      <a:pt x="2684" y="2862"/>
                    </a:cubicBezTo>
                    <a:cubicBezTo>
                      <a:pt x="2755" y="2675"/>
                      <a:pt x="2806" y="2467"/>
                      <a:pt x="2857" y="2266"/>
                    </a:cubicBezTo>
                    <a:cubicBezTo>
                      <a:pt x="3057" y="1468"/>
                      <a:pt x="3283" y="564"/>
                      <a:pt x="4798" y="551"/>
                    </a:cubicBezTo>
                    <a:cubicBezTo>
                      <a:pt x="5007" y="551"/>
                      <a:pt x="5063" y="693"/>
                      <a:pt x="5118" y="831"/>
                    </a:cubicBezTo>
                    <a:cubicBezTo>
                      <a:pt x="5216" y="1081"/>
                      <a:pt x="5319" y="1273"/>
                      <a:pt x="5658" y="1273"/>
                    </a:cubicBezTo>
                    <a:cubicBezTo>
                      <a:pt x="5766" y="1273"/>
                      <a:pt x="5895" y="1254"/>
                      <a:pt x="6041" y="1217"/>
                    </a:cubicBezTo>
                    <a:cubicBezTo>
                      <a:pt x="6555" y="1085"/>
                      <a:pt x="7422" y="458"/>
                      <a:pt x="7670" y="103"/>
                    </a:cubicBezTo>
                    <a:lnTo>
                      <a:pt x="7742" y="0"/>
                    </a:lnTo>
                    <a:lnTo>
                      <a:pt x="7902" y="43"/>
                    </a:lnTo>
                    <a:cubicBezTo>
                      <a:pt x="8113" y="100"/>
                      <a:pt x="8467" y="180"/>
                      <a:pt x="8841" y="266"/>
                    </a:cubicBezTo>
                    <a:cubicBezTo>
                      <a:pt x="10158" y="566"/>
                      <a:pt x="10732" y="712"/>
                      <a:pt x="10872" y="842"/>
                    </a:cubicBezTo>
                    <a:cubicBezTo>
                      <a:pt x="11631" y="1542"/>
                      <a:pt x="12954" y="4230"/>
                      <a:pt x="13744" y="5835"/>
                    </a:cubicBezTo>
                    <a:cubicBezTo>
                      <a:pt x="13948" y="6249"/>
                      <a:pt x="14113" y="6584"/>
                      <a:pt x="14218" y="6783"/>
                    </a:cubicBezTo>
                    <a:cubicBezTo>
                      <a:pt x="14304" y="6801"/>
                      <a:pt x="14394" y="6824"/>
                      <a:pt x="14485" y="6846"/>
                    </a:cubicBezTo>
                    <a:cubicBezTo>
                      <a:pt x="14708" y="6902"/>
                      <a:pt x="14939" y="6959"/>
                      <a:pt x="15130" y="6967"/>
                    </a:cubicBezTo>
                    <a:cubicBezTo>
                      <a:pt x="15270" y="6973"/>
                      <a:pt x="15393" y="6976"/>
                      <a:pt x="15502" y="6979"/>
                    </a:cubicBezTo>
                    <a:cubicBezTo>
                      <a:pt x="16301" y="7000"/>
                      <a:pt x="16449" y="7053"/>
                      <a:pt x="16706" y="7737"/>
                    </a:cubicBezTo>
                    <a:cubicBezTo>
                      <a:pt x="16732" y="7803"/>
                      <a:pt x="16753" y="7874"/>
                      <a:pt x="16775" y="7946"/>
                    </a:cubicBezTo>
                    <a:cubicBezTo>
                      <a:pt x="16866" y="8245"/>
                      <a:pt x="16952" y="8527"/>
                      <a:pt x="17345" y="8645"/>
                    </a:cubicBezTo>
                    <a:cubicBezTo>
                      <a:pt x="17380" y="8656"/>
                      <a:pt x="17414" y="8661"/>
                      <a:pt x="17447" y="8661"/>
                    </a:cubicBezTo>
                    <a:cubicBezTo>
                      <a:pt x="17541" y="8661"/>
                      <a:pt x="17643" y="8616"/>
                      <a:pt x="17750" y="8570"/>
                    </a:cubicBezTo>
                    <a:cubicBezTo>
                      <a:pt x="17888" y="8510"/>
                      <a:pt x="18044" y="8441"/>
                      <a:pt x="18241" y="8441"/>
                    </a:cubicBezTo>
                    <a:cubicBezTo>
                      <a:pt x="18297" y="8441"/>
                      <a:pt x="18354" y="8447"/>
                      <a:pt x="18410" y="8459"/>
                    </a:cubicBezTo>
                    <a:cubicBezTo>
                      <a:pt x="19058" y="8594"/>
                      <a:pt x="19438" y="8990"/>
                      <a:pt x="19772" y="9339"/>
                    </a:cubicBezTo>
                    <a:cubicBezTo>
                      <a:pt x="19942" y="9515"/>
                      <a:pt x="20101" y="9682"/>
                      <a:pt x="20283" y="9808"/>
                    </a:cubicBezTo>
                    <a:cubicBezTo>
                      <a:pt x="20465" y="9934"/>
                      <a:pt x="20653" y="10010"/>
                      <a:pt x="20834" y="10083"/>
                    </a:cubicBezTo>
                    <a:cubicBezTo>
                      <a:pt x="21228" y="10242"/>
                      <a:pt x="21600" y="10393"/>
                      <a:pt x="21565" y="10961"/>
                    </a:cubicBezTo>
                    <a:lnTo>
                      <a:pt x="21559" y="11050"/>
                    </a:lnTo>
                    <a:lnTo>
                      <a:pt x="21429" y="11072"/>
                    </a:lnTo>
                    <a:cubicBezTo>
                      <a:pt x="21377" y="11081"/>
                      <a:pt x="21322" y="11086"/>
                      <a:pt x="21267" y="11086"/>
                    </a:cubicBezTo>
                    <a:cubicBezTo>
                      <a:pt x="20981" y="11086"/>
                      <a:pt x="20725" y="10966"/>
                      <a:pt x="20478" y="10851"/>
                    </a:cubicBezTo>
                    <a:cubicBezTo>
                      <a:pt x="20275" y="10756"/>
                      <a:pt x="20065" y="10658"/>
                      <a:pt x="19890" y="10658"/>
                    </a:cubicBezTo>
                    <a:cubicBezTo>
                      <a:pt x="19835" y="10658"/>
                      <a:pt x="19756" y="10666"/>
                      <a:pt x="19657" y="10722"/>
                    </a:cubicBezTo>
                    <a:cubicBezTo>
                      <a:pt x="19737" y="10871"/>
                      <a:pt x="19844" y="11149"/>
                      <a:pt x="19779" y="11261"/>
                    </a:cubicBezTo>
                    <a:cubicBezTo>
                      <a:pt x="19675" y="11439"/>
                      <a:pt x="19400" y="11532"/>
                      <a:pt x="19178" y="11607"/>
                    </a:cubicBezTo>
                    <a:cubicBezTo>
                      <a:pt x="19109" y="11630"/>
                      <a:pt x="19042" y="11652"/>
                      <a:pt x="18986" y="11676"/>
                    </a:cubicBezTo>
                    <a:cubicBezTo>
                      <a:pt x="17674" y="12236"/>
                      <a:pt x="16606" y="13071"/>
                      <a:pt x="16130" y="13911"/>
                    </a:cubicBezTo>
                    <a:cubicBezTo>
                      <a:pt x="15864" y="14380"/>
                      <a:pt x="15394" y="14822"/>
                      <a:pt x="14732" y="15226"/>
                    </a:cubicBezTo>
                    <a:cubicBezTo>
                      <a:pt x="14085" y="15621"/>
                      <a:pt x="13325" y="15939"/>
                      <a:pt x="12592" y="16248"/>
                    </a:cubicBezTo>
                    <a:cubicBezTo>
                      <a:pt x="11706" y="16620"/>
                      <a:pt x="10790" y="17004"/>
                      <a:pt x="10071" y="17524"/>
                    </a:cubicBezTo>
                    <a:cubicBezTo>
                      <a:pt x="9843" y="17689"/>
                      <a:pt x="9573" y="17773"/>
                      <a:pt x="9312" y="17853"/>
                    </a:cubicBezTo>
                    <a:cubicBezTo>
                      <a:pt x="9084" y="17924"/>
                      <a:pt x="8868" y="17991"/>
                      <a:pt x="8694" y="18110"/>
                    </a:cubicBezTo>
                    <a:cubicBezTo>
                      <a:pt x="8409" y="18307"/>
                      <a:pt x="7771" y="19169"/>
                      <a:pt x="7865" y="19441"/>
                    </a:cubicBezTo>
                    <a:cubicBezTo>
                      <a:pt x="7866" y="19445"/>
                      <a:pt x="7874" y="19466"/>
                      <a:pt x="7885" y="19469"/>
                    </a:cubicBezTo>
                    <a:cubicBezTo>
                      <a:pt x="8021" y="19503"/>
                      <a:pt x="8115" y="19568"/>
                      <a:pt x="8153" y="19658"/>
                    </a:cubicBezTo>
                    <a:cubicBezTo>
                      <a:pt x="8274" y="19938"/>
                      <a:pt x="7829" y="20399"/>
                      <a:pt x="7124" y="21005"/>
                    </a:cubicBezTo>
                    <a:cubicBezTo>
                      <a:pt x="7050" y="21069"/>
                      <a:pt x="6996" y="21113"/>
                      <a:pt x="6979" y="21133"/>
                    </a:cubicBezTo>
                    <a:cubicBezTo>
                      <a:pt x="6886" y="21248"/>
                      <a:pt x="6814" y="21360"/>
                      <a:pt x="6766" y="21465"/>
                    </a:cubicBezTo>
                    <a:lnTo>
                      <a:pt x="6704" y="21600"/>
                    </a:lnTo>
                    <a:cubicBezTo>
                      <a:pt x="6704" y="21600"/>
                      <a:pt x="6513" y="21538"/>
                      <a:pt x="6513" y="21538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58" name="Shape"/>
              <p:cNvSpPr/>
              <p:nvPr/>
            </p:nvSpPr>
            <p:spPr>
              <a:xfrm>
                <a:off x="11452204" y="1140136"/>
                <a:ext cx="589067" cy="1261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5" h="21600" extrusionOk="0">
                    <a:moveTo>
                      <a:pt x="2642" y="21462"/>
                    </a:moveTo>
                    <a:cubicBezTo>
                      <a:pt x="2642" y="21462"/>
                      <a:pt x="1886" y="20821"/>
                      <a:pt x="1772" y="20721"/>
                    </a:cubicBezTo>
                    <a:cubicBezTo>
                      <a:pt x="977" y="20022"/>
                      <a:pt x="1064" y="19371"/>
                      <a:pt x="1149" y="18741"/>
                    </a:cubicBezTo>
                    <a:cubicBezTo>
                      <a:pt x="1205" y="18317"/>
                      <a:pt x="1264" y="17878"/>
                      <a:pt x="1067" y="17404"/>
                    </a:cubicBezTo>
                    <a:cubicBezTo>
                      <a:pt x="946" y="17112"/>
                      <a:pt x="734" y="16844"/>
                      <a:pt x="529" y="16584"/>
                    </a:cubicBezTo>
                    <a:cubicBezTo>
                      <a:pt x="393" y="16411"/>
                      <a:pt x="259" y="16241"/>
                      <a:pt x="148" y="16065"/>
                    </a:cubicBezTo>
                    <a:cubicBezTo>
                      <a:pt x="-125" y="15628"/>
                      <a:pt x="34" y="15264"/>
                      <a:pt x="187" y="14912"/>
                    </a:cubicBezTo>
                    <a:cubicBezTo>
                      <a:pt x="255" y="14758"/>
                      <a:pt x="324" y="14600"/>
                      <a:pt x="361" y="14428"/>
                    </a:cubicBezTo>
                    <a:cubicBezTo>
                      <a:pt x="431" y="14107"/>
                      <a:pt x="458" y="13779"/>
                      <a:pt x="485" y="13462"/>
                    </a:cubicBezTo>
                    <a:cubicBezTo>
                      <a:pt x="526" y="12975"/>
                      <a:pt x="567" y="12472"/>
                      <a:pt x="763" y="11967"/>
                    </a:cubicBezTo>
                    <a:cubicBezTo>
                      <a:pt x="926" y="11543"/>
                      <a:pt x="738" y="11116"/>
                      <a:pt x="539" y="10664"/>
                    </a:cubicBezTo>
                    <a:cubicBezTo>
                      <a:pt x="327" y="10185"/>
                      <a:pt x="110" y="9689"/>
                      <a:pt x="345" y="9194"/>
                    </a:cubicBezTo>
                    <a:cubicBezTo>
                      <a:pt x="611" y="8636"/>
                      <a:pt x="1309" y="8287"/>
                      <a:pt x="1983" y="7949"/>
                    </a:cubicBezTo>
                    <a:cubicBezTo>
                      <a:pt x="2772" y="7555"/>
                      <a:pt x="3453" y="7214"/>
                      <a:pt x="3433" y="6567"/>
                    </a:cubicBezTo>
                    <a:cubicBezTo>
                      <a:pt x="3414" y="5846"/>
                      <a:pt x="3099" y="5118"/>
                      <a:pt x="2795" y="4413"/>
                    </a:cubicBezTo>
                    <a:lnTo>
                      <a:pt x="2611" y="3983"/>
                    </a:lnTo>
                    <a:cubicBezTo>
                      <a:pt x="2596" y="3948"/>
                      <a:pt x="2577" y="3852"/>
                      <a:pt x="2554" y="3730"/>
                    </a:cubicBezTo>
                    <a:cubicBezTo>
                      <a:pt x="2524" y="3566"/>
                      <a:pt x="2455" y="3195"/>
                      <a:pt x="2382" y="3079"/>
                    </a:cubicBezTo>
                    <a:lnTo>
                      <a:pt x="2291" y="3044"/>
                    </a:lnTo>
                    <a:lnTo>
                      <a:pt x="2291" y="701"/>
                    </a:lnTo>
                    <a:lnTo>
                      <a:pt x="2459" y="641"/>
                    </a:lnTo>
                    <a:cubicBezTo>
                      <a:pt x="3075" y="423"/>
                      <a:pt x="5243" y="132"/>
                      <a:pt x="5893" y="48"/>
                    </a:cubicBezTo>
                    <a:lnTo>
                      <a:pt x="6263" y="0"/>
                    </a:lnTo>
                    <a:lnTo>
                      <a:pt x="6402" y="168"/>
                    </a:lnTo>
                    <a:cubicBezTo>
                      <a:pt x="11264" y="6098"/>
                      <a:pt x="19562" y="15644"/>
                      <a:pt x="21134" y="16018"/>
                    </a:cubicBezTo>
                    <a:lnTo>
                      <a:pt x="21455" y="16095"/>
                    </a:lnTo>
                    <a:lnTo>
                      <a:pt x="21350" y="16257"/>
                    </a:lnTo>
                    <a:cubicBezTo>
                      <a:pt x="20989" y="16792"/>
                      <a:pt x="20996" y="17317"/>
                      <a:pt x="21376" y="18012"/>
                    </a:cubicBezTo>
                    <a:lnTo>
                      <a:pt x="21475" y="18194"/>
                    </a:lnTo>
                    <a:lnTo>
                      <a:pt x="21096" y="18251"/>
                    </a:lnTo>
                    <a:cubicBezTo>
                      <a:pt x="19712" y="18462"/>
                      <a:pt x="18381" y="18764"/>
                      <a:pt x="18245" y="18897"/>
                    </a:cubicBezTo>
                    <a:cubicBezTo>
                      <a:pt x="18254" y="19250"/>
                      <a:pt x="17552" y="19572"/>
                      <a:pt x="16932" y="19856"/>
                    </a:cubicBezTo>
                    <a:lnTo>
                      <a:pt x="16709" y="19959"/>
                    </a:lnTo>
                    <a:cubicBezTo>
                      <a:pt x="16452" y="20079"/>
                      <a:pt x="16098" y="20140"/>
                      <a:pt x="15655" y="20140"/>
                    </a:cubicBezTo>
                    <a:cubicBezTo>
                      <a:pt x="15188" y="20140"/>
                      <a:pt x="14723" y="20070"/>
                      <a:pt x="14491" y="20028"/>
                    </a:cubicBezTo>
                    <a:lnTo>
                      <a:pt x="2806" y="21600"/>
                    </a:lnTo>
                    <a:cubicBezTo>
                      <a:pt x="2806" y="21600"/>
                      <a:pt x="2642" y="21462"/>
                      <a:pt x="2642" y="21462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59" name="Shape"/>
              <p:cNvSpPr/>
              <p:nvPr/>
            </p:nvSpPr>
            <p:spPr>
              <a:xfrm>
                <a:off x="11824639" y="2582763"/>
                <a:ext cx="337948" cy="4361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464" y="21600"/>
                    </a:moveTo>
                    <a:cubicBezTo>
                      <a:pt x="12268" y="21600"/>
                      <a:pt x="12044" y="21583"/>
                      <a:pt x="11793" y="21544"/>
                    </a:cubicBezTo>
                    <a:cubicBezTo>
                      <a:pt x="10557" y="21354"/>
                      <a:pt x="10037" y="20428"/>
                      <a:pt x="9577" y="19610"/>
                    </a:cubicBezTo>
                    <a:cubicBezTo>
                      <a:pt x="9328" y="19165"/>
                      <a:pt x="9069" y="18706"/>
                      <a:pt x="8773" y="18526"/>
                    </a:cubicBezTo>
                    <a:cubicBezTo>
                      <a:pt x="8464" y="18341"/>
                      <a:pt x="8138" y="18229"/>
                      <a:pt x="7776" y="18184"/>
                    </a:cubicBezTo>
                    <a:lnTo>
                      <a:pt x="7524" y="18153"/>
                    </a:lnTo>
                    <a:lnTo>
                      <a:pt x="7350" y="18008"/>
                    </a:lnTo>
                    <a:cubicBezTo>
                      <a:pt x="3207" y="14570"/>
                      <a:pt x="254" y="2704"/>
                      <a:pt x="131" y="2200"/>
                    </a:cubicBezTo>
                    <a:lnTo>
                      <a:pt x="0" y="1667"/>
                    </a:lnTo>
                    <a:lnTo>
                      <a:pt x="8494" y="0"/>
                    </a:lnTo>
                    <a:lnTo>
                      <a:pt x="21600" y="11647"/>
                    </a:lnTo>
                    <a:lnTo>
                      <a:pt x="20227" y="11788"/>
                    </a:lnTo>
                    <a:cubicBezTo>
                      <a:pt x="19838" y="11828"/>
                      <a:pt x="19316" y="11988"/>
                      <a:pt x="18588" y="12291"/>
                    </a:cubicBezTo>
                    <a:cubicBezTo>
                      <a:pt x="17616" y="12699"/>
                      <a:pt x="16794" y="13366"/>
                      <a:pt x="15922" y="14073"/>
                    </a:cubicBezTo>
                    <a:cubicBezTo>
                      <a:pt x="14959" y="14856"/>
                      <a:pt x="13962" y="15664"/>
                      <a:pt x="12692" y="16146"/>
                    </a:cubicBezTo>
                    <a:cubicBezTo>
                      <a:pt x="12749" y="16468"/>
                      <a:pt x="13076" y="17150"/>
                      <a:pt x="13304" y="17622"/>
                    </a:cubicBezTo>
                    <a:cubicBezTo>
                      <a:pt x="13965" y="18999"/>
                      <a:pt x="14590" y="20301"/>
                      <a:pt x="13885" y="21086"/>
                    </a:cubicBezTo>
                    <a:cubicBezTo>
                      <a:pt x="13676" y="21320"/>
                      <a:pt x="13259" y="21600"/>
                      <a:pt x="12464" y="21600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60" name="Shape"/>
              <p:cNvSpPr/>
              <p:nvPr/>
            </p:nvSpPr>
            <p:spPr>
              <a:xfrm>
                <a:off x="10963395" y="1303014"/>
                <a:ext cx="604351" cy="11560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5" h="21600" extrusionOk="0">
                    <a:moveTo>
                      <a:pt x="11871" y="21600"/>
                    </a:moveTo>
                    <a:cubicBezTo>
                      <a:pt x="11373" y="21600"/>
                      <a:pt x="10981" y="21600"/>
                      <a:pt x="9466" y="17258"/>
                    </a:cubicBezTo>
                    <a:cubicBezTo>
                      <a:pt x="9400" y="17068"/>
                      <a:pt x="9354" y="16937"/>
                      <a:pt x="9336" y="16893"/>
                    </a:cubicBezTo>
                    <a:cubicBezTo>
                      <a:pt x="9069" y="16253"/>
                      <a:pt x="8703" y="16102"/>
                      <a:pt x="7902" y="15769"/>
                    </a:cubicBezTo>
                    <a:cubicBezTo>
                      <a:pt x="7739" y="15701"/>
                      <a:pt x="7562" y="15628"/>
                      <a:pt x="7370" y="15544"/>
                    </a:cubicBezTo>
                    <a:cubicBezTo>
                      <a:pt x="6018" y="14954"/>
                      <a:pt x="5607" y="13964"/>
                      <a:pt x="5208" y="13007"/>
                    </a:cubicBezTo>
                    <a:cubicBezTo>
                      <a:pt x="5018" y="12550"/>
                      <a:pt x="4839" y="12118"/>
                      <a:pt x="4566" y="11752"/>
                    </a:cubicBezTo>
                    <a:lnTo>
                      <a:pt x="4523" y="11695"/>
                    </a:lnTo>
                    <a:cubicBezTo>
                      <a:pt x="4176" y="11238"/>
                      <a:pt x="3784" y="10721"/>
                      <a:pt x="3712" y="10226"/>
                    </a:cubicBezTo>
                    <a:cubicBezTo>
                      <a:pt x="3670" y="9932"/>
                      <a:pt x="3749" y="9648"/>
                      <a:pt x="3826" y="9373"/>
                    </a:cubicBezTo>
                    <a:cubicBezTo>
                      <a:pt x="3927" y="9013"/>
                      <a:pt x="4021" y="8673"/>
                      <a:pt x="3843" y="8342"/>
                    </a:cubicBezTo>
                    <a:cubicBezTo>
                      <a:pt x="3650" y="7983"/>
                      <a:pt x="3296" y="7646"/>
                      <a:pt x="2921" y="7289"/>
                    </a:cubicBezTo>
                    <a:cubicBezTo>
                      <a:pt x="2594" y="6977"/>
                      <a:pt x="2255" y="6655"/>
                      <a:pt x="2024" y="6310"/>
                    </a:cubicBezTo>
                    <a:cubicBezTo>
                      <a:pt x="1380" y="5349"/>
                      <a:pt x="763" y="4373"/>
                      <a:pt x="134" y="3373"/>
                    </a:cubicBezTo>
                    <a:lnTo>
                      <a:pt x="0" y="3161"/>
                    </a:lnTo>
                    <a:lnTo>
                      <a:pt x="20134" y="0"/>
                    </a:lnTo>
                    <a:lnTo>
                      <a:pt x="20304" y="73"/>
                    </a:lnTo>
                    <a:cubicBezTo>
                      <a:pt x="20519" y="165"/>
                      <a:pt x="20592" y="340"/>
                      <a:pt x="20711" y="1056"/>
                    </a:cubicBezTo>
                    <a:cubicBezTo>
                      <a:pt x="20730" y="1166"/>
                      <a:pt x="20743" y="1253"/>
                      <a:pt x="20755" y="1286"/>
                    </a:cubicBezTo>
                    <a:lnTo>
                      <a:pt x="20934" y="1753"/>
                    </a:lnTo>
                    <a:cubicBezTo>
                      <a:pt x="21239" y="2541"/>
                      <a:pt x="21555" y="3357"/>
                      <a:pt x="21575" y="4183"/>
                    </a:cubicBezTo>
                    <a:cubicBezTo>
                      <a:pt x="21600" y="5065"/>
                      <a:pt x="20713" y="5560"/>
                      <a:pt x="19931" y="5996"/>
                    </a:cubicBezTo>
                    <a:cubicBezTo>
                      <a:pt x="19320" y="6337"/>
                      <a:pt x="18742" y="6658"/>
                      <a:pt x="18532" y="7152"/>
                    </a:cubicBezTo>
                    <a:cubicBezTo>
                      <a:pt x="18339" y="7601"/>
                      <a:pt x="18526" y="8073"/>
                      <a:pt x="18724" y="8573"/>
                    </a:cubicBezTo>
                    <a:cubicBezTo>
                      <a:pt x="18926" y="9085"/>
                      <a:pt x="19135" y="9615"/>
                      <a:pt x="18948" y="10161"/>
                    </a:cubicBezTo>
                    <a:cubicBezTo>
                      <a:pt x="18766" y="10682"/>
                      <a:pt x="18726" y="11216"/>
                      <a:pt x="18687" y="11732"/>
                    </a:cubicBezTo>
                    <a:cubicBezTo>
                      <a:pt x="18662" y="12085"/>
                      <a:pt x="18634" y="12449"/>
                      <a:pt x="18563" y="12813"/>
                    </a:cubicBezTo>
                    <a:cubicBezTo>
                      <a:pt x="18523" y="13020"/>
                      <a:pt x="18451" y="13205"/>
                      <a:pt x="18380" y="13384"/>
                    </a:cubicBezTo>
                    <a:cubicBezTo>
                      <a:pt x="18238" y="13747"/>
                      <a:pt x="18115" y="14060"/>
                      <a:pt x="18325" y="14433"/>
                    </a:cubicBezTo>
                    <a:cubicBezTo>
                      <a:pt x="18428" y="14615"/>
                      <a:pt x="18553" y="14792"/>
                      <a:pt x="18679" y="14971"/>
                    </a:cubicBezTo>
                    <a:cubicBezTo>
                      <a:pt x="18892" y="15271"/>
                      <a:pt x="19111" y="15581"/>
                      <a:pt x="19243" y="15934"/>
                    </a:cubicBezTo>
                    <a:cubicBezTo>
                      <a:pt x="19457" y="16507"/>
                      <a:pt x="19395" y="17014"/>
                      <a:pt x="19337" y="17504"/>
                    </a:cubicBezTo>
                    <a:cubicBezTo>
                      <a:pt x="19254" y="18188"/>
                      <a:pt x="19183" y="18779"/>
                      <a:pt x="19851" y="19433"/>
                    </a:cubicBezTo>
                    <a:cubicBezTo>
                      <a:pt x="19962" y="19542"/>
                      <a:pt x="20697" y="20235"/>
                      <a:pt x="20697" y="20235"/>
                    </a:cubicBezTo>
                    <a:lnTo>
                      <a:pt x="20965" y="20488"/>
                    </a:lnTo>
                    <a:lnTo>
                      <a:pt x="20425" y="20552"/>
                    </a:lnTo>
                    <a:cubicBezTo>
                      <a:pt x="20369" y="20559"/>
                      <a:pt x="14861" y="21209"/>
                      <a:pt x="11993" y="21592"/>
                    </a:cubicBezTo>
                    <a:lnTo>
                      <a:pt x="11941" y="21599"/>
                    </a:lnTo>
                    <a:cubicBezTo>
                      <a:pt x="11941" y="21599"/>
                      <a:pt x="11871" y="21600"/>
                      <a:pt x="11871" y="21600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61" name="Shape"/>
              <p:cNvSpPr/>
              <p:nvPr/>
            </p:nvSpPr>
            <p:spPr>
              <a:xfrm>
                <a:off x="11289269" y="2629298"/>
                <a:ext cx="678006" cy="589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051" y="21592"/>
                    </a:moveTo>
                    <a:cubicBezTo>
                      <a:pt x="5025" y="21590"/>
                      <a:pt x="2617" y="21210"/>
                      <a:pt x="2356" y="20380"/>
                    </a:cubicBezTo>
                    <a:cubicBezTo>
                      <a:pt x="2175" y="19822"/>
                      <a:pt x="2370" y="19327"/>
                      <a:pt x="2527" y="18929"/>
                    </a:cubicBezTo>
                    <a:cubicBezTo>
                      <a:pt x="2710" y="18461"/>
                      <a:pt x="2805" y="18178"/>
                      <a:pt x="2638" y="17795"/>
                    </a:cubicBezTo>
                    <a:cubicBezTo>
                      <a:pt x="2541" y="17573"/>
                      <a:pt x="2430" y="17359"/>
                      <a:pt x="2319" y="17145"/>
                    </a:cubicBezTo>
                    <a:cubicBezTo>
                      <a:pt x="2115" y="16751"/>
                      <a:pt x="1905" y="16343"/>
                      <a:pt x="1766" y="15877"/>
                    </a:cubicBezTo>
                    <a:cubicBezTo>
                      <a:pt x="1571" y="15217"/>
                      <a:pt x="1445" y="14518"/>
                      <a:pt x="1323" y="13842"/>
                    </a:cubicBezTo>
                    <a:cubicBezTo>
                      <a:pt x="1270" y="13550"/>
                      <a:pt x="1218" y="13260"/>
                      <a:pt x="1160" y="12976"/>
                    </a:cubicBezTo>
                    <a:cubicBezTo>
                      <a:pt x="1002" y="12197"/>
                      <a:pt x="936" y="11403"/>
                      <a:pt x="871" y="10635"/>
                    </a:cubicBezTo>
                    <a:cubicBezTo>
                      <a:pt x="808" y="9879"/>
                      <a:pt x="749" y="9166"/>
                      <a:pt x="609" y="8460"/>
                    </a:cubicBezTo>
                    <a:cubicBezTo>
                      <a:pt x="534" y="8086"/>
                      <a:pt x="440" y="7766"/>
                      <a:pt x="351" y="7459"/>
                    </a:cubicBezTo>
                    <a:cubicBezTo>
                      <a:pt x="171" y="6837"/>
                      <a:pt x="0" y="6250"/>
                      <a:pt x="0" y="5401"/>
                    </a:cubicBezTo>
                    <a:lnTo>
                      <a:pt x="0" y="5069"/>
                    </a:lnTo>
                    <a:lnTo>
                      <a:pt x="17366" y="0"/>
                    </a:lnTo>
                    <a:lnTo>
                      <a:pt x="17440" y="445"/>
                    </a:lnTo>
                    <a:cubicBezTo>
                      <a:pt x="17455" y="534"/>
                      <a:pt x="18933" y="9354"/>
                      <a:pt x="20852" y="11718"/>
                    </a:cubicBezTo>
                    <a:lnTo>
                      <a:pt x="21600" y="12639"/>
                    </a:lnTo>
                    <a:lnTo>
                      <a:pt x="20520" y="12429"/>
                    </a:lnTo>
                    <a:cubicBezTo>
                      <a:pt x="20446" y="12415"/>
                      <a:pt x="20372" y="12408"/>
                      <a:pt x="20297" y="12408"/>
                    </a:cubicBezTo>
                    <a:cubicBezTo>
                      <a:pt x="19617" y="12408"/>
                      <a:pt x="18834" y="12927"/>
                      <a:pt x="18204" y="13343"/>
                    </a:cubicBezTo>
                    <a:lnTo>
                      <a:pt x="17953" y="13508"/>
                    </a:lnTo>
                    <a:cubicBezTo>
                      <a:pt x="16836" y="14231"/>
                      <a:pt x="15646" y="14623"/>
                      <a:pt x="14495" y="15002"/>
                    </a:cubicBezTo>
                    <a:cubicBezTo>
                      <a:pt x="13437" y="15350"/>
                      <a:pt x="12437" y="15680"/>
                      <a:pt x="11487" y="16246"/>
                    </a:cubicBezTo>
                    <a:cubicBezTo>
                      <a:pt x="10904" y="16593"/>
                      <a:pt x="10401" y="17094"/>
                      <a:pt x="9868" y="17624"/>
                    </a:cubicBezTo>
                    <a:cubicBezTo>
                      <a:pt x="9494" y="17997"/>
                      <a:pt x="9107" y="18382"/>
                      <a:pt x="8686" y="18713"/>
                    </a:cubicBezTo>
                    <a:cubicBezTo>
                      <a:pt x="8453" y="18895"/>
                      <a:pt x="8224" y="19065"/>
                      <a:pt x="8001" y="19232"/>
                    </a:cubicBezTo>
                    <a:cubicBezTo>
                      <a:pt x="7124" y="19884"/>
                      <a:pt x="6367" y="20448"/>
                      <a:pt x="5732" y="21411"/>
                    </a:cubicBezTo>
                    <a:lnTo>
                      <a:pt x="5644" y="21545"/>
                    </a:lnTo>
                    <a:lnTo>
                      <a:pt x="5499" y="21574"/>
                    </a:lnTo>
                    <a:cubicBezTo>
                      <a:pt x="5406" y="21592"/>
                      <a:pt x="5313" y="21600"/>
                      <a:pt x="5221" y="21600"/>
                    </a:cubicBezTo>
                    <a:cubicBezTo>
                      <a:pt x="5163" y="21600"/>
                      <a:pt x="5107" y="21597"/>
                      <a:pt x="5051" y="21592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62" name="Shape"/>
              <p:cNvSpPr/>
              <p:nvPr/>
            </p:nvSpPr>
            <p:spPr>
              <a:xfrm>
                <a:off x="11265994" y="2163938"/>
                <a:ext cx="1232127" cy="7036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0" h="21600" extrusionOk="0">
                    <a:moveTo>
                      <a:pt x="16700" y="21600"/>
                    </a:moveTo>
                    <a:cubicBezTo>
                      <a:pt x="16535" y="21600"/>
                      <a:pt x="16353" y="21475"/>
                      <a:pt x="15978" y="21107"/>
                    </a:cubicBezTo>
                    <a:cubicBezTo>
                      <a:pt x="15784" y="20917"/>
                      <a:pt x="15633" y="20739"/>
                      <a:pt x="15505" y="20586"/>
                    </a:cubicBezTo>
                    <a:cubicBezTo>
                      <a:pt x="15289" y="20328"/>
                      <a:pt x="15179" y="20204"/>
                      <a:pt x="15047" y="20204"/>
                    </a:cubicBezTo>
                    <a:cubicBezTo>
                      <a:pt x="15028" y="20204"/>
                      <a:pt x="15008" y="20207"/>
                      <a:pt x="14986" y="20212"/>
                    </a:cubicBezTo>
                    <a:lnTo>
                      <a:pt x="14877" y="20239"/>
                    </a:lnTo>
                    <a:lnTo>
                      <a:pt x="11631" y="13706"/>
                    </a:lnTo>
                    <a:lnTo>
                      <a:pt x="470" y="18676"/>
                    </a:lnTo>
                    <a:lnTo>
                      <a:pt x="0" y="18064"/>
                    </a:lnTo>
                    <a:lnTo>
                      <a:pt x="86" y="8045"/>
                    </a:lnTo>
                    <a:lnTo>
                      <a:pt x="237" y="7978"/>
                    </a:lnTo>
                    <a:cubicBezTo>
                      <a:pt x="1648" y="7346"/>
                      <a:pt x="4352" y="6276"/>
                      <a:pt x="4379" y="6265"/>
                    </a:cubicBezTo>
                    <a:lnTo>
                      <a:pt x="9957" y="3460"/>
                    </a:lnTo>
                    <a:lnTo>
                      <a:pt x="10025" y="3514"/>
                    </a:lnTo>
                    <a:cubicBezTo>
                      <a:pt x="10028" y="3515"/>
                      <a:pt x="10268" y="3703"/>
                      <a:pt x="10489" y="3703"/>
                    </a:cubicBezTo>
                    <a:cubicBezTo>
                      <a:pt x="10589" y="3703"/>
                      <a:pt x="10662" y="3664"/>
                      <a:pt x="10706" y="3587"/>
                    </a:cubicBezTo>
                    <a:lnTo>
                      <a:pt x="10817" y="3396"/>
                    </a:lnTo>
                    <a:cubicBezTo>
                      <a:pt x="11045" y="3005"/>
                      <a:pt x="11328" y="2520"/>
                      <a:pt x="11328" y="2145"/>
                    </a:cubicBezTo>
                    <a:cubicBezTo>
                      <a:pt x="11328" y="1436"/>
                      <a:pt x="12223" y="778"/>
                      <a:pt x="12973" y="351"/>
                    </a:cubicBezTo>
                    <a:lnTo>
                      <a:pt x="13182" y="232"/>
                    </a:lnTo>
                    <a:lnTo>
                      <a:pt x="13234" y="605"/>
                    </a:lnTo>
                    <a:cubicBezTo>
                      <a:pt x="13270" y="865"/>
                      <a:pt x="13315" y="1132"/>
                      <a:pt x="13363" y="1403"/>
                    </a:cubicBezTo>
                    <a:cubicBezTo>
                      <a:pt x="13521" y="1131"/>
                      <a:pt x="13609" y="766"/>
                      <a:pt x="13699" y="338"/>
                    </a:cubicBezTo>
                    <a:lnTo>
                      <a:pt x="13720" y="244"/>
                    </a:lnTo>
                    <a:lnTo>
                      <a:pt x="13769" y="166"/>
                    </a:lnTo>
                    <a:lnTo>
                      <a:pt x="13890" y="0"/>
                    </a:lnTo>
                    <a:lnTo>
                      <a:pt x="14014" y="158"/>
                    </a:lnTo>
                    <a:cubicBezTo>
                      <a:pt x="14590" y="889"/>
                      <a:pt x="15100" y="2321"/>
                      <a:pt x="14960" y="3642"/>
                    </a:cubicBezTo>
                    <a:cubicBezTo>
                      <a:pt x="14906" y="4148"/>
                      <a:pt x="14763" y="4568"/>
                      <a:pt x="14625" y="4975"/>
                    </a:cubicBezTo>
                    <a:cubicBezTo>
                      <a:pt x="14408" y="5612"/>
                      <a:pt x="14237" y="6116"/>
                      <a:pt x="14424" y="6817"/>
                    </a:cubicBezTo>
                    <a:cubicBezTo>
                      <a:pt x="14531" y="7218"/>
                      <a:pt x="14835" y="7620"/>
                      <a:pt x="15128" y="8008"/>
                    </a:cubicBezTo>
                    <a:cubicBezTo>
                      <a:pt x="15351" y="8303"/>
                      <a:pt x="15561" y="8581"/>
                      <a:pt x="15713" y="8885"/>
                    </a:cubicBezTo>
                    <a:cubicBezTo>
                      <a:pt x="15856" y="9176"/>
                      <a:pt x="15986" y="9468"/>
                      <a:pt x="16115" y="9757"/>
                    </a:cubicBezTo>
                    <a:cubicBezTo>
                      <a:pt x="16357" y="10301"/>
                      <a:pt x="16585" y="10814"/>
                      <a:pt x="16882" y="11276"/>
                    </a:cubicBezTo>
                    <a:cubicBezTo>
                      <a:pt x="17044" y="11528"/>
                      <a:pt x="17210" y="11763"/>
                      <a:pt x="17374" y="11996"/>
                    </a:cubicBezTo>
                    <a:cubicBezTo>
                      <a:pt x="17612" y="12333"/>
                      <a:pt x="17856" y="12679"/>
                      <a:pt x="18084" y="13072"/>
                    </a:cubicBezTo>
                    <a:cubicBezTo>
                      <a:pt x="18167" y="12264"/>
                      <a:pt x="18452" y="11712"/>
                      <a:pt x="18918" y="11462"/>
                    </a:cubicBezTo>
                    <a:cubicBezTo>
                      <a:pt x="18584" y="10534"/>
                      <a:pt x="18471" y="9533"/>
                      <a:pt x="18645" y="8901"/>
                    </a:cubicBezTo>
                    <a:cubicBezTo>
                      <a:pt x="18745" y="8536"/>
                      <a:pt x="18935" y="8327"/>
                      <a:pt x="19166" y="8327"/>
                    </a:cubicBezTo>
                    <a:cubicBezTo>
                      <a:pt x="19462" y="8327"/>
                      <a:pt x="19812" y="8657"/>
                      <a:pt x="20208" y="9306"/>
                    </a:cubicBezTo>
                    <a:cubicBezTo>
                      <a:pt x="20599" y="9944"/>
                      <a:pt x="20963" y="11363"/>
                      <a:pt x="20896" y="12631"/>
                    </a:cubicBezTo>
                    <a:cubicBezTo>
                      <a:pt x="20856" y="13400"/>
                      <a:pt x="20661" y="14000"/>
                      <a:pt x="20332" y="14365"/>
                    </a:cubicBezTo>
                    <a:cubicBezTo>
                      <a:pt x="20017" y="14718"/>
                      <a:pt x="19658" y="14792"/>
                      <a:pt x="19312" y="14864"/>
                    </a:cubicBezTo>
                    <a:cubicBezTo>
                      <a:pt x="18843" y="14961"/>
                      <a:pt x="18439" y="15045"/>
                      <a:pt x="18181" y="15774"/>
                    </a:cubicBezTo>
                    <a:cubicBezTo>
                      <a:pt x="18024" y="16220"/>
                      <a:pt x="17989" y="16698"/>
                      <a:pt x="18080" y="17156"/>
                    </a:cubicBezTo>
                    <a:cubicBezTo>
                      <a:pt x="18182" y="17666"/>
                      <a:pt x="18437" y="18091"/>
                      <a:pt x="18763" y="18295"/>
                    </a:cubicBezTo>
                    <a:cubicBezTo>
                      <a:pt x="18907" y="18385"/>
                      <a:pt x="19072" y="18430"/>
                      <a:pt x="19254" y="18430"/>
                    </a:cubicBezTo>
                    <a:cubicBezTo>
                      <a:pt x="19788" y="18430"/>
                      <a:pt x="20383" y="18054"/>
                      <a:pt x="20908" y="17723"/>
                    </a:cubicBezTo>
                    <a:cubicBezTo>
                      <a:pt x="21024" y="17649"/>
                      <a:pt x="21136" y="17579"/>
                      <a:pt x="21241" y="17516"/>
                    </a:cubicBezTo>
                    <a:lnTo>
                      <a:pt x="21429" y="17403"/>
                    </a:lnTo>
                    <a:lnTo>
                      <a:pt x="21498" y="17730"/>
                    </a:lnTo>
                    <a:cubicBezTo>
                      <a:pt x="21600" y="18216"/>
                      <a:pt x="21532" y="18570"/>
                      <a:pt x="21456" y="18782"/>
                    </a:cubicBezTo>
                    <a:cubicBezTo>
                      <a:pt x="21144" y="19664"/>
                      <a:pt x="20099" y="19859"/>
                      <a:pt x="19089" y="20048"/>
                    </a:cubicBezTo>
                    <a:cubicBezTo>
                      <a:pt x="18486" y="20160"/>
                      <a:pt x="17862" y="20277"/>
                      <a:pt x="17631" y="20525"/>
                    </a:cubicBezTo>
                    <a:cubicBezTo>
                      <a:pt x="17406" y="20771"/>
                      <a:pt x="17274" y="20991"/>
                      <a:pt x="17167" y="21167"/>
                    </a:cubicBezTo>
                    <a:cubicBezTo>
                      <a:pt x="17027" y="21399"/>
                      <a:pt x="16906" y="21600"/>
                      <a:pt x="16700" y="21600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63" name="Shape"/>
              <p:cNvSpPr/>
              <p:nvPr/>
            </p:nvSpPr>
            <p:spPr>
              <a:xfrm>
                <a:off x="10893564" y="3141201"/>
                <a:ext cx="489565" cy="1115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1" h="21600" extrusionOk="0">
                    <a:moveTo>
                      <a:pt x="8670" y="21442"/>
                    </a:moveTo>
                    <a:cubicBezTo>
                      <a:pt x="7731" y="21038"/>
                      <a:pt x="7208" y="20515"/>
                      <a:pt x="6746" y="20053"/>
                    </a:cubicBezTo>
                    <a:cubicBezTo>
                      <a:pt x="5995" y="19304"/>
                      <a:pt x="5402" y="18712"/>
                      <a:pt x="3399" y="18712"/>
                    </a:cubicBezTo>
                    <a:cubicBezTo>
                      <a:pt x="3218" y="18712"/>
                      <a:pt x="3029" y="18716"/>
                      <a:pt x="2828" y="18726"/>
                    </a:cubicBezTo>
                    <a:lnTo>
                      <a:pt x="2625" y="18736"/>
                    </a:lnTo>
                    <a:lnTo>
                      <a:pt x="2465" y="18678"/>
                    </a:lnTo>
                    <a:cubicBezTo>
                      <a:pt x="-609" y="17575"/>
                      <a:pt x="1409" y="14441"/>
                      <a:pt x="1496" y="14308"/>
                    </a:cubicBezTo>
                    <a:lnTo>
                      <a:pt x="1563" y="14206"/>
                    </a:lnTo>
                    <a:lnTo>
                      <a:pt x="1781" y="14165"/>
                    </a:lnTo>
                    <a:cubicBezTo>
                      <a:pt x="2290" y="14067"/>
                      <a:pt x="2724" y="13951"/>
                      <a:pt x="3071" y="13818"/>
                    </a:cubicBezTo>
                    <a:cubicBezTo>
                      <a:pt x="4320" y="13340"/>
                      <a:pt x="7569" y="11227"/>
                      <a:pt x="8519" y="10601"/>
                    </a:cubicBezTo>
                    <a:lnTo>
                      <a:pt x="1653" y="8216"/>
                    </a:lnTo>
                    <a:cubicBezTo>
                      <a:pt x="-68" y="7368"/>
                      <a:pt x="123" y="6664"/>
                      <a:pt x="573" y="5759"/>
                    </a:cubicBezTo>
                    <a:cubicBezTo>
                      <a:pt x="636" y="5636"/>
                      <a:pt x="697" y="5548"/>
                      <a:pt x="749" y="5473"/>
                    </a:cubicBezTo>
                    <a:cubicBezTo>
                      <a:pt x="871" y="5298"/>
                      <a:pt x="903" y="5251"/>
                      <a:pt x="723" y="4946"/>
                    </a:cubicBezTo>
                    <a:cubicBezTo>
                      <a:pt x="674" y="4862"/>
                      <a:pt x="562" y="4770"/>
                      <a:pt x="444" y="4673"/>
                    </a:cubicBezTo>
                    <a:cubicBezTo>
                      <a:pt x="205" y="4478"/>
                      <a:pt x="-66" y="4256"/>
                      <a:pt x="15" y="3981"/>
                    </a:cubicBezTo>
                    <a:cubicBezTo>
                      <a:pt x="99" y="3678"/>
                      <a:pt x="544" y="3347"/>
                      <a:pt x="975" y="3027"/>
                    </a:cubicBezTo>
                    <a:cubicBezTo>
                      <a:pt x="1261" y="2814"/>
                      <a:pt x="1531" y="2613"/>
                      <a:pt x="1659" y="2449"/>
                    </a:cubicBezTo>
                    <a:cubicBezTo>
                      <a:pt x="2240" y="1713"/>
                      <a:pt x="2814" y="941"/>
                      <a:pt x="2896" y="293"/>
                    </a:cubicBezTo>
                    <a:lnTo>
                      <a:pt x="2933" y="0"/>
                    </a:lnTo>
                    <a:lnTo>
                      <a:pt x="3550" y="92"/>
                    </a:lnTo>
                    <a:cubicBezTo>
                      <a:pt x="8151" y="777"/>
                      <a:pt x="16927" y="2278"/>
                      <a:pt x="17015" y="2293"/>
                    </a:cubicBezTo>
                    <a:lnTo>
                      <a:pt x="17337" y="2348"/>
                    </a:lnTo>
                    <a:lnTo>
                      <a:pt x="17337" y="4350"/>
                    </a:lnTo>
                    <a:cubicBezTo>
                      <a:pt x="17310" y="4481"/>
                      <a:pt x="17064" y="5435"/>
                      <a:pt x="16117" y="5816"/>
                    </a:cubicBezTo>
                    <a:cubicBezTo>
                      <a:pt x="15445" y="6087"/>
                      <a:pt x="14857" y="6612"/>
                      <a:pt x="14859" y="6786"/>
                    </a:cubicBezTo>
                    <a:cubicBezTo>
                      <a:pt x="14967" y="6808"/>
                      <a:pt x="15194" y="6836"/>
                      <a:pt x="15506" y="6836"/>
                    </a:cubicBezTo>
                    <a:cubicBezTo>
                      <a:pt x="15938" y="6836"/>
                      <a:pt x="17020" y="6776"/>
                      <a:pt x="17700" y="6220"/>
                    </a:cubicBezTo>
                    <a:lnTo>
                      <a:pt x="17739" y="6188"/>
                    </a:lnTo>
                    <a:lnTo>
                      <a:pt x="17764" y="6177"/>
                    </a:lnTo>
                    <a:lnTo>
                      <a:pt x="17809" y="6153"/>
                    </a:lnTo>
                    <a:lnTo>
                      <a:pt x="17994" y="6096"/>
                    </a:lnTo>
                    <a:lnTo>
                      <a:pt x="18167" y="6094"/>
                    </a:lnTo>
                    <a:cubicBezTo>
                      <a:pt x="18764" y="6094"/>
                      <a:pt x="20162" y="6868"/>
                      <a:pt x="20171" y="6876"/>
                    </a:cubicBezTo>
                    <a:cubicBezTo>
                      <a:pt x="20811" y="7365"/>
                      <a:pt x="20707" y="7803"/>
                      <a:pt x="20599" y="8266"/>
                    </a:cubicBezTo>
                    <a:lnTo>
                      <a:pt x="20580" y="8347"/>
                    </a:lnTo>
                    <a:cubicBezTo>
                      <a:pt x="20329" y="9432"/>
                      <a:pt x="20484" y="10201"/>
                      <a:pt x="20699" y="11265"/>
                    </a:cubicBezTo>
                    <a:lnTo>
                      <a:pt x="20755" y="11548"/>
                    </a:lnTo>
                    <a:cubicBezTo>
                      <a:pt x="20890" y="12228"/>
                      <a:pt x="20159" y="12966"/>
                      <a:pt x="19452" y="13679"/>
                    </a:cubicBezTo>
                    <a:cubicBezTo>
                      <a:pt x="19214" y="13919"/>
                      <a:pt x="18985" y="14150"/>
                      <a:pt x="18799" y="14370"/>
                    </a:cubicBezTo>
                    <a:cubicBezTo>
                      <a:pt x="19921" y="14496"/>
                      <a:pt x="20952" y="14852"/>
                      <a:pt x="20991" y="15377"/>
                    </a:cubicBezTo>
                    <a:lnTo>
                      <a:pt x="20991" y="15380"/>
                    </a:lnTo>
                    <a:lnTo>
                      <a:pt x="20492" y="15386"/>
                    </a:lnTo>
                    <a:lnTo>
                      <a:pt x="20649" y="15383"/>
                    </a:lnTo>
                    <a:lnTo>
                      <a:pt x="19993" y="15393"/>
                    </a:lnTo>
                    <a:cubicBezTo>
                      <a:pt x="20001" y="15478"/>
                      <a:pt x="20173" y="15556"/>
                      <a:pt x="20357" y="15556"/>
                    </a:cubicBezTo>
                    <a:cubicBezTo>
                      <a:pt x="19785" y="15597"/>
                      <a:pt x="16735" y="16684"/>
                      <a:pt x="16371" y="16882"/>
                    </a:cubicBezTo>
                    <a:cubicBezTo>
                      <a:pt x="15570" y="17417"/>
                      <a:pt x="15571" y="17819"/>
                      <a:pt x="15572" y="18284"/>
                    </a:cubicBezTo>
                    <a:cubicBezTo>
                      <a:pt x="15573" y="18565"/>
                      <a:pt x="15574" y="18856"/>
                      <a:pt x="15403" y="19195"/>
                    </a:cubicBezTo>
                    <a:cubicBezTo>
                      <a:pt x="14991" y="20010"/>
                      <a:pt x="13390" y="20369"/>
                      <a:pt x="11842" y="20716"/>
                    </a:cubicBezTo>
                    <a:cubicBezTo>
                      <a:pt x="10886" y="20931"/>
                      <a:pt x="9984" y="21133"/>
                      <a:pt x="9382" y="21430"/>
                    </a:cubicBezTo>
                    <a:lnTo>
                      <a:pt x="9038" y="21600"/>
                    </a:lnTo>
                    <a:cubicBezTo>
                      <a:pt x="9038" y="21600"/>
                      <a:pt x="8670" y="21442"/>
                      <a:pt x="8670" y="21442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64" name="Shape"/>
              <p:cNvSpPr/>
              <p:nvPr/>
            </p:nvSpPr>
            <p:spPr>
              <a:xfrm>
                <a:off x="10800460" y="3862512"/>
                <a:ext cx="405414" cy="643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451"/>
                    </a:moveTo>
                    <a:lnTo>
                      <a:pt x="151" y="3298"/>
                    </a:lnTo>
                    <a:cubicBezTo>
                      <a:pt x="1289" y="2154"/>
                      <a:pt x="2864" y="790"/>
                      <a:pt x="3909" y="790"/>
                    </a:cubicBezTo>
                    <a:cubicBezTo>
                      <a:pt x="4107" y="790"/>
                      <a:pt x="5886" y="777"/>
                      <a:pt x="7614" y="319"/>
                    </a:cubicBezTo>
                    <a:lnTo>
                      <a:pt x="8820" y="0"/>
                    </a:lnTo>
                    <a:lnTo>
                      <a:pt x="8449" y="791"/>
                    </a:lnTo>
                    <a:cubicBezTo>
                      <a:pt x="8424" y="842"/>
                      <a:pt x="6068" y="5948"/>
                      <a:pt x="9236" y="7535"/>
                    </a:cubicBezTo>
                    <a:lnTo>
                      <a:pt x="11527" y="8683"/>
                    </a:lnTo>
                    <a:lnTo>
                      <a:pt x="11589" y="8765"/>
                    </a:lnTo>
                    <a:cubicBezTo>
                      <a:pt x="11940" y="9235"/>
                      <a:pt x="12190" y="9773"/>
                      <a:pt x="12430" y="10293"/>
                    </a:cubicBezTo>
                    <a:cubicBezTo>
                      <a:pt x="12666" y="10805"/>
                      <a:pt x="12889" y="11289"/>
                      <a:pt x="13173" y="11619"/>
                    </a:cubicBezTo>
                    <a:cubicBezTo>
                      <a:pt x="14548" y="13222"/>
                      <a:pt x="15649" y="13561"/>
                      <a:pt x="18059" y="14305"/>
                    </a:cubicBezTo>
                    <a:lnTo>
                      <a:pt x="18674" y="14495"/>
                    </a:lnTo>
                    <a:cubicBezTo>
                      <a:pt x="20279" y="14994"/>
                      <a:pt x="20860" y="17182"/>
                      <a:pt x="21318" y="19379"/>
                    </a:cubicBezTo>
                    <a:cubicBezTo>
                      <a:pt x="21383" y="19693"/>
                      <a:pt x="21438" y="19954"/>
                      <a:pt x="21487" y="20133"/>
                    </a:cubicBezTo>
                    <a:lnTo>
                      <a:pt x="21600" y="20534"/>
                    </a:lnTo>
                    <a:lnTo>
                      <a:pt x="9008" y="21600"/>
                    </a:lnTo>
                    <a:cubicBezTo>
                      <a:pt x="9008" y="21600"/>
                      <a:pt x="0" y="3451"/>
                      <a:pt x="0" y="3451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65" name="Shape"/>
              <p:cNvSpPr/>
              <p:nvPr/>
            </p:nvSpPr>
            <p:spPr>
              <a:xfrm>
                <a:off x="9566783" y="3955585"/>
                <a:ext cx="1631721" cy="860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5" h="21600" extrusionOk="0">
                    <a:moveTo>
                      <a:pt x="16432" y="21538"/>
                    </a:moveTo>
                    <a:cubicBezTo>
                      <a:pt x="16159" y="21271"/>
                      <a:pt x="15922" y="20965"/>
                      <a:pt x="15693" y="20669"/>
                    </a:cubicBezTo>
                    <a:cubicBezTo>
                      <a:pt x="15234" y="20076"/>
                      <a:pt x="14838" y="19564"/>
                      <a:pt x="14298" y="19564"/>
                    </a:cubicBezTo>
                    <a:cubicBezTo>
                      <a:pt x="14247" y="19564"/>
                      <a:pt x="14195" y="19568"/>
                      <a:pt x="14142" y="19577"/>
                    </a:cubicBezTo>
                    <a:cubicBezTo>
                      <a:pt x="14108" y="19583"/>
                      <a:pt x="14071" y="19586"/>
                      <a:pt x="14031" y="19586"/>
                    </a:cubicBezTo>
                    <a:cubicBezTo>
                      <a:pt x="13814" y="19586"/>
                      <a:pt x="13513" y="19490"/>
                      <a:pt x="13331" y="19274"/>
                    </a:cubicBezTo>
                    <a:cubicBezTo>
                      <a:pt x="13191" y="19109"/>
                      <a:pt x="13119" y="18840"/>
                      <a:pt x="13054" y="18603"/>
                    </a:cubicBezTo>
                    <a:cubicBezTo>
                      <a:pt x="13014" y="18455"/>
                      <a:pt x="12973" y="18302"/>
                      <a:pt x="12933" y="18256"/>
                    </a:cubicBezTo>
                    <a:cubicBezTo>
                      <a:pt x="12886" y="18202"/>
                      <a:pt x="12840" y="18177"/>
                      <a:pt x="12789" y="18177"/>
                    </a:cubicBezTo>
                    <a:cubicBezTo>
                      <a:pt x="12684" y="18177"/>
                      <a:pt x="12565" y="18284"/>
                      <a:pt x="12439" y="18398"/>
                    </a:cubicBezTo>
                    <a:cubicBezTo>
                      <a:pt x="12289" y="18533"/>
                      <a:pt x="12119" y="18686"/>
                      <a:pt x="11932" y="18687"/>
                    </a:cubicBezTo>
                    <a:cubicBezTo>
                      <a:pt x="11838" y="18687"/>
                      <a:pt x="11746" y="18647"/>
                      <a:pt x="11659" y="18570"/>
                    </a:cubicBezTo>
                    <a:cubicBezTo>
                      <a:pt x="11488" y="18418"/>
                      <a:pt x="11362" y="17844"/>
                      <a:pt x="11302" y="17515"/>
                    </a:cubicBezTo>
                    <a:cubicBezTo>
                      <a:pt x="11250" y="17233"/>
                      <a:pt x="11140" y="16536"/>
                      <a:pt x="11234" y="16177"/>
                    </a:cubicBezTo>
                    <a:lnTo>
                      <a:pt x="11687" y="14452"/>
                    </a:lnTo>
                    <a:cubicBezTo>
                      <a:pt x="11658" y="13084"/>
                      <a:pt x="11564" y="11605"/>
                      <a:pt x="10913" y="11096"/>
                    </a:cubicBezTo>
                    <a:cubicBezTo>
                      <a:pt x="10815" y="11020"/>
                      <a:pt x="10689" y="11009"/>
                      <a:pt x="10577" y="11009"/>
                    </a:cubicBezTo>
                    <a:lnTo>
                      <a:pt x="10341" y="11015"/>
                    </a:lnTo>
                    <a:cubicBezTo>
                      <a:pt x="10173" y="11015"/>
                      <a:pt x="9998" y="10992"/>
                      <a:pt x="9850" y="10826"/>
                    </a:cubicBezTo>
                    <a:cubicBezTo>
                      <a:pt x="9582" y="10524"/>
                      <a:pt x="9505" y="9900"/>
                      <a:pt x="9444" y="9398"/>
                    </a:cubicBezTo>
                    <a:cubicBezTo>
                      <a:pt x="9434" y="9316"/>
                      <a:pt x="9424" y="9235"/>
                      <a:pt x="9413" y="9157"/>
                    </a:cubicBezTo>
                    <a:cubicBezTo>
                      <a:pt x="9120" y="9083"/>
                      <a:pt x="8278" y="8870"/>
                      <a:pt x="8229" y="8856"/>
                    </a:cubicBezTo>
                    <a:lnTo>
                      <a:pt x="8241" y="8562"/>
                    </a:lnTo>
                    <a:lnTo>
                      <a:pt x="8105" y="8548"/>
                    </a:lnTo>
                    <a:cubicBezTo>
                      <a:pt x="8092" y="8290"/>
                      <a:pt x="7740" y="6595"/>
                      <a:pt x="7668" y="6391"/>
                    </a:cubicBezTo>
                    <a:cubicBezTo>
                      <a:pt x="7371" y="5682"/>
                      <a:pt x="6962" y="5273"/>
                      <a:pt x="6546" y="5273"/>
                    </a:cubicBezTo>
                    <a:cubicBezTo>
                      <a:pt x="6509" y="5273"/>
                      <a:pt x="6472" y="5276"/>
                      <a:pt x="6434" y="5283"/>
                    </a:cubicBezTo>
                    <a:cubicBezTo>
                      <a:pt x="6025" y="5352"/>
                      <a:pt x="5788" y="5881"/>
                      <a:pt x="5514" y="6494"/>
                    </a:cubicBezTo>
                    <a:cubicBezTo>
                      <a:pt x="5461" y="6614"/>
                      <a:pt x="5406" y="6735"/>
                      <a:pt x="5351" y="6853"/>
                    </a:cubicBezTo>
                    <a:lnTo>
                      <a:pt x="5271" y="7024"/>
                    </a:lnTo>
                    <a:cubicBezTo>
                      <a:pt x="5116" y="7364"/>
                      <a:pt x="4955" y="7716"/>
                      <a:pt x="4703" y="7893"/>
                    </a:cubicBezTo>
                    <a:cubicBezTo>
                      <a:pt x="4621" y="7950"/>
                      <a:pt x="4533" y="7978"/>
                      <a:pt x="4434" y="7978"/>
                    </a:cubicBezTo>
                    <a:cubicBezTo>
                      <a:pt x="4323" y="7978"/>
                      <a:pt x="4217" y="7943"/>
                      <a:pt x="4114" y="7910"/>
                    </a:cubicBezTo>
                    <a:cubicBezTo>
                      <a:pt x="4023" y="7880"/>
                      <a:pt x="3938" y="7852"/>
                      <a:pt x="3861" y="7852"/>
                    </a:cubicBezTo>
                    <a:cubicBezTo>
                      <a:pt x="3814" y="7852"/>
                      <a:pt x="3774" y="7863"/>
                      <a:pt x="3738" y="7884"/>
                    </a:cubicBezTo>
                    <a:cubicBezTo>
                      <a:pt x="3616" y="7958"/>
                      <a:pt x="3494" y="8328"/>
                      <a:pt x="3395" y="8625"/>
                    </a:cubicBezTo>
                    <a:cubicBezTo>
                      <a:pt x="3277" y="8980"/>
                      <a:pt x="3176" y="9287"/>
                      <a:pt x="3019" y="9343"/>
                    </a:cubicBezTo>
                    <a:cubicBezTo>
                      <a:pt x="2989" y="9353"/>
                      <a:pt x="2546" y="9511"/>
                      <a:pt x="2390" y="9568"/>
                    </a:cubicBezTo>
                    <a:lnTo>
                      <a:pt x="768" y="13296"/>
                    </a:lnTo>
                    <a:lnTo>
                      <a:pt x="0" y="6220"/>
                    </a:lnTo>
                    <a:lnTo>
                      <a:pt x="16365" y="0"/>
                    </a:lnTo>
                    <a:lnTo>
                      <a:pt x="18534" y="13215"/>
                    </a:lnTo>
                    <a:lnTo>
                      <a:pt x="21377" y="12488"/>
                    </a:lnTo>
                    <a:lnTo>
                      <a:pt x="21402" y="12763"/>
                    </a:lnTo>
                    <a:cubicBezTo>
                      <a:pt x="21600" y="14868"/>
                      <a:pt x="21428" y="15576"/>
                      <a:pt x="21050" y="17126"/>
                    </a:cubicBezTo>
                    <a:cubicBezTo>
                      <a:pt x="21004" y="17316"/>
                      <a:pt x="20955" y="17520"/>
                      <a:pt x="20902" y="17742"/>
                    </a:cubicBezTo>
                    <a:cubicBezTo>
                      <a:pt x="20797" y="18181"/>
                      <a:pt x="20798" y="18703"/>
                      <a:pt x="20816" y="19203"/>
                    </a:cubicBezTo>
                    <a:lnTo>
                      <a:pt x="20827" y="19501"/>
                    </a:lnTo>
                    <a:lnTo>
                      <a:pt x="20669" y="19514"/>
                    </a:lnTo>
                    <a:cubicBezTo>
                      <a:pt x="19747" y="19587"/>
                      <a:pt x="18849" y="19819"/>
                      <a:pt x="18589" y="19990"/>
                    </a:cubicBezTo>
                    <a:cubicBezTo>
                      <a:pt x="18268" y="20203"/>
                      <a:pt x="16578" y="21535"/>
                      <a:pt x="16561" y="21548"/>
                    </a:cubicBezTo>
                    <a:lnTo>
                      <a:pt x="16495" y="21600"/>
                    </a:lnTo>
                    <a:cubicBezTo>
                      <a:pt x="16495" y="21600"/>
                      <a:pt x="16432" y="21538"/>
                      <a:pt x="16432" y="21538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66" name="Shape"/>
              <p:cNvSpPr/>
              <p:nvPr/>
            </p:nvSpPr>
            <p:spPr>
              <a:xfrm>
                <a:off x="7215821" y="8283457"/>
                <a:ext cx="3174999" cy="246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extrusionOk="0">
                    <a:moveTo>
                      <a:pt x="19267" y="21600"/>
                    </a:moveTo>
                    <a:cubicBezTo>
                      <a:pt x="19183" y="21600"/>
                      <a:pt x="19103" y="21563"/>
                      <a:pt x="19050" y="21531"/>
                    </a:cubicBezTo>
                    <a:cubicBezTo>
                      <a:pt x="18792" y="21378"/>
                      <a:pt x="18697" y="21046"/>
                      <a:pt x="18803" y="20667"/>
                    </a:cubicBezTo>
                    <a:cubicBezTo>
                      <a:pt x="18825" y="20588"/>
                      <a:pt x="18877" y="20539"/>
                      <a:pt x="18922" y="20495"/>
                    </a:cubicBezTo>
                    <a:cubicBezTo>
                      <a:pt x="18960" y="20459"/>
                      <a:pt x="18995" y="20425"/>
                      <a:pt x="19004" y="20388"/>
                    </a:cubicBezTo>
                    <a:cubicBezTo>
                      <a:pt x="19021" y="20318"/>
                      <a:pt x="19007" y="20255"/>
                      <a:pt x="18950" y="20154"/>
                    </a:cubicBezTo>
                    <a:cubicBezTo>
                      <a:pt x="18426" y="19216"/>
                      <a:pt x="17606" y="18332"/>
                      <a:pt x="16737" y="17397"/>
                    </a:cubicBezTo>
                    <a:cubicBezTo>
                      <a:pt x="14946" y="15467"/>
                      <a:pt x="12915" y="13281"/>
                      <a:pt x="13399" y="10172"/>
                    </a:cubicBezTo>
                    <a:cubicBezTo>
                      <a:pt x="13412" y="10087"/>
                      <a:pt x="13428" y="10001"/>
                      <a:pt x="13444" y="9914"/>
                    </a:cubicBezTo>
                    <a:cubicBezTo>
                      <a:pt x="13496" y="9628"/>
                      <a:pt x="13549" y="9333"/>
                      <a:pt x="13524" y="9056"/>
                    </a:cubicBezTo>
                    <a:cubicBezTo>
                      <a:pt x="13506" y="8940"/>
                      <a:pt x="13280" y="8314"/>
                      <a:pt x="13192" y="8264"/>
                    </a:cubicBezTo>
                    <a:cubicBezTo>
                      <a:pt x="13194" y="8264"/>
                      <a:pt x="13197" y="8264"/>
                      <a:pt x="13199" y="8264"/>
                    </a:cubicBezTo>
                    <a:cubicBezTo>
                      <a:pt x="13216" y="8264"/>
                      <a:pt x="13225" y="8257"/>
                      <a:pt x="13230" y="8251"/>
                    </a:cubicBezTo>
                    <a:lnTo>
                      <a:pt x="13113" y="8115"/>
                    </a:lnTo>
                    <a:cubicBezTo>
                      <a:pt x="13229" y="7944"/>
                      <a:pt x="13335" y="7594"/>
                      <a:pt x="13192" y="7387"/>
                    </a:cubicBezTo>
                    <a:cubicBezTo>
                      <a:pt x="13136" y="7306"/>
                      <a:pt x="13068" y="7271"/>
                      <a:pt x="12964" y="7271"/>
                    </a:cubicBezTo>
                    <a:cubicBezTo>
                      <a:pt x="12908" y="7271"/>
                      <a:pt x="12850" y="7281"/>
                      <a:pt x="12787" y="7291"/>
                    </a:cubicBezTo>
                    <a:cubicBezTo>
                      <a:pt x="12723" y="7302"/>
                      <a:pt x="12656" y="7313"/>
                      <a:pt x="12590" y="7313"/>
                    </a:cubicBezTo>
                    <a:cubicBezTo>
                      <a:pt x="12547" y="7313"/>
                      <a:pt x="12509" y="7309"/>
                      <a:pt x="12474" y="7299"/>
                    </a:cubicBezTo>
                    <a:cubicBezTo>
                      <a:pt x="11955" y="7165"/>
                      <a:pt x="11630" y="6534"/>
                      <a:pt x="11316" y="5922"/>
                    </a:cubicBezTo>
                    <a:cubicBezTo>
                      <a:pt x="11145" y="5591"/>
                      <a:pt x="10984" y="5278"/>
                      <a:pt x="10801" y="5063"/>
                    </a:cubicBezTo>
                    <a:cubicBezTo>
                      <a:pt x="10688" y="4929"/>
                      <a:pt x="10502" y="4836"/>
                      <a:pt x="10322" y="4745"/>
                    </a:cubicBezTo>
                    <a:cubicBezTo>
                      <a:pt x="10061" y="4614"/>
                      <a:pt x="9814" y="4490"/>
                      <a:pt x="9738" y="4233"/>
                    </a:cubicBezTo>
                    <a:cubicBezTo>
                      <a:pt x="9709" y="4134"/>
                      <a:pt x="9710" y="4023"/>
                      <a:pt x="9740" y="3903"/>
                    </a:cubicBezTo>
                    <a:cubicBezTo>
                      <a:pt x="9589" y="3917"/>
                      <a:pt x="9330" y="3984"/>
                      <a:pt x="9293" y="4004"/>
                    </a:cubicBezTo>
                    <a:cubicBezTo>
                      <a:pt x="9017" y="4198"/>
                      <a:pt x="8760" y="4546"/>
                      <a:pt x="8489" y="4914"/>
                    </a:cubicBezTo>
                    <a:cubicBezTo>
                      <a:pt x="8048" y="5512"/>
                      <a:pt x="7592" y="6131"/>
                      <a:pt x="6991" y="6131"/>
                    </a:cubicBezTo>
                    <a:lnTo>
                      <a:pt x="6991" y="6131"/>
                    </a:lnTo>
                    <a:cubicBezTo>
                      <a:pt x="6789" y="6131"/>
                      <a:pt x="6580" y="6059"/>
                      <a:pt x="6369" y="5916"/>
                    </a:cubicBezTo>
                    <a:cubicBezTo>
                      <a:pt x="6103" y="5735"/>
                      <a:pt x="5885" y="5474"/>
                      <a:pt x="5674" y="5222"/>
                    </a:cubicBezTo>
                    <a:cubicBezTo>
                      <a:pt x="5476" y="4985"/>
                      <a:pt x="5272" y="4740"/>
                      <a:pt x="5034" y="4572"/>
                    </a:cubicBezTo>
                    <a:cubicBezTo>
                      <a:pt x="4596" y="4263"/>
                      <a:pt x="4164" y="4125"/>
                      <a:pt x="3632" y="4125"/>
                    </a:cubicBezTo>
                    <a:cubicBezTo>
                      <a:pt x="3336" y="4125"/>
                      <a:pt x="3042" y="4166"/>
                      <a:pt x="2730" y="4210"/>
                    </a:cubicBezTo>
                    <a:cubicBezTo>
                      <a:pt x="2448" y="4250"/>
                      <a:pt x="2155" y="4291"/>
                      <a:pt x="1846" y="4303"/>
                    </a:cubicBezTo>
                    <a:lnTo>
                      <a:pt x="1811" y="4303"/>
                    </a:lnTo>
                    <a:cubicBezTo>
                      <a:pt x="1688" y="4303"/>
                      <a:pt x="1560" y="4279"/>
                      <a:pt x="1435" y="4255"/>
                    </a:cubicBezTo>
                    <a:cubicBezTo>
                      <a:pt x="1312" y="4232"/>
                      <a:pt x="1185" y="4207"/>
                      <a:pt x="1067" y="4207"/>
                    </a:cubicBezTo>
                    <a:cubicBezTo>
                      <a:pt x="956" y="4207"/>
                      <a:pt x="864" y="4229"/>
                      <a:pt x="785" y="4273"/>
                    </a:cubicBezTo>
                    <a:lnTo>
                      <a:pt x="679" y="4331"/>
                    </a:lnTo>
                    <a:lnTo>
                      <a:pt x="646" y="2968"/>
                    </a:lnTo>
                    <a:cubicBezTo>
                      <a:pt x="470" y="2791"/>
                      <a:pt x="33" y="2331"/>
                      <a:pt x="3" y="2097"/>
                    </a:cubicBezTo>
                    <a:cubicBezTo>
                      <a:pt x="-35" y="1801"/>
                      <a:pt x="302" y="1594"/>
                      <a:pt x="340" y="1571"/>
                    </a:cubicBezTo>
                    <a:lnTo>
                      <a:pt x="352" y="1564"/>
                    </a:lnTo>
                    <a:lnTo>
                      <a:pt x="6826" y="759"/>
                    </a:lnTo>
                    <a:lnTo>
                      <a:pt x="7182" y="1596"/>
                    </a:lnTo>
                    <a:lnTo>
                      <a:pt x="13833" y="1028"/>
                    </a:lnTo>
                    <a:lnTo>
                      <a:pt x="13858" y="1057"/>
                    </a:lnTo>
                    <a:cubicBezTo>
                      <a:pt x="13940" y="1153"/>
                      <a:pt x="14206" y="1483"/>
                      <a:pt x="14206" y="1702"/>
                    </a:cubicBezTo>
                    <a:cubicBezTo>
                      <a:pt x="14206" y="1803"/>
                      <a:pt x="14233" y="1803"/>
                      <a:pt x="14245" y="1803"/>
                    </a:cubicBezTo>
                    <a:cubicBezTo>
                      <a:pt x="14255" y="1803"/>
                      <a:pt x="14266" y="1800"/>
                      <a:pt x="14278" y="1795"/>
                    </a:cubicBezTo>
                    <a:cubicBezTo>
                      <a:pt x="14513" y="1693"/>
                      <a:pt x="14489" y="1475"/>
                      <a:pt x="14382" y="1036"/>
                    </a:cubicBezTo>
                    <a:cubicBezTo>
                      <a:pt x="14325" y="804"/>
                      <a:pt x="14272" y="585"/>
                      <a:pt x="14327" y="412"/>
                    </a:cubicBezTo>
                    <a:cubicBezTo>
                      <a:pt x="14445" y="40"/>
                      <a:pt x="14991" y="0"/>
                      <a:pt x="15220" y="0"/>
                    </a:cubicBezTo>
                    <a:cubicBezTo>
                      <a:pt x="15270" y="0"/>
                      <a:pt x="15316" y="2"/>
                      <a:pt x="15354" y="6"/>
                    </a:cubicBezTo>
                    <a:lnTo>
                      <a:pt x="15442" y="15"/>
                    </a:lnTo>
                    <a:cubicBezTo>
                      <a:pt x="15584" y="30"/>
                      <a:pt x="15846" y="58"/>
                      <a:pt x="16110" y="80"/>
                    </a:cubicBezTo>
                    <a:lnTo>
                      <a:pt x="16172" y="85"/>
                    </a:lnTo>
                    <a:lnTo>
                      <a:pt x="16210" y="357"/>
                    </a:lnTo>
                    <a:cubicBezTo>
                      <a:pt x="16259" y="691"/>
                      <a:pt x="16309" y="1036"/>
                      <a:pt x="16318" y="1400"/>
                    </a:cubicBezTo>
                    <a:cubicBezTo>
                      <a:pt x="16324" y="1613"/>
                      <a:pt x="16280" y="1741"/>
                      <a:pt x="16245" y="1845"/>
                    </a:cubicBezTo>
                    <a:cubicBezTo>
                      <a:pt x="16199" y="1980"/>
                      <a:pt x="16176" y="2048"/>
                      <a:pt x="16309" y="2282"/>
                    </a:cubicBezTo>
                    <a:cubicBezTo>
                      <a:pt x="16331" y="2320"/>
                      <a:pt x="16391" y="2337"/>
                      <a:pt x="16456" y="2354"/>
                    </a:cubicBezTo>
                    <a:cubicBezTo>
                      <a:pt x="16548" y="2380"/>
                      <a:pt x="16652" y="2408"/>
                      <a:pt x="16723" y="2520"/>
                    </a:cubicBezTo>
                    <a:cubicBezTo>
                      <a:pt x="16859" y="2733"/>
                      <a:pt x="16874" y="2988"/>
                      <a:pt x="16887" y="3236"/>
                    </a:cubicBezTo>
                    <a:cubicBezTo>
                      <a:pt x="16896" y="3396"/>
                      <a:pt x="16905" y="3547"/>
                      <a:pt x="16945" y="3681"/>
                    </a:cubicBezTo>
                    <a:cubicBezTo>
                      <a:pt x="17002" y="3870"/>
                      <a:pt x="17101" y="4032"/>
                      <a:pt x="17205" y="4204"/>
                    </a:cubicBezTo>
                    <a:cubicBezTo>
                      <a:pt x="17284" y="4333"/>
                      <a:pt x="17364" y="4466"/>
                      <a:pt x="17427" y="4612"/>
                    </a:cubicBezTo>
                    <a:cubicBezTo>
                      <a:pt x="17512" y="4813"/>
                      <a:pt x="17531" y="5031"/>
                      <a:pt x="17548" y="5241"/>
                    </a:cubicBezTo>
                    <a:cubicBezTo>
                      <a:pt x="17565" y="5444"/>
                      <a:pt x="17581" y="5635"/>
                      <a:pt x="17655" y="5800"/>
                    </a:cubicBezTo>
                    <a:cubicBezTo>
                      <a:pt x="17723" y="5954"/>
                      <a:pt x="17832" y="6062"/>
                      <a:pt x="17947" y="6177"/>
                    </a:cubicBezTo>
                    <a:cubicBezTo>
                      <a:pt x="18071" y="6300"/>
                      <a:pt x="18198" y="6427"/>
                      <a:pt x="18283" y="6619"/>
                    </a:cubicBezTo>
                    <a:lnTo>
                      <a:pt x="18320" y="6703"/>
                    </a:lnTo>
                    <a:cubicBezTo>
                      <a:pt x="18510" y="7130"/>
                      <a:pt x="18864" y="7926"/>
                      <a:pt x="18910" y="8350"/>
                    </a:cubicBezTo>
                    <a:cubicBezTo>
                      <a:pt x="18972" y="8913"/>
                      <a:pt x="19180" y="9284"/>
                      <a:pt x="19420" y="9714"/>
                    </a:cubicBezTo>
                    <a:cubicBezTo>
                      <a:pt x="19488" y="9837"/>
                      <a:pt x="19559" y="9964"/>
                      <a:pt x="19628" y="10099"/>
                    </a:cubicBezTo>
                    <a:cubicBezTo>
                      <a:pt x="19821" y="10474"/>
                      <a:pt x="19986" y="10857"/>
                      <a:pt x="20145" y="11228"/>
                    </a:cubicBezTo>
                    <a:cubicBezTo>
                      <a:pt x="20361" y="11731"/>
                      <a:pt x="20585" y="12251"/>
                      <a:pt x="20874" y="12738"/>
                    </a:cubicBezTo>
                    <a:cubicBezTo>
                      <a:pt x="21565" y="13902"/>
                      <a:pt x="21533" y="16364"/>
                      <a:pt x="21343" y="17734"/>
                    </a:cubicBezTo>
                    <a:cubicBezTo>
                      <a:pt x="21321" y="17886"/>
                      <a:pt x="21255" y="18106"/>
                      <a:pt x="21179" y="18360"/>
                    </a:cubicBezTo>
                    <a:cubicBezTo>
                      <a:pt x="21018" y="18893"/>
                      <a:pt x="20798" y="19623"/>
                      <a:pt x="20979" y="19867"/>
                    </a:cubicBezTo>
                    <a:cubicBezTo>
                      <a:pt x="20997" y="19890"/>
                      <a:pt x="21017" y="19913"/>
                      <a:pt x="21038" y="19936"/>
                    </a:cubicBezTo>
                    <a:cubicBezTo>
                      <a:pt x="21123" y="20032"/>
                      <a:pt x="21252" y="20177"/>
                      <a:pt x="21167" y="20399"/>
                    </a:cubicBezTo>
                    <a:cubicBezTo>
                      <a:pt x="21113" y="20542"/>
                      <a:pt x="20965" y="20658"/>
                      <a:pt x="20847" y="20751"/>
                    </a:cubicBezTo>
                    <a:cubicBezTo>
                      <a:pt x="20816" y="20775"/>
                      <a:pt x="20788" y="20797"/>
                      <a:pt x="20766" y="20817"/>
                    </a:cubicBezTo>
                    <a:cubicBezTo>
                      <a:pt x="20563" y="20994"/>
                      <a:pt x="20297" y="21196"/>
                      <a:pt x="20029" y="21196"/>
                    </a:cubicBezTo>
                    <a:cubicBezTo>
                      <a:pt x="20003" y="21196"/>
                      <a:pt x="19976" y="21194"/>
                      <a:pt x="19950" y="21190"/>
                    </a:cubicBezTo>
                    <a:cubicBezTo>
                      <a:pt x="19778" y="21163"/>
                      <a:pt x="19646" y="21043"/>
                      <a:pt x="19518" y="20927"/>
                    </a:cubicBezTo>
                    <a:cubicBezTo>
                      <a:pt x="19424" y="20843"/>
                      <a:pt x="19336" y="20763"/>
                      <a:pt x="19236" y="20721"/>
                    </a:cubicBezTo>
                    <a:cubicBezTo>
                      <a:pt x="19214" y="20774"/>
                      <a:pt x="19215" y="20799"/>
                      <a:pt x="19217" y="20806"/>
                    </a:cubicBezTo>
                    <a:cubicBezTo>
                      <a:pt x="19223" y="20840"/>
                      <a:pt x="19278" y="20878"/>
                      <a:pt x="19327" y="20912"/>
                    </a:cubicBezTo>
                    <a:cubicBezTo>
                      <a:pt x="19405" y="20966"/>
                      <a:pt x="19502" y="21033"/>
                      <a:pt x="19547" y="21163"/>
                    </a:cubicBezTo>
                    <a:cubicBezTo>
                      <a:pt x="19599" y="21309"/>
                      <a:pt x="19466" y="21509"/>
                      <a:pt x="19411" y="21552"/>
                    </a:cubicBezTo>
                    <a:cubicBezTo>
                      <a:pt x="19370" y="21584"/>
                      <a:pt x="19321" y="21600"/>
                      <a:pt x="19267" y="21600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67" name="Shape"/>
              <p:cNvSpPr/>
              <p:nvPr/>
            </p:nvSpPr>
            <p:spPr>
              <a:xfrm>
                <a:off x="8612430" y="6328936"/>
                <a:ext cx="1815922" cy="1375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extrusionOk="0">
                    <a:moveTo>
                      <a:pt x="12660" y="21594"/>
                    </a:moveTo>
                    <a:cubicBezTo>
                      <a:pt x="12152" y="21557"/>
                      <a:pt x="11791" y="21422"/>
                      <a:pt x="11557" y="21181"/>
                    </a:cubicBezTo>
                    <a:lnTo>
                      <a:pt x="11512" y="21135"/>
                    </a:lnTo>
                    <a:lnTo>
                      <a:pt x="11504" y="21061"/>
                    </a:lnTo>
                    <a:cubicBezTo>
                      <a:pt x="11492" y="20931"/>
                      <a:pt x="11482" y="20789"/>
                      <a:pt x="11472" y="20640"/>
                    </a:cubicBezTo>
                    <a:cubicBezTo>
                      <a:pt x="11431" y="20046"/>
                      <a:pt x="11385" y="19372"/>
                      <a:pt x="11113" y="19014"/>
                    </a:cubicBezTo>
                    <a:cubicBezTo>
                      <a:pt x="10990" y="18851"/>
                      <a:pt x="10837" y="18766"/>
                      <a:pt x="10675" y="18676"/>
                    </a:cubicBezTo>
                    <a:cubicBezTo>
                      <a:pt x="10473" y="18563"/>
                      <a:pt x="10264" y="18447"/>
                      <a:pt x="10096" y="18180"/>
                    </a:cubicBezTo>
                    <a:cubicBezTo>
                      <a:pt x="9903" y="17872"/>
                      <a:pt x="9823" y="17462"/>
                      <a:pt x="9745" y="17066"/>
                    </a:cubicBezTo>
                    <a:cubicBezTo>
                      <a:pt x="9708" y="16881"/>
                      <a:pt x="9674" y="16706"/>
                      <a:pt x="9630" y="16552"/>
                    </a:cubicBezTo>
                    <a:cubicBezTo>
                      <a:pt x="9598" y="16442"/>
                      <a:pt x="9570" y="16300"/>
                      <a:pt x="9541" y="16149"/>
                    </a:cubicBezTo>
                    <a:cubicBezTo>
                      <a:pt x="9488" y="15877"/>
                      <a:pt x="9422" y="15540"/>
                      <a:pt x="9318" y="15403"/>
                    </a:cubicBezTo>
                    <a:cubicBezTo>
                      <a:pt x="9152" y="15188"/>
                      <a:pt x="8895" y="15067"/>
                      <a:pt x="8623" y="14939"/>
                    </a:cubicBezTo>
                    <a:cubicBezTo>
                      <a:pt x="8320" y="14797"/>
                      <a:pt x="8007" y="14650"/>
                      <a:pt x="7765" y="14353"/>
                    </a:cubicBezTo>
                    <a:cubicBezTo>
                      <a:pt x="7454" y="13974"/>
                      <a:pt x="7255" y="13604"/>
                      <a:pt x="7061" y="13245"/>
                    </a:cubicBezTo>
                    <a:cubicBezTo>
                      <a:pt x="6789" y="12740"/>
                      <a:pt x="6554" y="12304"/>
                      <a:pt x="6059" y="11921"/>
                    </a:cubicBezTo>
                    <a:cubicBezTo>
                      <a:pt x="5541" y="11518"/>
                      <a:pt x="5079" y="10963"/>
                      <a:pt x="4633" y="10427"/>
                    </a:cubicBezTo>
                    <a:cubicBezTo>
                      <a:pt x="4366" y="10105"/>
                      <a:pt x="4089" y="9773"/>
                      <a:pt x="3809" y="9486"/>
                    </a:cubicBezTo>
                    <a:cubicBezTo>
                      <a:pt x="3387" y="9053"/>
                      <a:pt x="3089" y="8493"/>
                      <a:pt x="2801" y="7952"/>
                    </a:cubicBezTo>
                    <a:cubicBezTo>
                      <a:pt x="2429" y="7253"/>
                      <a:pt x="2078" y="6592"/>
                      <a:pt x="1492" y="6254"/>
                    </a:cubicBezTo>
                    <a:cubicBezTo>
                      <a:pt x="1391" y="6196"/>
                      <a:pt x="1263" y="6143"/>
                      <a:pt x="1128" y="6087"/>
                    </a:cubicBezTo>
                    <a:cubicBezTo>
                      <a:pt x="638" y="5885"/>
                      <a:pt x="-32" y="5607"/>
                      <a:pt x="1" y="4744"/>
                    </a:cubicBezTo>
                    <a:cubicBezTo>
                      <a:pt x="20" y="4223"/>
                      <a:pt x="440" y="3695"/>
                      <a:pt x="810" y="3229"/>
                    </a:cubicBezTo>
                    <a:cubicBezTo>
                      <a:pt x="938" y="3067"/>
                      <a:pt x="1060" y="2914"/>
                      <a:pt x="1138" y="2791"/>
                    </a:cubicBezTo>
                    <a:lnTo>
                      <a:pt x="1155" y="2764"/>
                    </a:lnTo>
                    <a:lnTo>
                      <a:pt x="4084" y="692"/>
                    </a:lnTo>
                    <a:lnTo>
                      <a:pt x="10267" y="0"/>
                    </a:lnTo>
                    <a:lnTo>
                      <a:pt x="11088" y="1893"/>
                    </a:lnTo>
                    <a:lnTo>
                      <a:pt x="15575" y="950"/>
                    </a:lnTo>
                    <a:lnTo>
                      <a:pt x="21568" y="6795"/>
                    </a:lnTo>
                    <a:lnTo>
                      <a:pt x="21568" y="6964"/>
                    </a:lnTo>
                    <a:lnTo>
                      <a:pt x="21527" y="7019"/>
                    </a:lnTo>
                    <a:cubicBezTo>
                      <a:pt x="21297" y="7320"/>
                      <a:pt x="21033" y="7555"/>
                      <a:pt x="20698" y="7757"/>
                    </a:cubicBezTo>
                    <a:cubicBezTo>
                      <a:pt x="20008" y="8173"/>
                      <a:pt x="19566" y="8825"/>
                      <a:pt x="19262" y="9873"/>
                    </a:cubicBezTo>
                    <a:cubicBezTo>
                      <a:pt x="19142" y="10287"/>
                      <a:pt x="19087" y="10745"/>
                      <a:pt x="19029" y="11229"/>
                    </a:cubicBezTo>
                    <a:cubicBezTo>
                      <a:pt x="18955" y="11842"/>
                      <a:pt x="18878" y="12475"/>
                      <a:pt x="18659" y="13020"/>
                    </a:cubicBezTo>
                    <a:cubicBezTo>
                      <a:pt x="18502" y="13417"/>
                      <a:pt x="18313" y="13543"/>
                      <a:pt x="18131" y="13665"/>
                    </a:cubicBezTo>
                    <a:cubicBezTo>
                      <a:pt x="18030" y="13732"/>
                      <a:pt x="17927" y="13802"/>
                      <a:pt x="17818" y="13922"/>
                    </a:cubicBezTo>
                    <a:cubicBezTo>
                      <a:pt x="17581" y="14184"/>
                      <a:pt x="17573" y="14377"/>
                      <a:pt x="17560" y="14669"/>
                    </a:cubicBezTo>
                    <a:cubicBezTo>
                      <a:pt x="17552" y="14858"/>
                      <a:pt x="17543" y="15073"/>
                      <a:pt x="17470" y="15330"/>
                    </a:cubicBezTo>
                    <a:cubicBezTo>
                      <a:pt x="17344" y="15779"/>
                      <a:pt x="16966" y="15965"/>
                      <a:pt x="16632" y="16131"/>
                    </a:cubicBezTo>
                    <a:cubicBezTo>
                      <a:pt x="16425" y="16233"/>
                      <a:pt x="16189" y="16350"/>
                      <a:pt x="16170" y="16481"/>
                    </a:cubicBezTo>
                    <a:cubicBezTo>
                      <a:pt x="16162" y="16535"/>
                      <a:pt x="16179" y="16704"/>
                      <a:pt x="16498" y="17086"/>
                    </a:cubicBezTo>
                    <a:lnTo>
                      <a:pt x="16405" y="17224"/>
                    </a:lnTo>
                    <a:lnTo>
                      <a:pt x="16351" y="17388"/>
                    </a:lnTo>
                    <a:cubicBezTo>
                      <a:pt x="16244" y="17343"/>
                      <a:pt x="15264" y="17198"/>
                      <a:pt x="15009" y="17198"/>
                    </a:cubicBezTo>
                    <a:cubicBezTo>
                      <a:pt x="14761" y="17304"/>
                      <a:pt x="14758" y="17620"/>
                      <a:pt x="14782" y="18127"/>
                    </a:cubicBezTo>
                    <a:cubicBezTo>
                      <a:pt x="14793" y="18355"/>
                      <a:pt x="14804" y="18570"/>
                      <a:pt x="14770" y="18756"/>
                    </a:cubicBezTo>
                    <a:cubicBezTo>
                      <a:pt x="14602" y="19682"/>
                      <a:pt x="14091" y="20147"/>
                      <a:pt x="13597" y="20598"/>
                    </a:cubicBezTo>
                    <a:cubicBezTo>
                      <a:pt x="13326" y="20845"/>
                      <a:pt x="13045" y="21102"/>
                      <a:pt x="12831" y="21431"/>
                    </a:cubicBezTo>
                    <a:cubicBezTo>
                      <a:pt x="12812" y="21459"/>
                      <a:pt x="12796" y="21488"/>
                      <a:pt x="12780" y="21518"/>
                    </a:cubicBezTo>
                    <a:lnTo>
                      <a:pt x="12736" y="21600"/>
                    </a:lnTo>
                    <a:cubicBezTo>
                      <a:pt x="12736" y="21600"/>
                      <a:pt x="12660" y="21594"/>
                      <a:pt x="12660" y="21594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68" name="Shape"/>
              <p:cNvSpPr/>
              <p:nvPr/>
            </p:nvSpPr>
            <p:spPr>
              <a:xfrm>
                <a:off x="7774461" y="6491813"/>
                <a:ext cx="1934026" cy="20249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435" y="21600"/>
                    </a:moveTo>
                    <a:cubicBezTo>
                      <a:pt x="17341" y="21600"/>
                      <a:pt x="17257" y="21564"/>
                      <a:pt x="17199" y="21500"/>
                    </a:cubicBezTo>
                    <a:cubicBezTo>
                      <a:pt x="17141" y="21435"/>
                      <a:pt x="17112" y="21343"/>
                      <a:pt x="17112" y="21229"/>
                    </a:cubicBezTo>
                    <a:cubicBezTo>
                      <a:pt x="17112" y="21129"/>
                      <a:pt x="16886" y="20865"/>
                      <a:pt x="16662" y="20663"/>
                    </a:cubicBezTo>
                    <a:lnTo>
                      <a:pt x="5617" y="21358"/>
                    </a:lnTo>
                    <a:lnTo>
                      <a:pt x="4990" y="20273"/>
                    </a:lnTo>
                    <a:cubicBezTo>
                      <a:pt x="4939" y="20197"/>
                      <a:pt x="3666" y="18237"/>
                      <a:pt x="3863" y="16598"/>
                    </a:cubicBezTo>
                    <a:cubicBezTo>
                      <a:pt x="3972" y="15692"/>
                      <a:pt x="4139" y="15328"/>
                      <a:pt x="4287" y="15006"/>
                    </a:cubicBezTo>
                    <a:cubicBezTo>
                      <a:pt x="4400" y="14759"/>
                      <a:pt x="4498" y="14546"/>
                      <a:pt x="4539" y="14108"/>
                    </a:cubicBezTo>
                    <a:cubicBezTo>
                      <a:pt x="4629" y="13167"/>
                      <a:pt x="3434" y="12145"/>
                      <a:pt x="3422" y="12135"/>
                    </a:cubicBezTo>
                    <a:lnTo>
                      <a:pt x="3395" y="12112"/>
                    </a:lnTo>
                    <a:lnTo>
                      <a:pt x="0" y="1544"/>
                    </a:lnTo>
                    <a:lnTo>
                      <a:pt x="161" y="1531"/>
                    </a:lnTo>
                    <a:cubicBezTo>
                      <a:pt x="1620" y="1414"/>
                      <a:pt x="9462" y="225"/>
                      <a:pt x="10351" y="90"/>
                    </a:cubicBezTo>
                    <a:lnTo>
                      <a:pt x="10595" y="54"/>
                    </a:lnTo>
                    <a:lnTo>
                      <a:pt x="10942" y="0"/>
                    </a:lnTo>
                    <a:lnTo>
                      <a:pt x="10716" y="257"/>
                    </a:lnTo>
                    <a:cubicBezTo>
                      <a:pt x="10633" y="351"/>
                      <a:pt x="10514" y="459"/>
                      <a:pt x="10388" y="573"/>
                    </a:cubicBezTo>
                    <a:cubicBezTo>
                      <a:pt x="10106" y="830"/>
                      <a:pt x="9721" y="1181"/>
                      <a:pt x="9707" y="1436"/>
                    </a:cubicBezTo>
                    <a:cubicBezTo>
                      <a:pt x="9688" y="1803"/>
                      <a:pt x="10059" y="1942"/>
                      <a:pt x="10585" y="2099"/>
                    </a:cubicBezTo>
                    <a:cubicBezTo>
                      <a:pt x="10720" y="2140"/>
                      <a:pt x="10846" y="2177"/>
                      <a:pt x="10954" y="2222"/>
                    </a:cubicBezTo>
                    <a:cubicBezTo>
                      <a:pt x="11572" y="2480"/>
                      <a:pt x="11939" y="2978"/>
                      <a:pt x="12294" y="3461"/>
                    </a:cubicBezTo>
                    <a:cubicBezTo>
                      <a:pt x="12553" y="3814"/>
                      <a:pt x="12822" y="4178"/>
                      <a:pt x="13188" y="4449"/>
                    </a:cubicBezTo>
                    <a:cubicBezTo>
                      <a:pt x="13460" y="4651"/>
                      <a:pt x="13723" y="4880"/>
                      <a:pt x="13978" y="5101"/>
                    </a:cubicBezTo>
                    <a:cubicBezTo>
                      <a:pt x="14388" y="5458"/>
                      <a:pt x="14812" y="5825"/>
                      <a:pt x="15277" y="6086"/>
                    </a:cubicBezTo>
                    <a:cubicBezTo>
                      <a:pt x="15789" y="6374"/>
                      <a:pt x="16037" y="6705"/>
                      <a:pt x="16299" y="7056"/>
                    </a:cubicBezTo>
                    <a:cubicBezTo>
                      <a:pt x="16473" y="7290"/>
                      <a:pt x="16653" y="7531"/>
                      <a:pt x="16925" y="7771"/>
                    </a:cubicBezTo>
                    <a:cubicBezTo>
                      <a:pt x="17114" y="7938"/>
                      <a:pt x="17382" y="8029"/>
                      <a:pt x="17642" y="8117"/>
                    </a:cubicBezTo>
                    <a:cubicBezTo>
                      <a:pt x="17913" y="8210"/>
                      <a:pt x="18194" y="8305"/>
                      <a:pt x="18391" y="8489"/>
                    </a:cubicBezTo>
                    <a:cubicBezTo>
                      <a:pt x="18541" y="8631"/>
                      <a:pt x="18610" y="8887"/>
                      <a:pt x="18670" y="9111"/>
                    </a:cubicBezTo>
                    <a:cubicBezTo>
                      <a:pt x="18695" y="9204"/>
                      <a:pt x="18718" y="9292"/>
                      <a:pt x="18745" y="9359"/>
                    </a:cubicBezTo>
                    <a:cubicBezTo>
                      <a:pt x="18792" y="9477"/>
                      <a:pt x="18827" y="9608"/>
                      <a:pt x="18862" y="9734"/>
                    </a:cubicBezTo>
                    <a:cubicBezTo>
                      <a:pt x="18928" y="9977"/>
                      <a:pt x="18996" y="10228"/>
                      <a:pt x="19140" y="10395"/>
                    </a:cubicBezTo>
                    <a:cubicBezTo>
                      <a:pt x="19258" y="10530"/>
                      <a:pt x="19417" y="10594"/>
                      <a:pt x="19585" y="10661"/>
                    </a:cubicBezTo>
                    <a:cubicBezTo>
                      <a:pt x="19754" y="10729"/>
                      <a:pt x="19929" y="10800"/>
                      <a:pt x="20081" y="10944"/>
                    </a:cubicBezTo>
                    <a:cubicBezTo>
                      <a:pt x="20403" y="11251"/>
                      <a:pt x="20453" y="11779"/>
                      <a:pt x="20493" y="12203"/>
                    </a:cubicBezTo>
                    <a:cubicBezTo>
                      <a:pt x="20500" y="12281"/>
                      <a:pt x="20507" y="12355"/>
                      <a:pt x="20516" y="12426"/>
                    </a:cubicBezTo>
                    <a:cubicBezTo>
                      <a:pt x="20695" y="12538"/>
                      <a:pt x="20981" y="12605"/>
                      <a:pt x="21365" y="12626"/>
                    </a:cubicBezTo>
                    <a:lnTo>
                      <a:pt x="21600" y="12638"/>
                    </a:lnTo>
                    <a:lnTo>
                      <a:pt x="21464" y="12821"/>
                    </a:lnTo>
                    <a:cubicBezTo>
                      <a:pt x="21359" y="12964"/>
                      <a:pt x="21324" y="13122"/>
                      <a:pt x="21288" y="13288"/>
                    </a:cubicBezTo>
                    <a:cubicBezTo>
                      <a:pt x="21252" y="13455"/>
                      <a:pt x="21215" y="13627"/>
                      <a:pt x="21107" y="13800"/>
                    </a:cubicBezTo>
                    <a:cubicBezTo>
                      <a:pt x="21001" y="13975"/>
                      <a:pt x="20855" y="14116"/>
                      <a:pt x="20713" y="14254"/>
                    </a:cubicBezTo>
                    <a:cubicBezTo>
                      <a:pt x="20578" y="14384"/>
                      <a:pt x="20449" y="14509"/>
                      <a:pt x="20362" y="14654"/>
                    </a:cubicBezTo>
                    <a:cubicBezTo>
                      <a:pt x="20553" y="14801"/>
                      <a:pt x="20783" y="15117"/>
                      <a:pt x="20798" y="15170"/>
                    </a:cubicBezTo>
                    <a:cubicBezTo>
                      <a:pt x="20862" y="15415"/>
                      <a:pt x="20761" y="15860"/>
                      <a:pt x="20541" y="16047"/>
                    </a:cubicBezTo>
                    <a:cubicBezTo>
                      <a:pt x="20485" y="16095"/>
                      <a:pt x="20425" y="16126"/>
                      <a:pt x="20372" y="16153"/>
                    </a:cubicBezTo>
                    <a:cubicBezTo>
                      <a:pt x="20295" y="16194"/>
                      <a:pt x="20250" y="16219"/>
                      <a:pt x="20221" y="16270"/>
                    </a:cubicBezTo>
                    <a:cubicBezTo>
                      <a:pt x="20181" y="16344"/>
                      <a:pt x="20176" y="16474"/>
                      <a:pt x="20171" y="16588"/>
                    </a:cubicBezTo>
                    <a:cubicBezTo>
                      <a:pt x="20168" y="16663"/>
                      <a:pt x="20165" y="16735"/>
                      <a:pt x="20155" y="16797"/>
                    </a:cubicBezTo>
                    <a:cubicBezTo>
                      <a:pt x="20147" y="16844"/>
                      <a:pt x="20137" y="16894"/>
                      <a:pt x="20127" y="16945"/>
                    </a:cubicBezTo>
                    <a:cubicBezTo>
                      <a:pt x="20055" y="17308"/>
                      <a:pt x="20019" y="17598"/>
                      <a:pt x="20257" y="17747"/>
                    </a:cubicBezTo>
                    <a:cubicBezTo>
                      <a:pt x="20289" y="17766"/>
                      <a:pt x="20315" y="17781"/>
                      <a:pt x="20336" y="17793"/>
                    </a:cubicBezTo>
                    <a:cubicBezTo>
                      <a:pt x="20500" y="17884"/>
                      <a:pt x="20506" y="17940"/>
                      <a:pt x="20505" y="18164"/>
                    </a:cubicBezTo>
                    <a:cubicBezTo>
                      <a:pt x="20503" y="18592"/>
                      <a:pt x="20568" y="18990"/>
                      <a:pt x="20638" y="19357"/>
                    </a:cubicBezTo>
                    <a:lnTo>
                      <a:pt x="20667" y="19514"/>
                    </a:lnTo>
                    <a:lnTo>
                      <a:pt x="20501" y="19503"/>
                    </a:lnTo>
                    <a:cubicBezTo>
                      <a:pt x="20063" y="19476"/>
                      <a:pt x="19627" y="19443"/>
                      <a:pt x="19393" y="19424"/>
                    </a:cubicBezTo>
                    <a:lnTo>
                      <a:pt x="19249" y="19413"/>
                    </a:lnTo>
                    <a:cubicBezTo>
                      <a:pt x="19193" y="19409"/>
                      <a:pt x="19123" y="19407"/>
                      <a:pt x="19046" y="19407"/>
                    </a:cubicBezTo>
                    <a:cubicBezTo>
                      <a:pt x="18506" y="19407"/>
                      <a:pt x="17915" y="19515"/>
                      <a:pt x="17811" y="19755"/>
                    </a:cubicBezTo>
                    <a:cubicBezTo>
                      <a:pt x="17756" y="19882"/>
                      <a:pt x="17834" y="20117"/>
                      <a:pt x="17910" y="20345"/>
                    </a:cubicBezTo>
                    <a:cubicBezTo>
                      <a:pt x="18052" y="20774"/>
                      <a:pt x="18247" y="21362"/>
                      <a:pt x="17573" y="21578"/>
                    </a:cubicBezTo>
                    <a:cubicBezTo>
                      <a:pt x="17526" y="21592"/>
                      <a:pt x="17479" y="21600"/>
                      <a:pt x="17435" y="21600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69" name="Shape"/>
              <p:cNvSpPr/>
              <p:nvPr/>
            </p:nvSpPr>
            <p:spPr>
              <a:xfrm>
                <a:off x="6843390" y="6631422"/>
                <a:ext cx="1391984" cy="2216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extrusionOk="0">
                    <a:moveTo>
                      <a:pt x="3460" y="21600"/>
                    </a:moveTo>
                    <a:cubicBezTo>
                      <a:pt x="3235" y="21600"/>
                      <a:pt x="2982" y="21466"/>
                      <a:pt x="2759" y="21348"/>
                    </a:cubicBezTo>
                    <a:cubicBezTo>
                      <a:pt x="2679" y="21305"/>
                      <a:pt x="2596" y="21261"/>
                      <a:pt x="2554" y="21247"/>
                    </a:cubicBezTo>
                    <a:cubicBezTo>
                      <a:pt x="2241" y="21137"/>
                      <a:pt x="1911" y="21084"/>
                      <a:pt x="1548" y="21084"/>
                    </a:cubicBezTo>
                    <a:lnTo>
                      <a:pt x="1389" y="21084"/>
                    </a:lnTo>
                    <a:lnTo>
                      <a:pt x="1357" y="20985"/>
                    </a:lnTo>
                    <a:lnTo>
                      <a:pt x="1352" y="20961"/>
                    </a:lnTo>
                    <a:cubicBezTo>
                      <a:pt x="1113" y="19793"/>
                      <a:pt x="-78" y="13860"/>
                      <a:pt x="4" y="11758"/>
                    </a:cubicBezTo>
                    <a:cubicBezTo>
                      <a:pt x="91" y="9505"/>
                      <a:pt x="613" y="919"/>
                      <a:pt x="619" y="832"/>
                    </a:cubicBezTo>
                    <a:lnTo>
                      <a:pt x="625" y="732"/>
                    </a:lnTo>
                    <a:lnTo>
                      <a:pt x="14516" y="0"/>
                    </a:lnTo>
                    <a:lnTo>
                      <a:pt x="19163" y="9548"/>
                    </a:lnTo>
                    <a:cubicBezTo>
                      <a:pt x="19430" y="9704"/>
                      <a:pt x="20922" y="10613"/>
                      <a:pt x="20791" y="11520"/>
                    </a:cubicBezTo>
                    <a:cubicBezTo>
                      <a:pt x="20729" y="11957"/>
                      <a:pt x="20575" y="12178"/>
                      <a:pt x="20413" y="12411"/>
                    </a:cubicBezTo>
                    <a:cubicBezTo>
                      <a:pt x="20218" y="12690"/>
                      <a:pt x="19998" y="13007"/>
                      <a:pt x="19855" y="13800"/>
                    </a:cubicBezTo>
                    <a:cubicBezTo>
                      <a:pt x="19596" y="15220"/>
                      <a:pt x="21349" y="17000"/>
                      <a:pt x="21367" y="17018"/>
                    </a:cubicBezTo>
                    <a:lnTo>
                      <a:pt x="21522" y="17173"/>
                    </a:lnTo>
                    <a:lnTo>
                      <a:pt x="6602" y="18075"/>
                    </a:lnTo>
                    <a:cubicBezTo>
                      <a:pt x="6359" y="18149"/>
                      <a:pt x="6034" y="18299"/>
                      <a:pt x="6063" y="18409"/>
                    </a:cubicBezTo>
                    <a:cubicBezTo>
                      <a:pt x="6096" y="18537"/>
                      <a:pt x="6818" y="18954"/>
                      <a:pt x="7466" y="19266"/>
                    </a:cubicBezTo>
                    <a:lnTo>
                      <a:pt x="7534" y="19298"/>
                    </a:lnTo>
                    <a:lnTo>
                      <a:pt x="7609" y="20833"/>
                    </a:lnTo>
                    <a:lnTo>
                      <a:pt x="7497" y="20863"/>
                    </a:lnTo>
                    <a:cubicBezTo>
                      <a:pt x="7263" y="20927"/>
                      <a:pt x="7070" y="21039"/>
                      <a:pt x="6866" y="21158"/>
                    </a:cubicBezTo>
                    <a:cubicBezTo>
                      <a:pt x="6549" y="21344"/>
                      <a:pt x="6190" y="21553"/>
                      <a:pt x="5642" y="21553"/>
                    </a:cubicBezTo>
                    <a:cubicBezTo>
                      <a:pt x="4846" y="21549"/>
                      <a:pt x="4207" y="21167"/>
                      <a:pt x="3947" y="20815"/>
                    </a:cubicBezTo>
                    <a:cubicBezTo>
                      <a:pt x="3922" y="20782"/>
                      <a:pt x="3896" y="20721"/>
                      <a:pt x="3848" y="20609"/>
                    </a:cubicBezTo>
                    <a:cubicBezTo>
                      <a:pt x="3810" y="20521"/>
                      <a:pt x="3730" y="20334"/>
                      <a:pt x="3654" y="20207"/>
                    </a:cubicBezTo>
                    <a:cubicBezTo>
                      <a:pt x="3647" y="20368"/>
                      <a:pt x="3691" y="20633"/>
                      <a:pt x="3722" y="20811"/>
                    </a:cubicBezTo>
                    <a:cubicBezTo>
                      <a:pt x="3805" y="21307"/>
                      <a:pt x="3819" y="21487"/>
                      <a:pt x="3651" y="21563"/>
                    </a:cubicBezTo>
                    <a:cubicBezTo>
                      <a:pt x="3596" y="21587"/>
                      <a:pt x="3530" y="21600"/>
                      <a:pt x="3460" y="21600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70" name="Shape"/>
              <p:cNvSpPr/>
              <p:nvPr/>
            </p:nvSpPr>
            <p:spPr>
              <a:xfrm>
                <a:off x="8379663" y="4258072"/>
                <a:ext cx="2773098" cy="1584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extrusionOk="0">
                    <a:moveTo>
                      <a:pt x="210" y="21256"/>
                    </a:moveTo>
                    <a:cubicBezTo>
                      <a:pt x="432" y="20890"/>
                      <a:pt x="680" y="20679"/>
                      <a:pt x="920" y="20475"/>
                    </a:cubicBezTo>
                    <a:cubicBezTo>
                      <a:pt x="1176" y="20257"/>
                      <a:pt x="1417" y="20052"/>
                      <a:pt x="1623" y="19673"/>
                    </a:cubicBezTo>
                    <a:cubicBezTo>
                      <a:pt x="1817" y="19317"/>
                      <a:pt x="1973" y="18890"/>
                      <a:pt x="2124" y="18477"/>
                    </a:cubicBezTo>
                    <a:cubicBezTo>
                      <a:pt x="2292" y="18018"/>
                      <a:pt x="2466" y="17543"/>
                      <a:pt x="2696" y="17146"/>
                    </a:cubicBezTo>
                    <a:cubicBezTo>
                      <a:pt x="3000" y="16620"/>
                      <a:pt x="3327" y="16111"/>
                      <a:pt x="3643" y="15619"/>
                    </a:cubicBezTo>
                    <a:cubicBezTo>
                      <a:pt x="3837" y="15316"/>
                      <a:pt x="4031" y="15014"/>
                      <a:pt x="4220" y="14708"/>
                    </a:cubicBezTo>
                    <a:lnTo>
                      <a:pt x="4311" y="14560"/>
                    </a:lnTo>
                    <a:lnTo>
                      <a:pt x="4407" y="14919"/>
                    </a:lnTo>
                    <a:cubicBezTo>
                      <a:pt x="4552" y="15471"/>
                      <a:pt x="4666" y="15906"/>
                      <a:pt x="5016" y="16052"/>
                    </a:cubicBezTo>
                    <a:cubicBezTo>
                      <a:pt x="5016" y="16052"/>
                      <a:pt x="5017" y="16052"/>
                      <a:pt x="5018" y="16052"/>
                    </a:cubicBezTo>
                    <a:cubicBezTo>
                      <a:pt x="5209" y="16052"/>
                      <a:pt x="5712" y="15732"/>
                      <a:pt x="5783" y="15453"/>
                    </a:cubicBezTo>
                    <a:cubicBezTo>
                      <a:pt x="5791" y="15425"/>
                      <a:pt x="5795" y="15397"/>
                      <a:pt x="5771" y="15349"/>
                    </a:cubicBezTo>
                    <a:lnTo>
                      <a:pt x="5906" y="15138"/>
                    </a:lnTo>
                    <a:cubicBezTo>
                      <a:pt x="6016" y="15353"/>
                      <a:pt x="6191" y="15472"/>
                      <a:pt x="6399" y="15472"/>
                    </a:cubicBezTo>
                    <a:cubicBezTo>
                      <a:pt x="6766" y="15472"/>
                      <a:pt x="7151" y="15099"/>
                      <a:pt x="7160" y="14475"/>
                    </a:cubicBezTo>
                    <a:lnTo>
                      <a:pt x="7163" y="14324"/>
                    </a:lnTo>
                    <a:lnTo>
                      <a:pt x="7248" y="14320"/>
                    </a:lnTo>
                    <a:cubicBezTo>
                      <a:pt x="7682" y="14299"/>
                      <a:pt x="8253" y="14102"/>
                      <a:pt x="8508" y="13286"/>
                    </a:cubicBezTo>
                    <a:cubicBezTo>
                      <a:pt x="8606" y="12972"/>
                      <a:pt x="8605" y="12657"/>
                      <a:pt x="8605" y="12325"/>
                    </a:cubicBezTo>
                    <a:cubicBezTo>
                      <a:pt x="8604" y="12111"/>
                      <a:pt x="8604" y="11891"/>
                      <a:pt x="8629" y="11657"/>
                    </a:cubicBezTo>
                    <a:cubicBezTo>
                      <a:pt x="8675" y="11228"/>
                      <a:pt x="8795" y="10830"/>
                      <a:pt x="8912" y="10446"/>
                    </a:cubicBezTo>
                    <a:cubicBezTo>
                      <a:pt x="8978" y="10227"/>
                      <a:pt x="9040" y="10021"/>
                      <a:pt x="9090" y="9811"/>
                    </a:cubicBezTo>
                    <a:lnTo>
                      <a:pt x="9113" y="9711"/>
                    </a:lnTo>
                    <a:cubicBezTo>
                      <a:pt x="9341" y="8737"/>
                      <a:pt x="9654" y="7402"/>
                      <a:pt x="9688" y="6388"/>
                    </a:cubicBezTo>
                    <a:lnTo>
                      <a:pt x="9696" y="6158"/>
                    </a:lnTo>
                    <a:lnTo>
                      <a:pt x="9816" y="6253"/>
                    </a:lnTo>
                    <a:cubicBezTo>
                      <a:pt x="9897" y="6317"/>
                      <a:pt x="9969" y="6392"/>
                      <a:pt x="10037" y="6465"/>
                    </a:cubicBezTo>
                    <a:cubicBezTo>
                      <a:pt x="10152" y="6586"/>
                      <a:pt x="10252" y="6691"/>
                      <a:pt x="10353" y="6691"/>
                    </a:cubicBezTo>
                    <a:cubicBezTo>
                      <a:pt x="10418" y="6691"/>
                      <a:pt x="10487" y="6646"/>
                      <a:pt x="10562" y="6554"/>
                    </a:cubicBezTo>
                    <a:cubicBezTo>
                      <a:pt x="10713" y="6368"/>
                      <a:pt x="10817" y="5933"/>
                      <a:pt x="10909" y="5550"/>
                    </a:cubicBezTo>
                    <a:cubicBezTo>
                      <a:pt x="10947" y="5390"/>
                      <a:pt x="10984" y="5240"/>
                      <a:pt x="11020" y="5115"/>
                    </a:cubicBezTo>
                    <a:cubicBezTo>
                      <a:pt x="11164" y="4631"/>
                      <a:pt x="11343" y="4425"/>
                      <a:pt x="11533" y="4207"/>
                    </a:cubicBezTo>
                    <a:cubicBezTo>
                      <a:pt x="11623" y="4104"/>
                      <a:pt x="11716" y="3997"/>
                      <a:pt x="11813" y="3852"/>
                    </a:cubicBezTo>
                    <a:cubicBezTo>
                      <a:pt x="12130" y="3382"/>
                      <a:pt x="12269" y="2692"/>
                      <a:pt x="12365" y="2078"/>
                    </a:cubicBezTo>
                    <a:cubicBezTo>
                      <a:pt x="12439" y="1598"/>
                      <a:pt x="12591" y="397"/>
                      <a:pt x="12563" y="217"/>
                    </a:cubicBezTo>
                    <a:cubicBezTo>
                      <a:pt x="12564" y="225"/>
                      <a:pt x="12571" y="247"/>
                      <a:pt x="12585" y="266"/>
                    </a:cubicBezTo>
                    <a:lnTo>
                      <a:pt x="12684" y="0"/>
                    </a:lnTo>
                    <a:lnTo>
                      <a:pt x="12659" y="72"/>
                    </a:lnTo>
                    <a:lnTo>
                      <a:pt x="12685" y="1"/>
                    </a:lnTo>
                    <a:cubicBezTo>
                      <a:pt x="12706" y="24"/>
                      <a:pt x="13625" y="980"/>
                      <a:pt x="13951" y="1319"/>
                    </a:cubicBezTo>
                    <a:lnTo>
                      <a:pt x="14063" y="178"/>
                    </a:lnTo>
                    <a:lnTo>
                      <a:pt x="14150" y="201"/>
                    </a:lnTo>
                    <a:cubicBezTo>
                      <a:pt x="14185" y="210"/>
                      <a:pt x="14963" y="390"/>
                      <a:pt x="14963" y="390"/>
                    </a:cubicBezTo>
                    <a:lnTo>
                      <a:pt x="14980" y="486"/>
                    </a:lnTo>
                    <a:cubicBezTo>
                      <a:pt x="14994" y="562"/>
                      <a:pt x="15006" y="648"/>
                      <a:pt x="15018" y="736"/>
                    </a:cubicBezTo>
                    <a:cubicBezTo>
                      <a:pt x="15049" y="972"/>
                      <a:pt x="15082" y="1216"/>
                      <a:pt x="15174" y="1311"/>
                    </a:cubicBezTo>
                    <a:cubicBezTo>
                      <a:pt x="15223" y="1362"/>
                      <a:pt x="15298" y="1369"/>
                      <a:pt x="15372" y="1369"/>
                    </a:cubicBezTo>
                    <a:lnTo>
                      <a:pt x="15512" y="1366"/>
                    </a:lnTo>
                    <a:cubicBezTo>
                      <a:pt x="15595" y="1366"/>
                      <a:pt x="15691" y="1375"/>
                      <a:pt x="15779" y="1437"/>
                    </a:cubicBezTo>
                    <a:cubicBezTo>
                      <a:pt x="16311" y="1819"/>
                      <a:pt x="16336" y="2965"/>
                      <a:pt x="16349" y="3581"/>
                    </a:cubicBezTo>
                    <a:lnTo>
                      <a:pt x="16350" y="3621"/>
                    </a:lnTo>
                    <a:lnTo>
                      <a:pt x="16062" y="4631"/>
                    </a:lnTo>
                    <a:cubicBezTo>
                      <a:pt x="16031" y="4769"/>
                      <a:pt x="16155" y="5421"/>
                      <a:pt x="16229" y="5503"/>
                    </a:cubicBezTo>
                    <a:cubicBezTo>
                      <a:pt x="16255" y="5524"/>
                      <a:pt x="16282" y="5535"/>
                      <a:pt x="16312" y="5535"/>
                    </a:cubicBezTo>
                    <a:cubicBezTo>
                      <a:pt x="16382" y="5535"/>
                      <a:pt x="16456" y="5473"/>
                      <a:pt x="16534" y="5408"/>
                    </a:cubicBezTo>
                    <a:cubicBezTo>
                      <a:pt x="16623" y="5334"/>
                      <a:pt x="16716" y="5258"/>
                      <a:pt x="16818" y="5258"/>
                    </a:cubicBezTo>
                    <a:cubicBezTo>
                      <a:pt x="16881" y="5258"/>
                      <a:pt x="16941" y="5288"/>
                      <a:pt x="16997" y="5346"/>
                    </a:cubicBezTo>
                    <a:cubicBezTo>
                      <a:pt x="17064" y="5418"/>
                      <a:pt x="17101" y="5541"/>
                      <a:pt x="17136" y="5661"/>
                    </a:cubicBezTo>
                    <a:cubicBezTo>
                      <a:pt x="17165" y="5758"/>
                      <a:pt x="17194" y="5858"/>
                      <a:pt x="17234" y="5901"/>
                    </a:cubicBezTo>
                    <a:cubicBezTo>
                      <a:pt x="17299" y="5972"/>
                      <a:pt x="17433" y="6023"/>
                      <a:pt x="17553" y="6023"/>
                    </a:cubicBezTo>
                    <a:cubicBezTo>
                      <a:pt x="17570" y="6023"/>
                      <a:pt x="17587" y="6022"/>
                      <a:pt x="17602" y="6020"/>
                    </a:cubicBezTo>
                    <a:cubicBezTo>
                      <a:pt x="17639" y="6014"/>
                      <a:pt x="17675" y="6011"/>
                      <a:pt x="17710" y="6011"/>
                    </a:cubicBezTo>
                    <a:cubicBezTo>
                      <a:pt x="18085" y="6011"/>
                      <a:pt x="18353" y="6329"/>
                      <a:pt x="18636" y="6666"/>
                    </a:cubicBezTo>
                    <a:cubicBezTo>
                      <a:pt x="18756" y="6809"/>
                      <a:pt x="18880" y="6956"/>
                      <a:pt x="19017" y="7084"/>
                    </a:cubicBezTo>
                    <a:cubicBezTo>
                      <a:pt x="19208" y="6946"/>
                      <a:pt x="20011" y="6366"/>
                      <a:pt x="20187" y="6260"/>
                    </a:cubicBezTo>
                    <a:cubicBezTo>
                      <a:pt x="20376" y="6145"/>
                      <a:pt x="20951" y="6022"/>
                      <a:pt x="21468" y="5984"/>
                    </a:cubicBezTo>
                    <a:lnTo>
                      <a:pt x="21556" y="5978"/>
                    </a:lnTo>
                    <a:lnTo>
                      <a:pt x="21568" y="6276"/>
                    </a:lnTo>
                    <a:cubicBezTo>
                      <a:pt x="21585" y="6654"/>
                      <a:pt x="21600" y="7012"/>
                      <a:pt x="21474" y="7267"/>
                    </a:cubicBezTo>
                    <a:cubicBezTo>
                      <a:pt x="21406" y="7405"/>
                      <a:pt x="21304" y="7492"/>
                      <a:pt x="21166" y="7530"/>
                    </a:cubicBezTo>
                    <a:cubicBezTo>
                      <a:pt x="21136" y="7664"/>
                      <a:pt x="21053" y="7896"/>
                      <a:pt x="20849" y="8343"/>
                    </a:cubicBezTo>
                    <a:cubicBezTo>
                      <a:pt x="20940" y="8395"/>
                      <a:pt x="21012" y="8478"/>
                      <a:pt x="21063" y="8593"/>
                    </a:cubicBezTo>
                    <a:cubicBezTo>
                      <a:pt x="21191" y="8884"/>
                      <a:pt x="21164" y="9308"/>
                      <a:pt x="21122" y="9755"/>
                    </a:cubicBezTo>
                    <a:lnTo>
                      <a:pt x="21111" y="9880"/>
                    </a:lnTo>
                    <a:cubicBezTo>
                      <a:pt x="21092" y="10103"/>
                      <a:pt x="21068" y="10382"/>
                      <a:pt x="21006" y="10571"/>
                    </a:cubicBezTo>
                    <a:cubicBezTo>
                      <a:pt x="20961" y="10705"/>
                      <a:pt x="20884" y="10799"/>
                      <a:pt x="20817" y="10882"/>
                    </a:cubicBezTo>
                    <a:cubicBezTo>
                      <a:pt x="20763" y="10948"/>
                      <a:pt x="20707" y="11017"/>
                      <a:pt x="20693" y="11077"/>
                    </a:cubicBezTo>
                    <a:cubicBezTo>
                      <a:pt x="20624" y="11362"/>
                      <a:pt x="20685" y="11495"/>
                      <a:pt x="20778" y="11696"/>
                    </a:cubicBezTo>
                    <a:cubicBezTo>
                      <a:pt x="20834" y="11818"/>
                      <a:pt x="20898" y="11957"/>
                      <a:pt x="20931" y="12142"/>
                    </a:cubicBezTo>
                    <a:cubicBezTo>
                      <a:pt x="21004" y="12553"/>
                      <a:pt x="20974" y="13021"/>
                      <a:pt x="20945" y="13473"/>
                    </a:cubicBezTo>
                    <a:cubicBezTo>
                      <a:pt x="20929" y="13726"/>
                      <a:pt x="20914" y="13968"/>
                      <a:pt x="20916" y="14193"/>
                    </a:cubicBezTo>
                    <a:cubicBezTo>
                      <a:pt x="21248" y="14281"/>
                      <a:pt x="21318" y="14406"/>
                      <a:pt x="21300" y="14813"/>
                    </a:cubicBezTo>
                    <a:lnTo>
                      <a:pt x="21291" y="15042"/>
                    </a:lnTo>
                    <a:lnTo>
                      <a:pt x="21217" y="15042"/>
                    </a:lnTo>
                    <a:cubicBezTo>
                      <a:pt x="14790" y="17845"/>
                      <a:pt x="429" y="21492"/>
                      <a:pt x="285" y="21528"/>
                    </a:cubicBezTo>
                    <a:lnTo>
                      <a:pt x="0" y="21600"/>
                    </a:lnTo>
                    <a:cubicBezTo>
                      <a:pt x="0" y="21600"/>
                      <a:pt x="210" y="21256"/>
                      <a:pt x="210" y="21256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71" name="Shape"/>
              <p:cNvSpPr/>
              <p:nvPr/>
            </p:nvSpPr>
            <p:spPr>
              <a:xfrm>
                <a:off x="8240005" y="5351674"/>
                <a:ext cx="3051861" cy="14314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4" h="21600" extrusionOk="0">
                    <a:moveTo>
                      <a:pt x="20089" y="2709"/>
                    </a:moveTo>
                    <a:cubicBezTo>
                      <a:pt x="19850" y="2709"/>
                      <a:pt x="19543" y="3176"/>
                      <a:pt x="19405" y="3751"/>
                    </a:cubicBezTo>
                    <a:cubicBezTo>
                      <a:pt x="19358" y="3945"/>
                      <a:pt x="19294" y="4316"/>
                      <a:pt x="19392" y="4611"/>
                    </a:cubicBezTo>
                    <a:cubicBezTo>
                      <a:pt x="19431" y="4695"/>
                      <a:pt x="19669" y="4943"/>
                      <a:pt x="19788" y="5020"/>
                    </a:cubicBezTo>
                    <a:cubicBezTo>
                      <a:pt x="19786" y="4918"/>
                      <a:pt x="19781" y="4817"/>
                      <a:pt x="19775" y="4711"/>
                    </a:cubicBezTo>
                    <a:cubicBezTo>
                      <a:pt x="19766" y="4515"/>
                      <a:pt x="19756" y="4313"/>
                      <a:pt x="19766" y="4096"/>
                    </a:cubicBezTo>
                    <a:lnTo>
                      <a:pt x="19930" y="4112"/>
                    </a:lnTo>
                    <a:cubicBezTo>
                      <a:pt x="19957" y="4294"/>
                      <a:pt x="20474" y="4652"/>
                      <a:pt x="20787" y="4652"/>
                    </a:cubicBezTo>
                    <a:cubicBezTo>
                      <a:pt x="20839" y="4652"/>
                      <a:pt x="20854" y="4639"/>
                      <a:pt x="20855" y="4638"/>
                    </a:cubicBezTo>
                    <a:cubicBezTo>
                      <a:pt x="20845" y="4647"/>
                      <a:pt x="20827" y="4687"/>
                      <a:pt x="20827" y="4747"/>
                    </a:cubicBezTo>
                    <a:lnTo>
                      <a:pt x="20932" y="4742"/>
                    </a:lnTo>
                    <a:cubicBezTo>
                      <a:pt x="20831" y="4472"/>
                      <a:pt x="20723" y="4138"/>
                      <a:pt x="20605" y="3763"/>
                    </a:cubicBezTo>
                    <a:cubicBezTo>
                      <a:pt x="20472" y="3343"/>
                      <a:pt x="20334" y="2908"/>
                      <a:pt x="20260" y="2808"/>
                    </a:cubicBezTo>
                    <a:cubicBezTo>
                      <a:pt x="20211" y="2742"/>
                      <a:pt x="20153" y="2709"/>
                      <a:pt x="20089" y="2709"/>
                    </a:cubicBezTo>
                    <a:close/>
                    <a:moveTo>
                      <a:pt x="11850" y="16032"/>
                    </a:moveTo>
                    <a:lnTo>
                      <a:pt x="9139" y="16955"/>
                    </a:lnTo>
                    <a:lnTo>
                      <a:pt x="8648" y="15119"/>
                    </a:lnTo>
                    <a:lnTo>
                      <a:pt x="5113" y="15759"/>
                    </a:lnTo>
                    <a:lnTo>
                      <a:pt x="3404" y="17715"/>
                    </a:lnTo>
                    <a:lnTo>
                      <a:pt x="122" y="18764"/>
                    </a:lnTo>
                    <a:lnTo>
                      <a:pt x="96" y="18417"/>
                    </a:lnTo>
                    <a:cubicBezTo>
                      <a:pt x="60" y="18430"/>
                      <a:pt x="41" y="18490"/>
                      <a:pt x="38" y="18518"/>
                    </a:cubicBezTo>
                    <a:cubicBezTo>
                      <a:pt x="51" y="18404"/>
                      <a:pt x="29" y="17743"/>
                      <a:pt x="17" y="17387"/>
                    </a:cubicBezTo>
                    <a:cubicBezTo>
                      <a:pt x="4" y="17027"/>
                      <a:pt x="-2" y="16836"/>
                      <a:pt x="1" y="16758"/>
                    </a:cubicBezTo>
                    <a:lnTo>
                      <a:pt x="7" y="16603"/>
                    </a:lnTo>
                    <a:lnTo>
                      <a:pt x="190" y="16589"/>
                    </a:lnTo>
                    <a:cubicBezTo>
                      <a:pt x="547" y="16564"/>
                      <a:pt x="547" y="16564"/>
                      <a:pt x="711" y="15931"/>
                    </a:cubicBezTo>
                    <a:cubicBezTo>
                      <a:pt x="881" y="15280"/>
                      <a:pt x="1092" y="14555"/>
                      <a:pt x="1439" y="14173"/>
                    </a:cubicBezTo>
                    <a:cubicBezTo>
                      <a:pt x="1554" y="14048"/>
                      <a:pt x="1686" y="13995"/>
                      <a:pt x="1814" y="13943"/>
                    </a:cubicBezTo>
                    <a:cubicBezTo>
                      <a:pt x="1985" y="13875"/>
                      <a:pt x="2146" y="13810"/>
                      <a:pt x="2254" y="13589"/>
                    </a:cubicBezTo>
                    <a:cubicBezTo>
                      <a:pt x="2306" y="13483"/>
                      <a:pt x="2347" y="13340"/>
                      <a:pt x="2391" y="13188"/>
                    </a:cubicBezTo>
                    <a:cubicBezTo>
                      <a:pt x="2441" y="13016"/>
                      <a:pt x="2493" y="12839"/>
                      <a:pt x="2564" y="12703"/>
                    </a:cubicBezTo>
                    <a:cubicBezTo>
                      <a:pt x="2627" y="12583"/>
                      <a:pt x="2701" y="12523"/>
                      <a:pt x="2766" y="12469"/>
                    </a:cubicBezTo>
                    <a:cubicBezTo>
                      <a:pt x="2817" y="12428"/>
                      <a:pt x="2865" y="12389"/>
                      <a:pt x="2898" y="12328"/>
                    </a:cubicBezTo>
                    <a:cubicBezTo>
                      <a:pt x="3001" y="12142"/>
                      <a:pt x="3072" y="11897"/>
                      <a:pt x="3147" y="11638"/>
                    </a:cubicBezTo>
                    <a:cubicBezTo>
                      <a:pt x="3236" y="11333"/>
                      <a:pt x="3328" y="11018"/>
                      <a:pt x="3479" y="10768"/>
                    </a:cubicBezTo>
                    <a:cubicBezTo>
                      <a:pt x="3589" y="10584"/>
                      <a:pt x="3712" y="10540"/>
                      <a:pt x="3820" y="10502"/>
                    </a:cubicBezTo>
                    <a:cubicBezTo>
                      <a:pt x="3895" y="10475"/>
                      <a:pt x="3967" y="10449"/>
                      <a:pt x="4029" y="10382"/>
                    </a:cubicBezTo>
                    <a:cubicBezTo>
                      <a:pt x="4092" y="10314"/>
                      <a:pt x="4126" y="10238"/>
                      <a:pt x="4165" y="10149"/>
                    </a:cubicBezTo>
                    <a:cubicBezTo>
                      <a:pt x="4198" y="10076"/>
                      <a:pt x="4235" y="9993"/>
                      <a:pt x="4288" y="9915"/>
                    </a:cubicBezTo>
                    <a:cubicBezTo>
                      <a:pt x="4314" y="9877"/>
                      <a:pt x="4341" y="9835"/>
                      <a:pt x="4370" y="9792"/>
                    </a:cubicBezTo>
                    <a:cubicBezTo>
                      <a:pt x="4538" y="9536"/>
                      <a:pt x="4746" y="9219"/>
                      <a:pt x="4957" y="9219"/>
                    </a:cubicBezTo>
                    <a:cubicBezTo>
                      <a:pt x="5045" y="9219"/>
                      <a:pt x="5125" y="9274"/>
                      <a:pt x="5196" y="9383"/>
                    </a:cubicBezTo>
                    <a:cubicBezTo>
                      <a:pt x="5255" y="9156"/>
                      <a:pt x="5358" y="8678"/>
                      <a:pt x="5419" y="8395"/>
                    </a:cubicBezTo>
                    <a:cubicBezTo>
                      <a:pt x="5514" y="7955"/>
                      <a:pt x="5531" y="7883"/>
                      <a:pt x="5547" y="7843"/>
                    </a:cubicBezTo>
                    <a:cubicBezTo>
                      <a:pt x="5610" y="7691"/>
                      <a:pt x="5681" y="7607"/>
                      <a:pt x="5744" y="7534"/>
                    </a:cubicBezTo>
                    <a:cubicBezTo>
                      <a:pt x="5834" y="7428"/>
                      <a:pt x="5893" y="7358"/>
                      <a:pt x="5920" y="7137"/>
                    </a:cubicBezTo>
                    <a:cubicBezTo>
                      <a:pt x="5956" y="6851"/>
                      <a:pt x="5825" y="6265"/>
                      <a:pt x="5720" y="6009"/>
                    </a:cubicBezTo>
                    <a:lnTo>
                      <a:pt x="5621" y="5769"/>
                    </a:lnTo>
                    <a:lnTo>
                      <a:pt x="5769" y="5719"/>
                    </a:lnTo>
                    <a:cubicBezTo>
                      <a:pt x="10378" y="4172"/>
                      <a:pt x="16628" y="1925"/>
                      <a:pt x="20231" y="5"/>
                    </a:cubicBezTo>
                    <a:lnTo>
                      <a:pt x="20241" y="0"/>
                    </a:lnTo>
                    <a:lnTo>
                      <a:pt x="20339" y="0"/>
                    </a:lnTo>
                    <a:lnTo>
                      <a:pt x="20334" y="187"/>
                    </a:lnTo>
                    <a:cubicBezTo>
                      <a:pt x="20329" y="356"/>
                      <a:pt x="20329" y="566"/>
                      <a:pt x="20375" y="851"/>
                    </a:cubicBezTo>
                    <a:cubicBezTo>
                      <a:pt x="20433" y="1216"/>
                      <a:pt x="20586" y="1517"/>
                      <a:pt x="20733" y="1808"/>
                    </a:cubicBezTo>
                    <a:cubicBezTo>
                      <a:pt x="20816" y="1970"/>
                      <a:pt x="20901" y="2139"/>
                      <a:pt x="20970" y="2317"/>
                    </a:cubicBezTo>
                    <a:cubicBezTo>
                      <a:pt x="21070" y="2577"/>
                      <a:pt x="21598" y="4789"/>
                      <a:pt x="21527" y="5271"/>
                    </a:cubicBezTo>
                    <a:cubicBezTo>
                      <a:pt x="21515" y="5355"/>
                      <a:pt x="21487" y="5416"/>
                      <a:pt x="21450" y="5439"/>
                    </a:cubicBezTo>
                    <a:cubicBezTo>
                      <a:pt x="21430" y="5451"/>
                      <a:pt x="21409" y="5456"/>
                      <a:pt x="21388" y="5456"/>
                    </a:cubicBezTo>
                    <a:cubicBezTo>
                      <a:pt x="21264" y="5456"/>
                      <a:pt x="21136" y="5251"/>
                      <a:pt x="20996" y="4904"/>
                    </a:cubicBezTo>
                    <a:cubicBezTo>
                      <a:pt x="21000" y="5024"/>
                      <a:pt x="21005" y="5143"/>
                      <a:pt x="21010" y="5263"/>
                    </a:cubicBezTo>
                    <a:cubicBezTo>
                      <a:pt x="21027" y="5649"/>
                      <a:pt x="21044" y="6048"/>
                      <a:pt x="21021" y="6444"/>
                    </a:cubicBezTo>
                    <a:lnTo>
                      <a:pt x="20998" y="6819"/>
                    </a:lnTo>
                    <a:lnTo>
                      <a:pt x="20909" y="6612"/>
                    </a:lnTo>
                    <a:cubicBezTo>
                      <a:pt x="20836" y="6657"/>
                      <a:pt x="20660" y="6783"/>
                      <a:pt x="20627" y="6832"/>
                    </a:cubicBezTo>
                    <a:cubicBezTo>
                      <a:pt x="20590" y="6928"/>
                      <a:pt x="20590" y="6950"/>
                      <a:pt x="20592" y="7052"/>
                    </a:cubicBezTo>
                    <a:cubicBezTo>
                      <a:pt x="20593" y="7116"/>
                      <a:pt x="20595" y="7204"/>
                      <a:pt x="20587" y="7326"/>
                    </a:cubicBezTo>
                    <a:cubicBezTo>
                      <a:pt x="20570" y="7565"/>
                      <a:pt x="20593" y="7848"/>
                      <a:pt x="20618" y="8148"/>
                    </a:cubicBezTo>
                    <a:cubicBezTo>
                      <a:pt x="20652" y="8563"/>
                      <a:pt x="20687" y="8991"/>
                      <a:pt x="20619" y="9360"/>
                    </a:cubicBezTo>
                    <a:cubicBezTo>
                      <a:pt x="20597" y="9477"/>
                      <a:pt x="20552" y="9546"/>
                      <a:pt x="20499" y="9546"/>
                    </a:cubicBezTo>
                    <a:cubicBezTo>
                      <a:pt x="20415" y="9546"/>
                      <a:pt x="20284" y="9394"/>
                      <a:pt x="19945" y="8265"/>
                    </a:cubicBezTo>
                    <a:lnTo>
                      <a:pt x="19943" y="8258"/>
                    </a:lnTo>
                    <a:cubicBezTo>
                      <a:pt x="19893" y="8207"/>
                      <a:pt x="19872" y="8200"/>
                      <a:pt x="19865" y="8200"/>
                    </a:cubicBezTo>
                    <a:cubicBezTo>
                      <a:pt x="19861" y="8203"/>
                      <a:pt x="19851" y="8220"/>
                      <a:pt x="19844" y="8233"/>
                    </a:cubicBezTo>
                    <a:cubicBezTo>
                      <a:pt x="19813" y="8288"/>
                      <a:pt x="19767" y="8370"/>
                      <a:pt x="19677" y="8415"/>
                    </a:cubicBezTo>
                    <a:cubicBezTo>
                      <a:pt x="19643" y="8432"/>
                      <a:pt x="19605" y="8440"/>
                      <a:pt x="19560" y="8440"/>
                    </a:cubicBezTo>
                    <a:cubicBezTo>
                      <a:pt x="19508" y="8440"/>
                      <a:pt x="19452" y="8429"/>
                      <a:pt x="19394" y="8417"/>
                    </a:cubicBezTo>
                    <a:cubicBezTo>
                      <a:pt x="19340" y="8406"/>
                      <a:pt x="19284" y="8394"/>
                      <a:pt x="19230" y="8394"/>
                    </a:cubicBezTo>
                    <a:cubicBezTo>
                      <a:pt x="19086" y="8394"/>
                      <a:pt x="19021" y="8478"/>
                      <a:pt x="18990" y="8702"/>
                    </a:cubicBezTo>
                    <a:cubicBezTo>
                      <a:pt x="18975" y="8813"/>
                      <a:pt x="18999" y="8982"/>
                      <a:pt x="19055" y="9156"/>
                    </a:cubicBezTo>
                    <a:cubicBezTo>
                      <a:pt x="19121" y="9363"/>
                      <a:pt x="19219" y="9541"/>
                      <a:pt x="19300" y="9612"/>
                    </a:cubicBezTo>
                    <a:cubicBezTo>
                      <a:pt x="19381" y="9247"/>
                      <a:pt x="19500" y="9165"/>
                      <a:pt x="19591" y="9165"/>
                    </a:cubicBezTo>
                    <a:cubicBezTo>
                      <a:pt x="19768" y="9165"/>
                      <a:pt x="19937" y="9477"/>
                      <a:pt x="20022" y="9663"/>
                    </a:cubicBezTo>
                    <a:cubicBezTo>
                      <a:pt x="20265" y="10197"/>
                      <a:pt x="20436" y="11348"/>
                      <a:pt x="20382" y="12078"/>
                    </a:cubicBezTo>
                    <a:lnTo>
                      <a:pt x="20350" y="12498"/>
                    </a:lnTo>
                    <a:lnTo>
                      <a:pt x="20198" y="12047"/>
                    </a:lnTo>
                    <a:cubicBezTo>
                      <a:pt x="20062" y="11634"/>
                      <a:pt x="19699" y="10539"/>
                      <a:pt x="19454" y="10539"/>
                    </a:cubicBezTo>
                    <a:cubicBezTo>
                      <a:pt x="19427" y="10539"/>
                      <a:pt x="19345" y="10539"/>
                      <a:pt x="19270" y="10904"/>
                    </a:cubicBezTo>
                    <a:cubicBezTo>
                      <a:pt x="19195" y="11274"/>
                      <a:pt x="19303" y="11438"/>
                      <a:pt x="19549" y="11699"/>
                    </a:cubicBezTo>
                    <a:cubicBezTo>
                      <a:pt x="19614" y="11768"/>
                      <a:pt x="19676" y="11834"/>
                      <a:pt x="19728" y="11910"/>
                    </a:cubicBezTo>
                    <a:cubicBezTo>
                      <a:pt x="19870" y="12119"/>
                      <a:pt x="20142" y="12865"/>
                      <a:pt x="20018" y="13360"/>
                    </a:cubicBezTo>
                    <a:cubicBezTo>
                      <a:pt x="19966" y="13571"/>
                      <a:pt x="19872" y="13688"/>
                      <a:pt x="19755" y="13688"/>
                    </a:cubicBezTo>
                    <a:cubicBezTo>
                      <a:pt x="19624" y="13688"/>
                      <a:pt x="19479" y="13546"/>
                      <a:pt x="19374" y="13396"/>
                    </a:cubicBezTo>
                    <a:cubicBezTo>
                      <a:pt x="19201" y="13764"/>
                      <a:pt x="18976" y="14052"/>
                      <a:pt x="18758" y="14331"/>
                    </a:cubicBezTo>
                    <a:cubicBezTo>
                      <a:pt x="18489" y="14675"/>
                      <a:pt x="18235" y="15001"/>
                      <a:pt x="18083" y="15451"/>
                    </a:cubicBezTo>
                    <a:cubicBezTo>
                      <a:pt x="17948" y="15849"/>
                      <a:pt x="17794" y="16222"/>
                      <a:pt x="17646" y="16583"/>
                    </a:cubicBezTo>
                    <a:cubicBezTo>
                      <a:pt x="17483" y="16979"/>
                      <a:pt x="17314" y="17390"/>
                      <a:pt x="17173" y="17828"/>
                    </a:cubicBezTo>
                    <a:cubicBezTo>
                      <a:pt x="17145" y="17915"/>
                      <a:pt x="17119" y="17993"/>
                      <a:pt x="17095" y="18066"/>
                    </a:cubicBezTo>
                    <a:cubicBezTo>
                      <a:pt x="16964" y="18458"/>
                      <a:pt x="16905" y="18637"/>
                      <a:pt x="16925" y="19164"/>
                    </a:cubicBezTo>
                    <a:cubicBezTo>
                      <a:pt x="16930" y="19276"/>
                      <a:pt x="16944" y="19406"/>
                      <a:pt x="16960" y="19544"/>
                    </a:cubicBezTo>
                    <a:cubicBezTo>
                      <a:pt x="17008" y="19962"/>
                      <a:pt x="17080" y="20595"/>
                      <a:pt x="16754" y="20830"/>
                    </a:cubicBezTo>
                    <a:cubicBezTo>
                      <a:pt x="16721" y="20854"/>
                      <a:pt x="16683" y="20867"/>
                      <a:pt x="16641" y="20867"/>
                    </a:cubicBezTo>
                    <a:cubicBezTo>
                      <a:pt x="16500" y="20867"/>
                      <a:pt x="16330" y="20722"/>
                      <a:pt x="16166" y="20582"/>
                    </a:cubicBezTo>
                    <a:cubicBezTo>
                      <a:pt x="16047" y="20481"/>
                      <a:pt x="15924" y="20376"/>
                      <a:pt x="15829" y="20343"/>
                    </a:cubicBezTo>
                    <a:cubicBezTo>
                      <a:pt x="15704" y="20779"/>
                      <a:pt x="15585" y="21168"/>
                      <a:pt x="15427" y="21496"/>
                    </a:cubicBezTo>
                    <a:lnTo>
                      <a:pt x="15377" y="21600"/>
                    </a:lnTo>
                    <a:cubicBezTo>
                      <a:pt x="15377" y="21600"/>
                      <a:pt x="11850" y="16032"/>
                      <a:pt x="11850" y="16032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72" name="Shape"/>
              <p:cNvSpPr/>
              <p:nvPr/>
            </p:nvSpPr>
            <p:spPr>
              <a:xfrm>
                <a:off x="9264183" y="1465892"/>
                <a:ext cx="2665418" cy="20542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7" h="21600" extrusionOk="0">
                    <a:moveTo>
                      <a:pt x="16054" y="21600"/>
                    </a:moveTo>
                    <a:cubicBezTo>
                      <a:pt x="15949" y="21600"/>
                      <a:pt x="15856" y="21567"/>
                      <a:pt x="15803" y="21511"/>
                    </a:cubicBezTo>
                    <a:cubicBezTo>
                      <a:pt x="15777" y="21485"/>
                      <a:pt x="15746" y="21434"/>
                      <a:pt x="15744" y="21343"/>
                    </a:cubicBezTo>
                    <a:cubicBezTo>
                      <a:pt x="15740" y="21137"/>
                      <a:pt x="15901" y="20785"/>
                      <a:pt x="16044" y="20619"/>
                    </a:cubicBezTo>
                    <a:cubicBezTo>
                      <a:pt x="16149" y="20497"/>
                      <a:pt x="16202" y="20117"/>
                      <a:pt x="16211" y="19993"/>
                    </a:cubicBezTo>
                    <a:lnTo>
                      <a:pt x="16211" y="19088"/>
                    </a:lnTo>
                    <a:cubicBezTo>
                      <a:pt x="15827" y="18900"/>
                      <a:pt x="13739" y="17879"/>
                      <a:pt x="13303" y="17758"/>
                    </a:cubicBezTo>
                    <a:cubicBezTo>
                      <a:pt x="12830" y="17627"/>
                      <a:pt x="12557" y="16587"/>
                      <a:pt x="12481" y="16256"/>
                    </a:cubicBezTo>
                    <a:lnTo>
                      <a:pt x="12051" y="16235"/>
                    </a:lnTo>
                    <a:lnTo>
                      <a:pt x="11712" y="15706"/>
                    </a:lnTo>
                    <a:cubicBezTo>
                      <a:pt x="11130" y="15891"/>
                      <a:pt x="6269" y="17435"/>
                      <a:pt x="5339" y="17731"/>
                    </a:cubicBezTo>
                    <a:cubicBezTo>
                      <a:pt x="4358" y="18043"/>
                      <a:pt x="442" y="18819"/>
                      <a:pt x="276" y="18852"/>
                    </a:cubicBezTo>
                    <a:lnTo>
                      <a:pt x="185" y="18870"/>
                    </a:lnTo>
                    <a:lnTo>
                      <a:pt x="0" y="17454"/>
                    </a:lnTo>
                    <a:lnTo>
                      <a:pt x="0" y="17399"/>
                    </a:lnTo>
                    <a:lnTo>
                      <a:pt x="31" y="17340"/>
                    </a:lnTo>
                    <a:cubicBezTo>
                      <a:pt x="306" y="17029"/>
                      <a:pt x="535" y="16694"/>
                      <a:pt x="778" y="16339"/>
                    </a:cubicBezTo>
                    <a:cubicBezTo>
                      <a:pt x="871" y="16204"/>
                      <a:pt x="964" y="16068"/>
                      <a:pt x="1061" y="15932"/>
                    </a:cubicBezTo>
                    <a:cubicBezTo>
                      <a:pt x="1147" y="15812"/>
                      <a:pt x="1216" y="15678"/>
                      <a:pt x="1291" y="15535"/>
                    </a:cubicBezTo>
                    <a:cubicBezTo>
                      <a:pt x="1351" y="15418"/>
                      <a:pt x="1414" y="15297"/>
                      <a:pt x="1487" y="15184"/>
                    </a:cubicBezTo>
                    <a:cubicBezTo>
                      <a:pt x="1525" y="15126"/>
                      <a:pt x="1570" y="15066"/>
                      <a:pt x="1617" y="15003"/>
                    </a:cubicBezTo>
                    <a:cubicBezTo>
                      <a:pt x="1741" y="14839"/>
                      <a:pt x="1882" y="14652"/>
                      <a:pt x="1898" y="14459"/>
                    </a:cubicBezTo>
                    <a:cubicBezTo>
                      <a:pt x="1908" y="14335"/>
                      <a:pt x="1868" y="14275"/>
                      <a:pt x="1808" y="14183"/>
                    </a:cubicBezTo>
                    <a:cubicBezTo>
                      <a:pt x="1766" y="14120"/>
                      <a:pt x="1719" y="14049"/>
                      <a:pt x="1687" y="13949"/>
                    </a:cubicBezTo>
                    <a:cubicBezTo>
                      <a:pt x="1659" y="13857"/>
                      <a:pt x="1664" y="13752"/>
                      <a:pt x="1668" y="13660"/>
                    </a:cubicBezTo>
                    <a:cubicBezTo>
                      <a:pt x="1671" y="13588"/>
                      <a:pt x="1674" y="13507"/>
                      <a:pt x="1658" y="13474"/>
                    </a:cubicBezTo>
                    <a:cubicBezTo>
                      <a:pt x="1621" y="13395"/>
                      <a:pt x="1415" y="13309"/>
                      <a:pt x="1247" y="13277"/>
                    </a:cubicBezTo>
                    <a:lnTo>
                      <a:pt x="1166" y="13262"/>
                    </a:lnTo>
                    <a:lnTo>
                      <a:pt x="1166" y="12260"/>
                    </a:lnTo>
                    <a:lnTo>
                      <a:pt x="1419" y="12088"/>
                    </a:lnTo>
                    <a:cubicBezTo>
                      <a:pt x="1885" y="11770"/>
                      <a:pt x="2365" y="11442"/>
                      <a:pt x="2879" y="11260"/>
                    </a:cubicBezTo>
                    <a:cubicBezTo>
                      <a:pt x="3050" y="11199"/>
                      <a:pt x="3239" y="11169"/>
                      <a:pt x="3457" y="11169"/>
                    </a:cubicBezTo>
                    <a:cubicBezTo>
                      <a:pt x="3659" y="11169"/>
                      <a:pt x="3864" y="11194"/>
                      <a:pt x="4063" y="11218"/>
                    </a:cubicBezTo>
                    <a:cubicBezTo>
                      <a:pt x="4258" y="11242"/>
                      <a:pt x="4459" y="11266"/>
                      <a:pt x="4653" y="11266"/>
                    </a:cubicBezTo>
                    <a:cubicBezTo>
                      <a:pt x="4775" y="11266"/>
                      <a:pt x="4883" y="11257"/>
                      <a:pt x="4985" y="11238"/>
                    </a:cubicBezTo>
                    <a:cubicBezTo>
                      <a:pt x="5048" y="11226"/>
                      <a:pt x="5155" y="11214"/>
                      <a:pt x="5285" y="11199"/>
                    </a:cubicBezTo>
                    <a:cubicBezTo>
                      <a:pt x="5570" y="11166"/>
                      <a:pt x="6236" y="11090"/>
                      <a:pt x="6327" y="10986"/>
                    </a:cubicBezTo>
                    <a:cubicBezTo>
                      <a:pt x="6420" y="10880"/>
                      <a:pt x="6511" y="10775"/>
                      <a:pt x="6603" y="10669"/>
                    </a:cubicBezTo>
                    <a:lnTo>
                      <a:pt x="6803" y="10438"/>
                    </a:lnTo>
                    <a:cubicBezTo>
                      <a:pt x="6916" y="10310"/>
                      <a:pt x="7005" y="10164"/>
                      <a:pt x="7100" y="10009"/>
                    </a:cubicBezTo>
                    <a:cubicBezTo>
                      <a:pt x="7191" y="9860"/>
                      <a:pt x="7285" y="9705"/>
                      <a:pt x="7403" y="9569"/>
                    </a:cubicBezTo>
                    <a:cubicBezTo>
                      <a:pt x="7485" y="9474"/>
                      <a:pt x="7596" y="9420"/>
                      <a:pt x="7703" y="9368"/>
                    </a:cubicBezTo>
                    <a:cubicBezTo>
                      <a:pt x="7817" y="9312"/>
                      <a:pt x="7926" y="9259"/>
                      <a:pt x="7976" y="9169"/>
                    </a:cubicBezTo>
                    <a:cubicBezTo>
                      <a:pt x="8055" y="9030"/>
                      <a:pt x="7924" y="8430"/>
                      <a:pt x="7822" y="8271"/>
                    </a:cubicBezTo>
                    <a:cubicBezTo>
                      <a:pt x="7807" y="8248"/>
                      <a:pt x="7773" y="8215"/>
                      <a:pt x="7741" y="8184"/>
                    </a:cubicBezTo>
                    <a:cubicBezTo>
                      <a:pt x="7647" y="8093"/>
                      <a:pt x="7531" y="7980"/>
                      <a:pt x="7536" y="7811"/>
                    </a:cubicBezTo>
                    <a:cubicBezTo>
                      <a:pt x="7541" y="7615"/>
                      <a:pt x="7667" y="7550"/>
                      <a:pt x="7750" y="7507"/>
                    </a:cubicBezTo>
                    <a:cubicBezTo>
                      <a:pt x="7792" y="7485"/>
                      <a:pt x="7835" y="7463"/>
                      <a:pt x="7851" y="7434"/>
                    </a:cubicBezTo>
                    <a:cubicBezTo>
                      <a:pt x="7921" y="7303"/>
                      <a:pt x="7896" y="7238"/>
                      <a:pt x="7888" y="7217"/>
                    </a:cubicBezTo>
                    <a:cubicBezTo>
                      <a:pt x="7831" y="7066"/>
                      <a:pt x="7565" y="6972"/>
                      <a:pt x="7404" y="6965"/>
                    </a:cubicBezTo>
                    <a:lnTo>
                      <a:pt x="7340" y="6962"/>
                    </a:lnTo>
                    <a:lnTo>
                      <a:pt x="7319" y="6883"/>
                    </a:lnTo>
                    <a:cubicBezTo>
                      <a:pt x="7191" y="6413"/>
                      <a:pt x="7285" y="6293"/>
                      <a:pt x="7510" y="6068"/>
                    </a:cubicBezTo>
                    <a:cubicBezTo>
                      <a:pt x="7539" y="6039"/>
                      <a:pt x="7572" y="6006"/>
                      <a:pt x="7607" y="5969"/>
                    </a:cubicBezTo>
                    <a:cubicBezTo>
                      <a:pt x="7900" y="5660"/>
                      <a:pt x="8086" y="5355"/>
                      <a:pt x="8247" y="4917"/>
                    </a:cubicBezTo>
                    <a:cubicBezTo>
                      <a:pt x="8309" y="4750"/>
                      <a:pt x="8330" y="4561"/>
                      <a:pt x="8352" y="4361"/>
                    </a:cubicBezTo>
                    <a:cubicBezTo>
                      <a:pt x="8380" y="4116"/>
                      <a:pt x="8408" y="3862"/>
                      <a:pt x="8516" y="3643"/>
                    </a:cubicBezTo>
                    <a:lnTo>
                      <a:pt x="8535" y="3605"/>
                    </a:lnTo>
                    <a:cubicBezTo>
                      <a:pt x="8762" y="3145"/>
                      <a:pt x="8997" y="2670"/>
                      <a:pt x="9255" y="2222"/>
                    </a:cubicBezTo>
                    <a:cubicBezTo>
                      <a:pt x="9878" y="1143"/>
                      <a:pt x="11029" y="1044"/>
                      <a:pt x="11171" y="1036"/>
                    </a:cubicBezTo>
                    <a:lnTo>
                      <a:pt x="13830" y="0"/>
                    </a:lnTo>
                    <a:lnTo>
                      <a:pt x="13858" y="113"/>
                    </a:lnTo>
                    <a:cubicBezTo>
                      <a:pt x="14006" y="696"/>
                      <a:pt x="14140" y="1222"/>
                      <a:pt x="14286" y="1761"/>
                    </a:cubicBezTo>
                    <a:cubicBezTo>
                      <a:pt x="14333" y="1936"/>
                      <a:pt x="14406" y="2109"/>
                      <a:pt x="14476" y="2275"/>
                    </a:cubicBezTo>
                    <a:cubicBezTo>
                      <a:pt x="14563" y="2480"/>
                      <a:pt x="14652" y="2691"/>
                      <a:pt x="14701" y="2920"/>
                    </a:cubicBezTo>
                    <a:cubicBezTo>
                      <a:pt x="14752" y="3156"/>
                      <a:pt x="14727" y="3382"/>
                      <a:pt x="14702" y="3601"/>
                    </a:cubicBezTo>
                    <a:cubicBezTo>
                      <a:pt x="14686" y="3749"/>
                      <a:pt x="14670" y="3889"/>
                      <a:pt x="14678" y="4028"/>
                    </a:cubicBezTo>
                    <a:cubicBezTo>
                      <a:pt x="14692" y="4269"/>
                      <a:pt x="14775" y="4542"/>
                      <a:pt x="14849" y="4782"/>
                    </a:cubicBezTo>
                    <a:lnTo>
                      <a:pt x="14859" y="4815"/>
                    </a:lnTo>
                    <a:cubicBezTo>
                      <a:pt x="14926" y="5040"/>
                      <a:pt x="14969" y="5292"/>
                      <a:pt x="15013" y="5559"/>
                    </a:cubicBezTo>
                    <a:cubicBezTo>
                      <a:pt x="15097" y="6057"/>
                      <a:pt x="15183" y="6573"/>
                      <a:pt x="15440" y="6851"/>
                    </a:cubicBezTo>
                    <a:cubicBezTo>
                      <a:pt x="15482" y="6897"/>
                      <a:pt x="15521" y="6937"/>
                      <a:pt x="15557" y="6974"/>
                    </a:cubicBezTo>
                    <a:cubicBezTo>
                      <a:pt x="15747" y="7171"/>
                      <a:pt x="15873" y="7301"/>
                      <a:pt x="15948" y="7746"/>
                    </a:cubicBezTo>
                    <a:cubicBezTo>
                      <a:pt x="15953" y="7772"/>
                      <a:pt x="15963" y="7848"/>
                      <a:pt x="15979" y="7960"/>
                    </a:cubicBezTo>
                    <a:cubicBezTo>
                      <a:pt x="16198" y="9519"/>
                      <a:pt x="16311" y="10044"/>
                      <a:pt x="16368" y="10189"/>
                    </a:cubicBezTo>
                    <a:lnTo>
                      <a:pt x="16439" y="10165"/>
                    </a:lnTo>
                    <a:lnTo>
                      <a:pt x="16400" y="13538"/>
                    </a:lnTo>
                    <a:lnTo>
                      <a:pt x="16542" y="13675"/>
                    </a:lnTo>
                    <a:lnTo>
                      <a:pt x="16542" y="13737"/>
                    </a:lnTo>
                    <a:cubicBezTo>
                      <a:pt x="16542" y="13941"/>
                      <a:pt x="16579" y="14084"/>
                      <a:pt x="16621" y="14250"/>
                    </a:cubicBezTo>
                    <a:cubicBezTo>
                      <a:pt x="16646" y="14345"/>
                      <a:pt x="16671" y="14444"/>
                      <a:pt x="16692" y="14560"/>
                    </a:cubicBezTo>
                    <a:cubicBezTo>
                      <a:pt x="16730" y="14778"/>
                      <a:pt x="16746" y="15000"/>
                      <a:pt x="16762" y="15215"/>
                    </a:cubicBezTo>
                    <a:cubicBezTo>
                      <a:pt x="16779" y="15438"/>
                      <a:pt x="16794" y="15647"/>
                      <a:pt x="16832" y="15855"/>
                    </a:cubicBezTo>
                    <a:cubicBezTo>
                      <a:pt x="16847" y="15938"/>
                      <a:pt x="16860" y="16023"/>
                      <a:pt x="16874" y="16109"/>
                    </a:cubicBezTo>
                    <a:cubicBezTo>
                      <a:pt x="16904" y="16296"/>
                      <a:pt x="16935" y="16489"/>
                      <a:pt x="16980" y="16664"/>
                    </a:cubicBezTo>
                    <a:cubicBezTo>
                      <a:pt x="17009" y="16774"/>
                      <a:pt x="17055" y="16875"/>
                      <a:pt x="17104" y="16982"/>
                    </a:cubicBezTo>
                    <a:cubicBezTo>
                      <a:pt x="17135" y="17048"/>
                      <a:pt x="17165" y="17114"/>
                      <a:pt x="17192" y="17184"/>
                    </a:cubicBezTo>
                    <a:cubicBezTo>
                      <a:pt x="17276" y="17403"/>
                      <a:pt x="17213" y="17586"/>
                      <a:pt x="17167" y="17719"/>
                    </a:cubicBezTo>
                    <a:cubicBezTo>
                      <a:pt x="17130" y="17824"/>
                      <a:pt x="17110" y="17887"/>
                      <a:pt x="17129" y="17951"/>
                    </a:cubicBezTo>
                    <a:cubicBezTo>
                      <a:pt x="17173" y="18006"/>
                      <a:pt x="17537" y="18127"/>
                      <a:pt x="17651" y="18139"/>
                    </a:cubicBezTo>
                    <a:cubicBezTo>
                      <a:pt x="17660" y="18140"/>
                      <a:pt x="17669" y="18141"/>
                      <a:pt x="17679" y="18141"/>
                    </a:cubicBezTo>
                    <a:cubicBezTo>
                      <a:pt x="17692" y="18141"/>
                      <a:pt x="17705" y="18140"/>
                      <a:pt x="17718" y="18137"/>
                    </a:cubicBezTo>
                    <a:lnTo>
                      <a:pt x="17969" y="18081"/>
                    </a:lnTo>
                    <a:cubicBezTo>
                      <a:pt x="18214" y="17855"/>
                      <a:pt x="18450" y="17816"/>
                      <a:pt x="18718" y="17772"/>
                    </a:cubicBezTo>
                    <a:cubicBezTo>
                      <a:pt x="18792" y="17760"/>
                      <a:pt x="18869" y="17747"/>
                      <a:pt x="18951" y="17730"/>
                    </a:cubicBezTo>
                    <a:cubicBezTo>
                      <a:pt x="19086" y="17701"/>
                      <a:pt x="19254" y="17653"/>
                      <a:pt x="19350" y="17535"/>
                    </a:cubicBezTo>
                    <a:cubicBezTo>
                      <a:pt x="19415" y="17456"/>
                      <a:pt x="19430" y="17362"/>
                      <a:pt x="19450" y="17244"/>
                    </a:cubicBezTo>
                    <a:cubicBezTo>
                      <a:pt x="19465" y="17160"/>
                      <a:pt x="19481" y="17065"/>
                      <a:pt x="19518" y="16970"/>
                    </a:cubicBezTo>
                    <a:cubicBezTo>
                      <a:pt x="19673" y="16578"/>
                      <a:pt x="20004" y="16528"/>
                      <a:pt x="20275" y="16528"/>
                    </a:cubicBezTo>
                    <a:cubicBezTo>
                      <a:pt x="20333" y="16528"/>
                      <a:pt x="20390" y="16531"/>
                      <a:pt x="20444" y="16533"/>
                    </a:cubicBezTo>
                    <a:cubicBezTo>
                      <a:pt x="20444" y="16533"/>
                      <a:pt x="20551" y="16536"/>
                      <a:pt x="20551" y="16536"/>
                    </a:cubicBezTo>
                    <a:cubicBezTo>
                      <a:pt x="20595" y="16536"/>
                      <a:pt x="20645" y="16532"/>
                      <a:pt x="20701" y="16526"/>
                    </a:cubicBezTo>
                    <a:cubicBezTo>
                      <a:pt x="20781" y="16519"/>
                      <a:pt x="20875" y="16511"/>
                      <a:pt x="20969" y="16511"/>
                    </a:cubicBezTo>
                    <a:cubicBezTo>
                      <a:pt x="21102" y="16511"/>
                      <a:pt x="21509" y="16511"/>
                      <a:pt x="21553" y="16929"/>
                    </a:cubicBezTo>
                    <a:cubicBezTo>
                      <a:pt x="21600" y="17381"/>
                      <a:pt x="21216" y="17730"/>
                      <a:pt x="20907" y="18011"/>
                    </a:cubicBezTo>
                    <a:cubicBezTo>
                      <a:pt x="20818" y="18092"/>
                      <a:pt x="20734" y="18168"/>
                      <a:pt x="20681" y="18230"/>
                    </a:cubicBezTo>
                    <a:cubicBezTo>
                      <a:pt x="20207" y="18787"/>
                      <a:pt x="19674" y="19081"/>
                      <a:pt x="19110" y="19392"/>
                    </a:cubicBezTo>
                    <a:lnTo>
                      <a:pt x="18977" y="19466"/>
                    </a:lnTo>
                    <a:cubicBezTo>
                      <a:pt x="18871" y="19524"/>
                      <a:pt x="18732" y="19579"/>
                      <a:pt x="18584" y="19637"/>
                    </a:cubicBezTo>
                    <a:cubicBezTo>
                      <a:pt x="18199" y="19787"/>
                      <a:pt x="17728" y="19971"/>
                      <a:pt x="17612" y="20314"/>
                    </a:cubicBezTo>
                    <a:cubicBezTo>
                      <a:pt x="17614" y="20315"/>
                      <a:pt x="17615" y="20316"/>
                      <a:pt x="17617" y="20317"/>
                    </a:cubicBezTo>
                    <a:cubicBezTo>
                      <a:pt x="17635" y="20326"/>
                      <a:pt x="17654" y="20335"/>
                      <a:pt x="17676" y="20340"/>
                    </a:cubicBezTo>
                    <a:lnTo>
                      <a:pt x="17739" y="20356"/>
                    </a:lnTo>
                    <a:lnTo>
                      <a:pt x="17751" y="20437"/>
                    </a:lnTo>
                    <a:cubicBezTo>
                      <a:pt x="17772" y="20574"/>
                      <a:pt x="17757" y="20683"/>
                      <a:pt x="17706" y="20763"/>
                    </a:cubicBezTo>
                    <a:cubicBezTo>
                      <a:pt x="17629" y="20885"/>
                      <a:pt x="17494" y="20902"/>
                      <a:pt x="17373" y="20902"/>
                    </a:cubicBezTo>
                    <a:cubicBezTo>
                      <a:pt x="17319" y="20902"/>
                      <a:pt x="17262" y="20898"/>
                      <a:pt x="17203" y="20894"/>
                    </a:cubicBezTo>
                    <a:cubicBezTo>
                      <a:pt x="17144" y="20891"/>
                      <a:pt x="17083" y="20887"/>
                      <a:pt x="17024" y="20887"/>
                    </a:cubicBezTo>
                    <a:cubicBezTo>
                      <a:pt x="16789" y="20887"/>
                      <a:pt x="16678" y="20953"/>
                      <a:pt x="16640" y="21116"/>
                    </a:cubicBezTo>
                    <a:lnTo>
                      <a:pt x="16637" y="21128"/>
                    </a:lnTo>
                    <a:lnTo>
                      <a:pt x="16632" y="21139"/>
                    </a:lnTo>
                    <a:cubicBezTo>
                      <a:pt x="16456" y="21555"/>
                      <a:pt x="16169" y="21600"/>
                      <a:pt x="16054" y="21600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73" name="Shape"/>
              <p:cNvSpPr/>
              <p:nvPr/>
            </p:nvSpPr>
            <p:spPr>
              <a:xfrm>
                <a:off x="9054693" y="2931784"/>
                <a:ext cx="2068187" cy="1361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628"/>
                    </a:moveTo>
                    <a:lnTo>
                      <a:pt x="0" y="5531"/>
                    </a:lnTo>
                    <a:lnTo>
                      <a:pt x="51" y="5442"/>
                    </a:lnTo>
                    <a:cubicBezTo>
                      <a:pt x="925" y="4532"/>
                      <a:pt x="1616" y="3741"/>
                      <a:pt x="2226" y="2951"/>
                    </a:cubicBezTo>
                    <a:lnTo>
                      <a:pt x="2445" y="2669"/>
                    </a:lnTo>
                    <a:lnTo>
                      <a:pt x="2679" y="4766"/>
                    </a:lnTo>
                    <a:cubicBezTo>
                      <a:pt x="3465" y="4583"/>
                      <a:pt x="7927" y="3537"/>
                      <a:pt x="9078" y="3110"/>
                    </a:cubicBezTo>
                    <a:cubicBezTo>
                      <a:pt x="10356" y="2635"/>
                      <a:pt x="17455" y="0"/>
                      <a:pt x="17455" y="0"/>
                    </a:cubicBezTo>
                    <a:lnTo>
                      <a:pt x="17920" y="849"/>
                    </a:lnTo>
                    <a:lnTo>
                      <a:pt x="18545" y="884"/>
                    </a:lnTo>
                    <a:lnTo>
                      <a:pt x="18568" y="1016"/>
                    </a:lnTo>
                    <a:cubicBezTo>
                      <a:pt x="18664" y="1558"/>
                      <a:pt x="19011" y="2999"/>
                      <a:pt x="19470" y="3148"/>
                    </a:cubicBezTo>
                    <a:cubicBezTo>
                      <a:pt x="19581" y="3183"/>
                      <a:pt x="19768" y="3267"/>
                      <a:pt x="20059" y="3413"/>
                    </a:cubicBezTo>
                    <a:lnTo>
                      <a:pt x="20148" y="3457"/>
                    </a:lnTo>
                    <a:lnTo>
                      <a:pt x="20143" y="3598"/>
                    </a:lnTo>
                    <a:cubicBezTo>
                      <a:pt x="20121" y="4178"/>
                      <a:pt x="19975" y="4839"/>
                      <a:pt x="19828" y="5466"/>
                    </a:cubicBezTo>
                    <a:cubicBezTo>
                      <a:pt x="19789" y="5636"/>
                      <a:pt x="19716" y="5817"/>
                      <a:pt x="19640" y="6007"/>
                    </a:cubicBezTo>
                    <a:cubicBezTo>
                      <a:pt x="19548" y="6237"/>
                      <a:pt x="19454" y="6474"/>
                      <a:pt x="19440" y="6644"/>
                    </a:cubicBezTo>
                    <a:cubicBezTo>
                      <a:pt x="19430" y="6751"/>
                      <a:pt x="19470" y="6860"/>
                      <a:pt x="19516" y="6986"/>
                    </a:cubicBezTo>
                    <a:cubicBezTo>
                      <a:pt x="19550" y="7081"/>
                      <a:pt x="19586" y="7180"/>
                      <a:pt x="19606" y="7292"/>
                    </a:cubicBezTo>
                    <a:cubicBezTo>
                      <a:pt x="19665" y="7630"/>
                      <a:pt x="19649" y="7737"/>
                      <a:pt x="19609" y="7929"/>
                    </a:cubicBezTo>
                    <a:cubicBezTo>
                      <a:pt x="19598" y="7983"/>
                      <a:pt x="19585" y="8047"/>
                      <a:pt x="19572" y="8135"/>
                    </a:cubicBezTo>
                    <a:cubicBezTo>
                      <a:pt x="19463" y="8867"/>
                      <a:pt x="19447" y="9270"/>
                      <a:pt x="19761" y="9794"/>
                    </a:cubicBezTo>
                    <a:lnTo>
                      <a:pt x="21600" y="11937"/>
                    </a:lnTo>
                    <a:lnTo>
                      <a:pt x="21536" y="12081"/>
                    </a:lnTo>
                    <a:cubicBezTo>
                      <a:pt x="21493" y="12177"/>
                      <a:pt x="20482" y="14443"/>
                      <a:pt x="20100" y="14933"/>
                    </a:cubicBezTo>
                    <a:cubicBezTo>
                      <a:pt x="19651" y="15510"/>
                      <a:pt x="18978" y="15527"/>
                      <a:pt x="18903" y="15527"/>
                    </a:cubicBezTo>
                    <a:cubicBezTo>
                      <a:pt x="18832" y="15563"/>
                      <a:pt x="18579" y="16036"/>
                      <a:pt x="18372" y="16538"/>
                    </a:cubicBezTo>
                    <a:lnTo>
                      <a:pt x="18344" y="16606"/>
                    </a:lnTo>
                    <a:lnTo>
                      <a:pt x="1847" y="21600"/>
                    </a:lnTo>
                    <a:cubicBezTo>
                      <a:pt x="1847" y="21600"/>
                      <a:pt x="0" y="5628"/>
                      <a:pt x="0" y="5628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74" name="Shape"/>
              <p:cNvSpPr/>
              <p:nvPr/>
            </p:nvSpPr>
            <p:spPr>
              <a:xfrm>
                <a:off x="8658986" y="3862512"/>
                <a:ext cx="1562183" cy="1596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extrusionOk="0">
                    <a:moveTo>
                      <a:pt x="5240" y="21600"/>
                    </a:moveTo>
                    <a:cubicBezTo>
                      <a:pt x="5200" y="21600"/>
                      <a:pt x="5166" y="21597"/>
                      <a:pt x="5136" y="21590"/>
                    </a:cubicBezTo>
                    <a:cubicBezTo>
                      <a:pt x="4520" y="21447"/>
                      <a:pt x="4235" y="21055"/>
                      <a:pt x="4037" y="20691"/>
                    </a:cubicBezTo>
                    <a:lnTo>
                      <a:pt x="4034" y="20683"/>
                    </a:lnTo>
                    <a:lnTo>
                      <a:pt x="4030" y="20678"/>
                    </a:lnTo>
                    <a:lnTo>
                      <a:pt x="4020" y="20654"/>
                    </a:lnTo>
                    <a:cubicBezTo>
                      <a:pt x="3989" y="20576"/>
                      <a:pt x="3955" y="20502"/>
                      <a:pt x="3917" y="20431"/>
                    </a:cubicBezTo>
                    <a:lnTo>
                      <a:pt x="3915" y="20431"/>
                    </a:lnTo>
                    <a:lnTo>
                      <a:pt x="3883" y="20376"/>
                    </a:lnTo>
                    <a:lnTo>
                      <a:pt x="3854" y="20342"/>
                    </a:lnTo>
                    <a:lnTo>
                      <a:pt x="3853" y="20325"/>
                    </a:lnTo>
                    <a:cubicBezTo>
                      <a:pt x="3828" y="20287"/>
                      <a:pt x="3797" y="20250"/>
                      <a:pt x="3757" y="20211"/>
                    </a:cubicBezTo>
                    <a:cubicBezTo>
                      <a:pt x="3560" y="20006"/>
                      <a:pt x="3272" y="19869"/>
                      <a:pt x="2993" y="19736"/>
                    </a:cubicBezTo>
                    <a:cubicBezTo>
                      <a:pt x="2828" y="19658"/>
                      <a:pt x="2657" y="19576"/>
                      <a:pt x="2505" y="19481"/>
                    </a:cubicBezTo>
                    <a:cubicBezTo>
                      <a:pt x="1890" y="19102"/>
                      <a:pt x="1490" y="18566"/>
                      <a:pt x="1103" y="18049"/>
                    </a:cubicBezTo>
                    <a:cubicBezTo>
                      <a:pt x="986" y="17893"/>
                      <a:pt x="869" y="17736"/>
                      <a:pt x="744" y="17581"/>
                    </a:cubicBezTo>
                    <a:cubicBezTo>
                      <a:pt x="270" y="16991"/>
                      <a:pt x="109" y="16590"/>
                      <a:pt x="23" y="15793"/>
                    </a:cubicBezTo>
                    <a:cubicBezTo>
                      <a:pt x="-16" y="15445"/>
                      <a:pt x="-5" y="15252"/>
                      <a:pt x="62" y="15103"/>
                    </a:cubicBezTo>
                    <a:cubicBezTo>
                      <a:pt x="193" y="14815"/>
                      <a:pt x="515" y="14776"/>
                      <a:pt x="1000" y="14754"/>
                    </a:cubicBezTo>
                    <a:cubicBezTo>
                      <a:pt x="998" y="14710"/>
                      <a:pt x="995" y="14664"/>
                      <a:pt x="991" y="14617"/>
                    </a:cubicBezTo>
                    <a:cubicBezTo>
                      <a:pt x="976" y="14391"/>
                      <a:pt x="959" y="14136"/>
                      <a:pt x="1052" y="13942"/>
                    </a:cubicBezTo>
                    <a:cubicBezTo>
                      <a:pt x="1129" y="13783"/>
                      <a:pt x="1275" y="13723"/>
                      <a:pt x="1382" y="13680"/>
                    </a:cubicBezTo>
                    <a:cubicBezTo>
                      <a:pt x="1487" y="13638"/>
                      <a:pt x="1532" y="13615"/>
                      <a:pt x="1555" y="13560"/>
                    </a:cubicBezTo>
                    <a:cubicBezTo>
                      <a:pt x="1629" y="13379"/>
                      <a:pt x="1548" y="13147"/>
                      <a:pt x="1462" y="12902"/>
                    </a:cubicBezTo>
                    <a:cubicBezTo>
                      <a:pt x="1353" y="12589"/>
                      <a:pt x="1229" y="12235"/>
                      <a:pt x="1435" y="11921"/>
                    </a:cubicBezTo>
                    <a:cubicBezTo>
                      <a:pt x="1584" y="11690"/>
                      <a:pt x="1866" y="11612"/>
                      <a:pt x="2139" y="11537"/>
                    </a:cubicBezTo>
                    <a:cubicBezTo>
                      <a:pt x="2367" y="11475"/>
                      <a:pt x="2581" y="11416"/>
                      <a:pt x="2693" y="11281"/>
                    </a:cubicBezTo>
                    <a:cubicBezTo>
                      <a:pt x="3008" y="10901"/>
                      <a:pt x="2865" y="10200"/>
                      <a:pt x="2751" y="9816"/>
                    </a:cubicBezTo>
                    <a:lnTo>
                      <a:pt x="2722" y="9715"/>
                    </a:lnTo>
                    <a:lnTo>
                      <a:pt x="2804" y="9650"/>
                    </a:lnTo>
                    <a:cubicBezTo>
                      <a:pt x="3456" y="9131"/>
                      <a:pt x="4156" y="8705"/>
                      <a:pt x="4761" y="8346"/>
                    </a:cubicBezTo>
                    <a:cubicBezTo>
                      <a:pt x="6719" y="7187"/>
                      <a:pt x="6816" y="5035"/>
                      <a:pt x="6910" y="2954"/>
                    </a:cubicBezTo>
                    <a:cubicBezTo>
                      <a:pt x="6926" y="2596"/>
                      <a:pt x="6942" y="2243"/>
                      <a:pt x="6967" y="1900"/>
                    </a:cubicBezTo>
                    <a:cubicBezTo>
                      <a:pt x="7008" y="1349"/>
                      <a:pt x="6890" y="1018"/>
                      <a:pt x="6548" y="719"/>
                    </a:cubicBezTo>
                    <a:lnTo>
                      <a:pt x="6388" y="578"/>
                    </a:lnTo>
                    <a:lnTo>
                      <a:pt x="6659" y="413"/>
                    </a:lnTo>
                    <a:cubicBezTo>
                      <a:pt x="6820" y="315"/>
                      <a:pt x="7000" y="204"/>
                      <a:pt x="7188" y="104"/>
                    </a:cubicBezTo>
                    <a:lnTo>
                      <a:pt x="7384" y="0"/>
                    </a:lnTo>
                    <a:lnTo>
                      <a:pt x="8332" y="5302"/>
                    </a:lnTo>
                    <a:lnTo>
                      <a:pt x="13034" y="4382"/>
                    </a:lnTo>
                    <a:lnTo>
                      <a:pt x="13701" y="7551"/>
                    </a:lnTo>
                    <a:lnTo>
                      <a:pt x="15045" y="5959"/>
                    </a:lnTo>
                    <a:cubicBezTo>
                      <a:pt x="15045" y="5959"/>
                      <a:pt x="15755" y="5828"/>
                      <a:pt x="15811" y="5818"/>
                    </a:cubicBezTo>
                    <a:cubicBezTo>
                      <a:pt x="15854" y="5797"/>
                      <a:pt x="15941" y="5661"/>
                      <a:pt x="15999" y="5571"/>
                    </a:cubicBezTo>
                    <a:cubicBezTo>
                      <a:pt x="16136" y="5357"/>
                      <a:pt x="16292" y="5115"/>
                      <a:pt x="16531" y="5040"/>
                    </a:cubicBezTo>
                    <a:cubicBezTo>
                      <a:pt x="16600" y="5019"/>
                      <a:pt x="16674" y="5008"/>
                      <a:pt x="16756" y="5008"/>
                    </a:cubicBezTo>
                    <a:cubicBezTo>
                      <a:pt x="16864" y="5008"/>
                      <a:pt x="16971" y="5026"/>
                      <a:pt x="17075" y="5044"/>
                    </a:cubicBezTo>
                    <a:cubicBezTo>
                      <a:pt x="17173" y="5060"/>
                      <a:pt x="17267" y="5076"/>
                      <a:pt x="17356" y="5076"/>
                    </a:cubicBezTo>
                    <a:cubicBezTo>
                      <a:pt x="17421" y="5076"/>
                      <a:pt x="17477" y="5067"/>
                      <a:pt x="17527" y="5049"/>
                    </a:cubicBezTo>
                    <a:cubicBezTo>
                      <a:pt x="17713" y="4982"/>
                      <a:pt x="17847" y="4830"/>
                      <a:pt x="17990" y="4670"/>
                    </a:cubicBezTo>
                    <a:lnTo>
                      <a:pt x="18076" y="4573"/>
                    </a:lnTo>
                    <a:cubicBezTo>
                      <a:pt x="18132" y="4512"/>
                      <a:pt x="18187" y="4449"/>
                      <a:pt x="18241" y="4387"/>
                    </a:cubicBezTo>
                    <a:cubicBezTo>
                      <a:pt x="18545" y="4036"/>
                      <a:pt x="18860" y="3673"/>
                      <a:pt x="19419" y="3625"/>
                    </a:cubicBezTo>
                    <a:cubicBezTo>
                      <a:pt x="19467" y="3620"/>
                      <a:pt x="19516" y="3618"/>
                      <a:pt x="19564" y="3618"/>
                    </a:cubicBezTo>
                    <a:cubicBezTo>
                      <a:pt x="20097" y="3618"/>
                      <a:pt x="20616" y="3882"/>
                      <a:pt x="20990" y="4342"/>
                    </a:cubicBezTo>
                    <a:cubicBezTo>
                      <a:pt x="20996" y="4350"/>
                      <a:pt x="21584" y="5547"/>
                      <a:pt x="21500" y="5766"/>
                    </a:cubicBezTo>
                    <a:lnTo>
                      <a:pt x="21255" y="7167"/>
                    </a:lnTo>
                    <a:cubicBezTo>
                      <a:pt x="21255" y="7167"/>
                      <a:pt x="19507" y="6146"/>
                      <a:pt x="18875" y="5777"/>
                    </a:cubicBezTo>
                    <a:cubicBezTo>
                      <a:pt x="18857" y="6135"/>
                      <a:pt x="18739" y="6710"/>
                      <a:pt x="18521" y="7498"/>
                    </a:cubicBezTo>
                    <a:cubicBezTo>
                      <a:pt x="18350" y="8115"/>
                      <a:pt x="18074" y="8891"/>
                      <a:pt x="17444" y="9416"/>
                    </a:cubicBezTo>
                    <a:cubicBezTo>
                      <a:pt x="17256" y="9572"/>
                      <a:pt x="17075" y="9689"/>
                      <a:pt x="16916" y="9792"/>
                    </a:cubicBezTo>
                    <a:cubicBezTo>
                      <a:pt x="16590" y="10002"/>
                      <a:pt x="16333" y="10167"/>
                      <a:pt x="16118" y="10575"/>
                    </a:cubicBezTo>
                    <a:cubicBezTo>
                      <a:pt x="16056" y="10692"/>
                      <a:pt x="15996" y="10833"/>
                      <a:pt x="15932" y="10983"/>
                    </a:cubicBezTo>
                    <a:cubicBezTo>
                      <a:pt x="15753" y="11403"/>
                      <a:pt x="15550" y="11879"/>
                      <a:pt x="15206" y="12115"/>
                    </a:cubicBezTo>
                    <a:cubicBezTo>
                      <a:pt x="15018" y="12245"/>
                      <a:pt x="14837" y="12308"/>
                      <a:pt x="14652" y="12308"/>
                    </a:cubicBezTo>
                    <a:cubicBezTo>
                      <a:pt x="14384" y="12308"/>
                      <a:pt x="14163" y="12177"/>
                      <a:pt x="13929" y="12039"/>
                    </a:cubicBezTo>
                    <a:cubicBezTo>
                      <a:pt x="13878" y="12009"/>
                      <a:pt x="13827" y="11979"/>
                      <a:pt x="13775" y="11949"/>
                    </a:cubicBezTo>
                    <a:cubicBezTo>
                      <a:pt x="13651" y="12967"/>
                      <a:pt x="13137" y="14195"/>
                      <a:pt x="12755" y="15111"/>
                    </a:cubicBezTo>
                    <a:lnTo>
                      <a:pt x="12714" y="15209"/>
                    </a:lnTo>
                    <a:cubicBezTo>
                      <a:pt x="12621" y="15432"/>
                      <a:pt x="12501" y="15653"/>
                      <a:pt x="12385" y="15868"/>
                    </a:cubicBezTo>
                    <a:cubicBezTo>
                      <a:pt x="12191" y="16228"/>
                      <a:pt x="11989" y="16601"/>
                      <a:pt x="11917" y="16980"/>
                    </a:cubicBezTo>
                    <a:cubicBezTo>
                      <a:pt x="11879" y="17182"/>
                      <a:pt x="11879" y="17377"/>
                      <a:pt x="11880" y="17584"/>
                    </a:cubicBezTo>
                    <a:cubicBezTo>
                      <a:pt x="11881" y="17939"/>
                      <a:pt x="11882" y="18307"/>
                      <a:pt x="11669" y="18690"/>
                    </a:cubicBezTo>
                    <a:cubicBezTo>
                      <a:pt x="11174" y="19579"/>
                      <a:pt x="10142" y="19829"/>
                      <a:pt x="9311" y="19874"/>
                    </a:cubicBezTo>
                    <a:cubicBezTo>
                      <a:pt x="9199" y="20596"/>
                      <a:pt x="8410" y="21022"/>
                      <a:pt x="7657" y="21022"/>
                    </a:cubicBezTo>
                    <a:cubicBezTo>
                      <a:pt x="7354" y="21022"/>
                      <a:pt x="7080" y="20955"/>
                      <a:pt x="6854" y="20830"/>
                    </a:cubicBezTo>
                    <a:cubicBezTo>
                      <a:pt x="6639" y="21267"/>
                      <a:pt x="5603" y="21600"/>
                      <a:pt x="5240" y="21600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75" name="Shape"/>
              <p:cNvSpPr/>
              <p:nvPr/>
            </p:nvSpPr>
            <p:spPr>
              <a:xfrm>
                <a:off x="7006330" y="1838182"/>
                <a:ext cx="1385463" cy="1855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7" h="21600" extrusionOk="0">
                    <a:moveTo>
                      <a:pt x="461" y="21378"/>
                    </a:moveTo>
                    <a:cubicBezTo>
                      <a:pt x="632" y="21122"/>
                      <a:pt x="799" y="20867"/>
                      <a:pt x="955" y="20611"/>
                    </a:cubicBezTo>
                    <a:cubicBezTo>
                      <a:pt x="2288" y="18455"/>
                      <a:pt x="3230" y="16129"/>
                      <a:pt x="1117" y="13732"/>
                    </a:cubicBezTo>
                    <a:cubicBezTo>
                      <a:pt x="1084" y="13693"/>
                      <a:pt x="1050" y="13655"/>
                      <a:pt x="1017" y="13619"/>
                    </a:cubicBezTo>
                    <a:cubicBezTo>
                      <a:pt x="854" y="13441"/>
                      <a:pt x="777" y="13251"/>
                      <a:pt x="703" y="13066"/>
                    </a:cubicBezTo>
                    <a:cubicBezTo>
                      <a:pt x="651" y="12938"/>
                      <a:pt x="602" y="12816"/>
                      <a:pt x="526" y="12703"/>
                    </a:cubicBezTo>
                    <a:cubicBezTo>
                      <a:pt x="478" y="12632"/>
                      <a:pt x="420" y="12570"/>
                      <a:pt x="365" y="12510"/>
                    </a:cubicBezTo>
                    <a:cubicBezTo>
                      <a:pt x="227" y="12362"/>
                      <a:pt x="71" y="12195"/>
                      <a:pt x="89" y="11935"/>
                    </a:cubicBezTo>
                    <a:cubicBezTo>
                      <a:pt x="102" y="11748"/>
                      <a:pt x="214" y="11628"/>
                      <a:pt x="312" y="11523"/>
                    </a:cubicBezTo>
                    <a:cubicBezTo>
                      <a:pt x="371" y="11459"/>
                      <a:pt x="427" y="11399"/>
                      <a:pt x="459" y="11327"/>
                    </a:cubicBezTo>
                    <a:cubicBezTo>
                      <a:pt x="528" y="11168"/>
                      <a:pt x="492" y="10883"/>
                      <a:pt x="423" y="10697"/>
                    </a:cubicBezTo>
                    <a:cubicBezTo>
                      <a:pt x="387" y="10604"/>
                      <a:pt x="318" y="10511"/>
                      <a:pt x="245" y="10413"/>
                    </a:cubicBezTo>
                    <a:cubicBezTo>
                      <a:pt x="153" y="10291"/>
                      <a:pt x="59" y="10164"/>
                      <a:pt x="20" y="10021"/>
                    </a:cubicBezTo>
                    <a:cubicBezTo>
                      <a:pt x="-47" y="9776"/>
                      <a:pt x="69" y="9588"/>
                      <a:pt x="182" y="9406"/>
                    </a:cubicBezTo>
                    <a:cubicBezTo>
                      <a:pt x="211" y="9359"/>
                      <a:pt x="241" y="9311"/>
                      <a:pt x="267" y="9261"/>
                    </a:cubicBezTo>
                    <a:cubicBezTo>
                      <a:pt x="519" y="8791"/>
                      <a:pt x="763" y="8288"/>
                      <a:pt x="747" y="7776"/>
                    </a:cubicBezTo>
                    <a:cubicBezTo>
                      <a:pt x="743" y="7647"/>
                      <a:pt x="731" y="7519"/>
                      <a:pt x="718" y="7390"/>
                    </a:cubicBezTo>
                    <a:cubicBezTo>
                      <a:pt x="691" y="7109"/>
                      <a:pt x="663" y="6819"/>
                      <a:pt x="725" y="6523"/>
                    </a:cubicBezTo>
                    <a:cubicBezTo>
                      <a:pt x="790" y="6226"/>
                      <a:pt x="1039" y="6044"/>
                      <a:pt x="1279" y="5868"/>
                    </a:cubicBezTo>
                    <a:cubicBezTo>
                      <a:pt x="1402" y="5779"/>
                      <a:pt x="1518" y="5694"/>
                      <a:pt x="1607" y="5596"/>
                    </a:cubicBezTo>
                    <a:cubicBezTo>
                      <a:pt x="2006" y="5156"/>
                      <a:pt x="2362" y="4716"/>
                      <a:pt x="2634" y="4324"/>
                    </a:cubicBezTo>
                    <a:cubicBezTo>
                      <a:pt x="2671" y="4271"/>
                      <a:pt x="2708" y="4191"/>
                      <a:pt x="2751" y="4102"/>
                    </a:cubicBezTo>
                    <a:cubicBezTo>
                      <a:pt x="2904" y="3784"/>
                      <a:pt x="3113" y="3348"/>
                      <a:pt x="3567" y="3348"/>
                    </a:cubicBezTo>
                    <a:cubicBezTo>
                      <a:pt x="3589" y="3348"/>
                      <a:pt x="3611" y="3349"/>
                      <a:pt x="3633" y="3352"/>
                    </a:cubicBezTo>
                    <a:lnTo>
                      <a:pt x="3799" y="3368"/>
                    </a:lnTo>
                    <a:lnTo>
                      <a:pt x="3790" y="3493"/>
                    </a:lnTo>
                    <a:cubicBezTo>
                      <a:pt x="3786" y="3554"/>
                      <a:pt x="3767" y="3655"/>
                      <a:pt x="3743" y="3779"/>
                    </a:cubicBezTo>
                    <a:cubicBezTo>
                      <a:pt x="3670" y="4163"/>
                      <a:pt x="3518" y="4962"/>
                      <a:pt x="3785" y="5192"/>
                    </a:cubicBezTo>
                    <a:cubicBezTo>
                      <a:pt x="3827" y="5228"/>
                      <a:pt x="3876" y="5244"/>
                      <a:pt x="3946" y="5244"/>
                    </a:cubicBezTo>
                    <a:cubicBezTo>
                      <a:pt x="3997" y="5244"/>
                      <a:pt x="4058" y="5235"/>
                      <a:pt x="4127" y="5217"/>
                    </a:cubicBezTo>
                    <a:cubicBezTo>
                      <a:pt x="4555" y="5102"/>
                      <a:pt x="4398" y="4477"/>
                      <a:pt x="4271" y="3975"/>
                    </a:cubicBezTo>
                    <a:cubicBezTo>
                      <a:pt x="4199" y="3689"/>
                      <a:pt x="4136" y="3442"/>
                      <a:pt x="4169" y="3272"/>
                    </a:cubicBezTo>
                    <a:cubicBezTo>
                      <a:pt x="4254" y="2843"/>
                      <a:pt x="4640" y="2639"/>
                      <a:pt x="5062" y="2452"/>
                    </a:cubicBezTo>
                    <a:cubicBezTo>
                      <a:pt x="5166" y="2407"/>
                      <a:pt x="5336" y="2381"/>
                      <a:pt x="5550" y="2349"/>
                    </a:cubicBezTo>
                    <a:cubicBezTo>
                      <a:pt x="5750" y="2319"/>
                      <a:pt x="6216" y="2249"/>
                      <a:pt x="6259" y="2168"/>
                    </a:cubicBezTo>
                    <a:cubicBezTo>
                      <a:pt x="6261" y="2165"/>
                      <a:pt x="6259" y="2145"/>
                      <a:pt x="6221" y="2105"/>
                    </a:cubicBezTo>
                    <a:cubicBezTo>
                      <a:pt x="6182" y="2065"/>
                      <a:pt x="6084" y="2040"/>
                      <a:pt x="5980" y="2013"/>
                    </a:cubicBezTo>
                    <a:cubicBezTo>
                      <a:pt x="5847" y="1979"/>
                      <a:pt x="5695" y="1941"/>
                      <a:pt x="5587" y="1848"/>
                    </a:cubicBezTo>
                    <a:cubicBezTo>
                      <a:pt x="5228" y="1538"/>
                      <a:pt x="5290" y="774"/>
                      <a:pt x="5605" y="470"/>
                    </a:cubicBezTo>
                    <a:cubicBezTo>
                      <a:pt x="5925" y="163"/>
                      <a:pt x="6364" y="0"/>
                      <a:pt x="6877" y="0"/>
                    </a:cubicBezTo>
                    <a:cubicBezTo>
                      <a:pt x="7192" y="0"/>
                      <a:pt x="7522" y="60"/>
                      <a:pt x="7858" y="178"/>
                    </a:cubicBezTo>
                    <a:cubicBezTo>
                      <a:pt x="8210" y="302"/>
                      <a:pt x="8394" y="362"/>
                      <a:pt x="8728" y="362"/>
                    </a:cubicBezTo>
                    <a:lnTo>
                      <a:pt x="8912" y="358"/>
                    </a:lnTo>
                    <a:cubicBezTo>
                      <a:pt x="8994" y="356"/>
                      <a:pt x="9080" y="353"/>
                      <a:pt x="9165" y="353"/>
                    </a:cubicBezTo>
                    <a:cubicBezTo>
                      <a:pt x="9445" y="353"/>
                      <a:pt x="9801" y="378"/>
                      <a:pt x="10064" y="577"/>
                    </a:cubicBezTo>
                    <a:cubicBezTo>
                      <a:pt x="10209" y="685"/>
                      <a:pt x="10294" y="789"/>
                      <a:pt x="10368" y="880"/>
                    </a:cubicBezTo>
                    <a:cubicBezTo>
                      <a:pt x="10487" y="1025"/>
                      <a:pt x="10566" y="1121"/>
                      <a:pt x="10854" y="1185"/>
                    </a:cubicBezTo>
                    <a:cubicBezTo>
                      <a:pt x="11011" y="1220"/>
                      <a:pt x="11177" y="1236"/>
                      <a:pt x="11353" y="1252"/>
                    </a:cubicBezTo>
                    <a:cubicBezTo>
                      <a:pt x="11575" y="1273"/>
                      <a:pt x="11805" y="1295"/>
                      <a:pt x="12029" y="1359"/>
                    </a:cubicBezTo>
                    <a:cubicBezTo>
                      <a:pt x="12214" y="1412"/>
                      <a:pt x="12441" y="1438"/>
                      <a:pt x="12681" y="1466"/>
                    </a:cubicBezTo>
                    <a:cubicBezTo>
                      <a:pt x="13191" y="1525"/>
                      <a:pt x="13770" y="1592"/>
                      <a:pt x="14078" y="1959"/>
                    </a:cubicBezTo>
                    <a:cubicBezTo>
                      <a:pt x="14384" y="2320"/>
                      <a:pt x="14619" y="2715"/>
                      <a:pt x="14725" y="3042"/>
                    </a:cubicBezTo>
                    <a:lnTo>
                      <a:pt x="14776" y="3199"/>
                    </a:lnTo>
                    <a:lnTo>
                      <a:pt x="14560" y="3209"/>
                    </a:lnTo>
                    <a:cubicBezTo>
                      <a:pt x="14297" y="3221"/>
                      <a:pt x="14216" y="3265"/>
                      <a:pt x="14207" y="3281"/>
                    </a:cubicBezTo>
                    <a:cubicBezTo>
                      <a:pt x="14205" y="3284"/>
                      <a:pt x="14168" y="3359"/>
                      <a:pt x="14470" y="3618"/>
                    </a:cubicBezTo>
                    <a:cubicBezTo>
                      <a:pt x="14935" y="4015"/>
                      <a:pt x="15254" y="4549"/>
                      <a:pt x="15418" y="5203"/>
                    </a:cubicBezTo>
                    <a:cubicBezTo>
                      <a:pt x="15421" y="5215"/>
                      <a:pt x="15705" y="6442"/>
                      <a:pt x="15370" y="6848"/>
                    </a:cubicBezTo>
                    <a:cubicBezTo>
                      <a:pt x="15261" y="6978"/>
                      <a:pt x="15070" y="7057"/>
                      <a:pt x="14901" y="7126"/>
                    </a:cubicBezTo>
                    <a:cubicBezTo>
                      <a:pt x="14810" y="7163"/>
                      <a:pt x="14725" y="7198"/>
                      <a:pt x="14669" y="7234"/>
                    </a:cubicBezTo>
                    <a:cubicBezTo>
                      <a:pt x="14523" y="7327"/>
                      <a:pt x="14527" y="7448"/>
                      <a:pt x="14549" y="7652"/>
                    </a:cubicBezTo>
                    <a:cubicBezTo>
                      <a:pt x="14561" y="7774"/>
                      <a:pt x="14574" y="7901"/>
                      <a:pt x="14534" y="8030"/>
                    </a:cubicBezTo>
                    <a:cubicBezTo>
                      <a:pt x="14393" y="8475"/>
                      <a:pt x="14010" y="8661"/>
                      <a:pt x="13605" y="8857"/>
                    </a:cubicBezTo>
                    <a:lnTo>
                      <a:pt x="13478" y="8920"/>
                    </a:lnTo>
                    <a:cubicBezTo>
                      <a:pt x="13291" y="9012"/>
                      <a:pt x="13169" y="9185"/>
                      <a:pt x="13040" y="9369"/>
                    </a:cubicBezTo>
                    <a:cubicBezTo>
                      <a:pt x="13007" y="9416"/>
                      <a:pt x="12973" y="9464"/>
                      <a:pt x="12938" y="9511"/>
                    </a:cubicBezTo>
                    <a:cubicBezTo>
                      <a:pt x="13083" y="9783"/>
                      <a:pt x="13228" y="10024"/>
                      <a:pt x="13383" y="10246"/>
                    </a:cubicBezTo>
                    <a:lnTo>
                      <a:pt x="13427" y="10311"/>
                    </a:lnTo>
                    <a:cubicBezTo>
                      <a:pt x="13493" y="10409"/>
                      <a:pt x="13526" y="10455"/>
                      <a:pt x="13601" y="10486"/>
                    </a:cubicBezTo>
                    <a:cubicBezTo>
                      <a:pt x="13612" y="10483"/>
                      <a:pt x="13627" y="10479"/>
                      <a:pt x="13638" y="10475"/>
                    </a:cubicBezTo>
                    <a:cubicBezTo>
                      <a:pt x="13691" y="10459"/>
                      <a:pt x="13757" y="10440"/>
                      <a:pt x="13831" y="10440"/>
                    </a:cubicBezTo>
                    <a:cubicBezTo>
                      <a:pt x="13879" y="10440"/>
                      <a:pt x="13924" y="10448"/>
                      <a:pt x="13964" y="10464"/>
                    </a:cubicBezTo>
                    <a:cubicBezTo>
                      <a:pt x="13974" y="10468"/>
                      <a:pt x="14079" y="10527"/>
                      <a:pt x="14159" y="10604"/>
                    </a:cubicBezTo>
                    <a:cubicBezTo>
                      <a:pt x="14641" y="10425"/>
                      <a:pt x="14978" y="9975"/>
                      <a:pt x="15144" y="9706"/>
                    </a:cubicBezTo>
                    <a:cubicBezTo>
                      <a:pt x="15216" y="9589"/>
                      <a:pt x="15262" y="9460"/>
                      <a:pt x="15311" y="9324"/>
                    </a:cubicBezTo>
                    <a:cubicBezTo>
                      <a:pt x="15416" y="9030"/>
                      <a:pt x="15535" y="8696"/>
                      <a:pt x="15967" y="8491"/>
                    </a:cubicBezTo>
                    <a:lnTo>
                      <a:pt x="16155" y="8401"/>
                    </a:lnTo>
                    <a:cubicBezTo>
                      <a:pt x="16526" y="8220"/>
                      <a:pt x="16948" y="8014"/>
                      <a:pt x="17369" y="7928"/>
                    </a:cubicBezTo>
                    <a:cubicBezTo>
                      <a:pt x="17466" y="7908"/>
                      <a:pt x="17566" y="7898"/>
                      <a:pt x="17667" y="7898"/>
                    </a:cubicBezTo>
                    <a:cubicBezTo>
                      <a:pt x="18470" y="7898"/>
                      <a:pt x="19120" y="8512"/>
                      <a:pt x="19377" y="8874"/>
                    </a:cubicBezTo>
                    <a:cubicBezTo>
                      <a:pt x="19653" y="9265"/>
                      <a:pt x="19834" y="9684"/>
                      <a:pt x="20009" y="10090"/>
                    </a:cubicBezTo>
                    <a:cubicBezTo>
                      <a:pt x="20078" y="10249"/>
                      <a:pt x="20146" y="10407"/>
                      <a:pt x="20220" y="10564"/>
                    </a:cubicBezTo>
                    <a:cubicBezTo>
                      <a:pt x="20327" y="10794"/>
                      <a:pt x="20393" y="11040"/>
                      <a:pt x="20456" y="11278"/>
                    </a:cubicBezTo>
                    <a:cubicBezTo>
                      <a:pt x="20551" y="11639"/>
                      <a:pt x="20642" y="11979"/>
                      <a:pt x="20863" y="12270"/>
                    </a:cubicBezTo>
                    <a:cubicBezTo>
                      <a:pt x="21048" y="12517"/>
                      <a:pt x="21485" y="13059"/>
                      <a:pt x="21485" y="13059"/>
                    </a:cubicBezTo>
                    <a:lnTo>
                      <a:pt x="21510" y="13090"/>
                    </a:lnTo>
                    <a:lnTo>
                      <a:pt x="21511" y="13127"/>
                    </a:lnTo>
                    <a:cubicBezTo>
                      <a:pt x="21513" y="13266"/>
                      <a:pt x="21518" y="13405"/>
                      <a:pt x="21523" y="13543"/>
                    </a:cubicBezTo>
                    <a:cubicBezTo>
                      <a:pt x="21538" y="13944"/>
                      <a:pt x="21553" y="14360"/>
                      <a:pt x="21504" y="14780"/>
                    </a:cubicBezTo>
                    <a:cubicBezTo>
                      <a:pt x="21475" y="15018"/>
                      <a:pt x="21359" y="15570"/>
                      <a:pt x="20913" y="15570"/>
                    </a:cubicBezTo>
                    <a:cubicBezTo>
                      <a:pt x="20861" y="15570"/>
                      <a:pt x="20808" y="15562"/>
                      <a:pt x="20756" y="15546"/>
                    </a:cubicBezTo>
                    <a:cubicBezTo>
                      <a:pt x="20587" y="15494"/>
                      <a:pt x="20524" y="15366"/>
                      <a:pt x="20469" y="15254"/>
                    </a:cubicBezTo>
                    <a:cubicBezTo>
                      <a:pt x="20417" y="15148"/>
                      <a:pt x="20378" y="15078"/>
                      <a:pt x="20308" y="15062"/>
                    </a:cubicBezTo>
                    <a:cubicBezTo>
                      <a:pt x="20279" y="15056"/>
                      <a:pt x="20253" y="15053"/>
                      <a:pt x="20231" y="15053"/>
                    </a:cubicBezTo>
                    <a:cubicBezTo>
                      <a:pt x="20134" y="15053"/>
                      <a:pt x="20079" y="15136"/>
                      <a:pt x="19992" y="15323"/>
                    </a:cubicBezTo>
                    <a:cubicBezTo>
                      <a:pt x="19908" y="15502"/>
                      <a:pt x="19883" y="15673"/>
                      <a:pt x="19857" y="15854"/>
                    </a:cubicBezTo>
                    <a:cubicBezTo>
                      <a:pt x="19825" y="16067"/>
                      <a:pt x="19793" y="16288"/>
                      <a:pt x="19673" y="16503"/>
                    </a:cubicBezTo>
                    <a:cubicBezTo>
                      <a:pt x="19541" y="16740"/>
                      <a:pt x="19318" y="16893"/>
                      <a:pt x="19104" y="17040"/>
                    </a:cubicBezTo>
                    <a:cubicBezTo>
                      <a:pt x="18946" y="17148"/>
                      <a:pt x="18798" y="17250"/>
                      <a:pt x="18689" y="17381"/>
                    </a:cubicBezTo>
                    <a:cubicBezTo>
                      <a:pt x="18541" y="17559"/>
                      <a:pt x="18552" y="17782"/>
                      <a:pt x="18565" y="18018"/>
                    </a:cubicBezTo>
                    <a:cubicBezTo>
                      <a:pt x="18573" y="18173"/>
                      <a:pt x="18581" y="18334"/>
                      <a:pt x="18543" y="18491"/>
                    </a:cubicBezTo>
                    <a:cubicBezTo>
                      <a:pt x="18453" y="18876"/>
                      <a:pt x="18182" y="19270"/>
                      <a:pt x="17920" y="19652"/>
                    </a:cubicBezTo>
                    <a:cubicBezTo>
                      <a:pt x="17780" y="19854"/>
                      <a:pt x="17649" y="20045"/>
                      <a:pt x="17549" y="20228"/>
                    </a:cubicBezTo>
                    <a:lnTo>
                      <a:pt x="17512" y="20296"/>
                    </a:lnTo>
                    <a:lnTo>
                      <a:pt x="10509" y="21264"/>
                    </a:lnTo>
                    <a:lnTo>
                      <a:pt x="9819" y="20819"/>
                    </a:lnTo>
                    <a:lnTo>
                      <a:pt x="313" y="21600"/>
                    </a:lnTo>
                    <a:cubicBezTo>
                      <a:pt x="313" y="21600"/>
                      <a:pt x="461" y="21378"/>
                      <a:pt x="461" y="21378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76" name="Shape"/>
              <p:cNvSpPr/>
              <p:nvPr/>
            </p:nvSpPr>
            <p:spPr>
              <a:xfrm>
                <a:off x="7681357" y="3257539"/>
                <a:ext cx="1517951" cy="17485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677" y="20023"/>
                    </a:moveTo>
                    <a:cubicBezTo>
                      <a:pt x="11622" y="20069"/>
                      <a:pt x="11565" y="20119"/>
                      <a:pt x="11506" y="20171"/>
                    </a:cubicBezTo>
                    <a:cubicBezTo>
                      <a:pt x="11306" y="20348"/>
                      <a:pt x="11099" y="20532"/>
                      <a:pt x="10883" y="20619"/>
                    </a:cubicBezTo>
                    <a:cubicBezTo>
                      <a:pt x="10723" y="20683"/>
                      <a:pt x="10549" y="20714"/>
                      <a:pt x="10351" y="20714"/>
                    </a:cubicBezTo>
                    <a:cubicBezTo>
                      <a:pt x="10190" y="20714"/>
                      <a:pt x="10032" y="20694"/>
                      <a:pt x="9879" y="20675"/>
                    </a:cubicBezTo>
                    <a:cubicBezTo>
                      <a:pt x="9730" y="20655"/>
                      <a:pt x="9590" y="20638"/>
                      <a:pt x="9451" y="20638"/>
                    </a:cubicBezTo>
                    <a:cubicBezTo>
                      <a:pt x="9374" y="20638"/>
                      <a:pt x="9304" y="20643"/>
                      <a:pt x="9238" y="20655"/>
                    </a:cubicBezTo>
                    <a:cubicBezTo>
                      <a:pt x="9125" y="20675"/>
                      <a:pt x="8965" y="20770"/>
                      <a:pt x="8823" y="20854"/>
                    </a:cubicBezTo>
                    <a:cubicBezTo>
                      <a:pt x="8625" y="20972"/>
                      <a:pt x="8439" y="21083"/>
                      <a:pt x="8260" y="21083"/>
                    </a:cubicBezTo>
                    <a:cubicBezTo>
                      <a:pt x="8034" y="21075"/>
                      <a:pt x="7877" y="20911"/>
                      <a:pt x="7726" y="20753"/>
                    </a:cubicBezTo>
                    <a:cubicBezTo>
                      <a:pt x="7652" y="20675"/>
                      <a:pt x="7575" y="20596"/>
                      <a:pt x="7519" y="20565"/>
                    </a:cubicBezTo>
                    <a:cubicBezTo>
                      <a:pt x="7237" y="20414"/>
                      <a:pt x="6899" y="20337"/>
                      <a:pt x="6541" y="20255"/>
                    </a:cubicBezTo>
                    <a:cubicBezTo>
                      <a:pt x="6216" y="20181"/>
                      <a:pt x="5880" y="20104"/>
                      <a:pt x="5580" y="19965"/>
                    </a:cubicBezTo>
                    <a:cubicBezTo>
                      <a:pt x="5318" y="19844"/>
                      <a:pt x="5132" y="19668"/>
                      <a:pt x="4953" y="19498"/>
                    </a:cubicBezTo>
                    <a:cubicBezTo>
                      <a:pt x="4739" y="19295"/>
                      <a:pt x="4537" y="19104"/>
                      <a:pt x="4220" y="19024"/>
                    </a:cubicBezTo>
                    <a:cubicBezTo>
                      <a:pt x="4077" y="18988"/>
                      <a:pt x="3785" y="18946"/>
                      <a:pt x="3434" y="18946"/>
                    </a:cubicBezTo>
                    <a:cubicBezTo>
                      <a:pt x="3018" y="18946"/>
                      <a:pt x="2686" y="19006"/>
                      <a:pt x="2500" y="19116"/>
                    </a:cubicBezTo>
                    <a:lnTo>
                      <a:pt x="2279" y="19246"/>
                    </a:lnTo>
                    <a:lnTo>
                      <a:pt x="0" y="4645"/>
                    </a:lnTo>
                    <a:lnTo>
                      <a:pt x="6710" y="3570"/>
                    </a:lnTo>
                    <a:lnTo>
                      <a:pt x="6646" y="3693"/>
                    </a:lnTo>
                    <a:cubicBezTo>
                      <a:pt x="7259" y="3850"/>
                      <a:pt x="9850" y="4256"/>
                      <a:pt x="10154" y="4256"/>
                    </a:cubicBezTo>
                    <a:lnTo>
                      <a:pt x="10233" y="4530"/>
                    </a:lnTo>
                    <a:cubicBezTo>
                      <a:pt x="10152" y="4562"/>
                      <a:pt x="10074" y="4592"/>
                      <a:pt x="9998" y="4620"/>
                    </a:cubicBezTo>
                    <a:cubicBezTo>
                      <a:pt x="9985" y="4625"/>
                      <a:pt x="9973" y="4629"/>
                      <a:pt x="9960" y="4634"/>
                    </a:cubicBezTo>
                    <a:cubicBezTo>
                      <a:pt x="10520" y="4676"/>
                      <a:pt x="11179" y="4843"/>
                      <a:pt x="11518" y="4929"/>
                    </a:cubicBezTo>
                    <a:lnTo>
                      <a:pt x="11572" y="4943"/>
                    </a:lnTo>
                    <a:cubicBezTo>
                      <a:pt x="11733" y="4837"/>
                      <a:pt x="11874" y="4718"/>
                      <a:pt x="12023" y="4593"/>
                    </a:cubicBezTo>
                    <a:cubicBezTo>
                      <a:pt x="12305" y="4355"/>
                      <a:pt x="12596" y="4110"/>
                      <a:pt x="13026" y="3964"/>
                    </a:cubicBezTo>
                    <a:cubicBezTo>
                      <a:pt x="13462" y="3816"/>
                      <a:pt x="13927" y="3778"/>
                      <a:pt x="14377" y="3741"/>
                    </a:cubicBezTo>
                    <a:cubicBezTo>
                      <a:pt x="14571" y="3725"/>
                      <a:pt x="14770" y="3709"/>
                      <a:pt x="14962" y="3684"/>
                    </a:cubicBezTo>
                    <a:cubicBezTo>
                      <a:pt x="15202" y="3413"/>
                      <a:pt x="15458" y="3148"/>
                      <a:pt x="15706" y="2891"/>
                    </a:cubicBezTo>
                    <a:lnTo>
                      <a:pt x="15937" y="2652"/>
                    </a:lnTo>
                    <a:cubicBezTo>
                      <a:pt x="16493" y="2072"/>
                      <a:pt x="17020" y="1747"/>
                      <a:pt x="17704" y="1351"/>
                    </a:cubicBezTo>
                    <a:lnTo>
                      <a:pt x="18110" y="1116"/>
                    </a:lnTo>
                    <a:cubicBezTo>
                      <a:pt x="18678" y="787"/>
                      <a:pt x="19243" y="460"/>
                      <a:pt x="19803" y="126"/>
                    </a:cubicBezTo>
                    <a:lnTo>
                      <a:pt x="20016" y="0"/>
                    </a:lnTo>
                    <a:lnTo>
                      <a:pt x="21600" y="7827"/>
                    </a:lnTo>
                    <a:lnTo>
                      <a:pt x="21495" y="7876"/>
                    </a:lnTo>
                    <a:cubicBezTo>
                      <a:pt x="21356" y="7941"/>
                      <a:pt x="21226" y="7961"/>
                      <a:pt x="21112" y="7978"/>
                    </a:cubicBezTo>
                    <a:cubicBezTo>
                      <a:pt x="21101" y="7980"/>
                      <a:pt x="21091" y="7981"/>
                      <a:pt x="21081" y="7982"/>
                    </a:cubicBezTo>
                    <a:cubicBezTo>
                      <a:pt x="21361" y="8299"/>
                      <a:pt x="21484" y="8743"/>
                      <a:pt x="21440" y="9284"/>
                    </a:cubicBezTo>
                    <a:cubicBezTo>
                      <a:pt x="21413" y="9595"/>
                      <a:pt x="21397" y="9915"/>
                      <a:pt x="21380" y="10239"/>
                    </a:cubicBezTo>
                    <a:cubicBezTo>
                      <a:pt x="21284" y="12123"/>
                      <a:pt x="21175" y="14258"/>
                      <a:pt x="18999" y="15397"/>
                    </a:cubicBezTo>
                    <a:cubicBezTo>
                      <a:pt x="18410" y="15706"/>
                      <a:pt x="17732" y="16070"/>
                      <a:pt x="17099" y="16506"/>
                    </a:cubicBezTo>
                    <a:cubicBezTo>
                      <a:pt x="17247" y="16990"/>
                      <a:pt x="17324" y="17613"/>
                      <a:pt x="16948" y="18013"/>
                    </a:cubicBezTo>
                    <a:cubicBezTo>
                      <a:pt x="16766" y="18207"/>
                      <a:pt x="16470" y="18279"/>
                      <a:pt x="16208" y="18342"/>
                    </a:cubicBezTo>
                    <a:cubicBezTo>
                      <a:pt x="15976" y="18399"/>
                      <a:pt x="15757" y="18452"/>
                      <a:pt x="15670" y="18571"/>
                    </a:cubicBezTo>
                    <a:cubicBezTo>
                      <a:pt x="15544" y="18740"/>
                      <a:pt x="15631" y="18962"/>
                      <a:pt x="15732" y="19219"/>
                    </a:cubicBezTo>
                    <a:cubicBezTo>
                      <a:pt x="15837" y="19483"/>
                      <a:pt x="15944" y="19756"/>
                      <a:pt x="15822" y="20019"/>
                    </a:cubicBezTo>
                    <a:cubicBezTo>
                      <a:pt x="15745" y="20187"/>
                      <a:pt x="15582" y="20245"/>
                      <a:pt x="15463" y="20288"/>
                    </a:cubicBezTo>
                    <a:cubicBezTo>
                      <a:pt x="15371" y="20321"/>
                      <a:pt x="15318" y="20341"/>
                      <a:pt x="15295" y="20384"/>
                    </a:cubicBezTo>
                    <a:cubicBezTo>
                      <a:pt x="15235" y="20494"/>
                      <a:pt x="15250" y="20688"/>
                      <a:pt x="15263" y="20859"/>
                    </a:cubicBezTo>
                    <a:cubicBezTo>
                      <a:pt x="15271" y="20964"/>
                      <a:pt x="15278" y="21064"/>
                      <a:pt x="15272" y="21150"/>
                    </a:cubicBezTo>
                    <a:lnTo>
                      <a:pt x="15263" y="21279"/>
                    </a:lnTo>
                    <a:lnTo>
                      <a:pt x="15113" y="21285"/>
                    </a:lnTo>
                    <a:cubicBezTo>
                      <a:pt x="14564" y="21304"/>
                      <a:pt x="14334" y="21324"/>
                      <a:pt x="14274" y="21439"/>
                    </a:cubicBezTo>
                    <a:lnTo>
                      <a:pt x="14191" y="21600"/>
                    </a:lnTo>
                    <a:cubicBezTo>
                      <a:pt x="14191" y="21600"/>
                      <a:pt x="11677" y="20023"/>
                      <a:pt x="11677" y="20023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77" name="Shape"/>
              <p:cNvSpPr/>
              <p:nvPr/>
            </p:nvSpPr>
            <p:spPr>
              <a:xfrm>
                <a:off x="6796839" y="3606561"/>
                <a:ext cx="1066120" cy="1881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extrusionOk="0">
                    <a:moveTo>
                      <a:pt x="0" y="21392"/>
                    </a:moveTo>
                    <a:lnTo>
                      <a:pt x="0" y="19421"/>
                    </a:lnTo>
                    <a:lnTo>
                      <a:pt x="43" y="19386"/>
                    </a:lnTo>
                    <a:cubicBezTo>
                      <a:pt x="215" y="19248"/>
                      <a:pt x="382" y="19117"/>
                      <a:pt x="543" y="18990"/>
                    </a:cubicBezTo>
                    <a:cubicBezTo>
                      <a:pt x="2120" y="17749"/>
                      <a:pt x="2988" y="17065"/>
                      <a:pt x="1835" y="15472"/>
                    </a:cubicBezTo>
                    <a:cubicBezTo>
                      <a:pt x="1382" y="14843"/>
                      <a:pt x="1549" y="14185"/>
                      <a:pt x="1711" y="13550"/>
                    </a:cubicBezTo>
                    <a:cubicBezTo>
                      <a:pt x="1800" y="13199"/>
                      <a:pt x="1885" y="12868"/>
                      <a:pt x="1873" y="12540"/>
                    </a:cubicBezTo>
                    <a:cubicBezTo>
                      <a:pt x="1841" y="11695"/>
                      <a:pt x="1663" y="10824"/>
                      <a:pt x="1491" y="9982"/>
                    </a:cubicBezTo>
                    <a:cubicBezTo>
                      <a:pt x="1408" y="9576"/>
                      <a:pt x="1326" y="9170"/>
                      <a:pt x="1258" y="8767"/>
                    </a:cubicBezTo>
                    <a:cubicBezTo>
                      <a:pt x="1227" y="8575"/>
                      <a:pt x="1097" y="7798"/>
                      <a:pt x="932" y="6809"/>
                    </a:cubicBezTo>
                    <a:cubicBezTo>
                      <a:pt x="646" y="5090"/>
                      <a:pt x="252" y="2732"/>
                      <a:pt x="81" y="1687"/>
                    </a:cubicBezTo>
                    <a:lnTo>
                      <a:pt x="28" y="1361"/>
                    </a:lnTo>
                    <a:lnTo>
                      <a:pt x="464" y="1573"/>
                    </a:lnTo>
                    <a:cubicBezTo>
                      <a:pt x="830" y="1750"/>
                      <a:pt x="1174" y="1833"/>
                      <a:pt x="1546" y="1833"/>
                    </a:cubicBezTo>
                    <a:cubicBezTo>
                      <a:pt x="1982" y="1833"/>
                      <a:pt x="2460" y="1724"/>
                      <a:pt x="3198" y="1459"/>
                    </a:cubicBezTo>
                    <a:cubicBezTo>
                      <a:pt x="3347" y="1405"/>
                      <a:pt x="3517" y="1354"/>
                      <a:pt x="3691" y="1302"/>
                    </a:cubicBezTo>
                    <a:cubicBezTo>
                      <a:pt x="4124" y="1173"/>
                      <a:pt x="4571" y="1040"/>
                      <a:pt x="4756" y="829"/>
                    </a:cubicBezTo>
                    <a:lnTo>
                      <a:pt x="4813" y="764"/>
                    </a:lnTo>
                    <a:lnTo>
                      <a:pt x="16975" y="0"/>
                    </a:lnTo>
                    <a:lnTo>
                      <a:pt x="18002" y="506"/>
                    </a:lnTo>
                    <a:lnTo>
                      <a:pt x="21164" y="13870"/>
                    </a:lnTo>
                    <a:lnTo>
                      <a:pt x="21042" y="13916"/>
                    </a:lnTo>
                    <a:cubicBezTo>
                      <a:pt x="20944" y="13954"/>
                      <a:pt x="20879" y="13997"/>
                      <a:pt x="20844" y="14047"/>
                    </a:cubicBezTo>
                    <a:cubicBezTo>
                      <a:pt x="20743" y="14194"/>
                      <a:pt x="20889" y="14362"/>
                      <a:pt x="21059" y="14555"/>
                    </a:cubicBezTo>
                    <a:cubicBezTo>
                      <a:pt x="21300" y="14830"/>
                      <a:pt x="21600" y="15173"/>
                      <a:pt x="21119" y="15532"/>
                    </a:cubicBezTo>
                    <a:cubicBezTo>
                      <a:pt x="20648" y="15884"/>
                      <a:pt x="19816" y="15902"/>
                      <a:pt x="19082" y="15918"/>
                    </a:cubicBezTo>
                    <a:cubicBezTo>
                      <a:pt x="18622" y="15927"/>
                      <a:pt x="18187" y="15937"/>
                      <a:pt x="17879" y="16019"/>
                    </a:cubicBezTo>
                    <a:cubicBezTo>
                      <a:pt x="17354" y="16159"/>
                      <a:pt x="17319" y="16460"/>
                      <a:pt x="17325" y="16903"/>
                    </a:cubicBezTo>
                    <a:cubicBezTo>
                      <a:pt x="17325" y="16999"/>
                      <a:pt x="17326" y="17093"/>
                      <a:pt x="17318" y="17181"/>
                    </a:cubicBezTo>
                    <a:lnTo>
                      <a:pt x="17084" y="17178"/>
                    </a:lnTo>
                    <a:lnTo>
                      <a:pt x="17064" y="17292"/>
                    </a:lnTo>
                    <a:cubicBezTo>
                      <a:pt x="17110" y="17292"/>
                      <a:pt x="17139" y="17283"/>
                      <a:pt x="17139" y="17283"/>
                    </a:cubicBezTo>
                    <a:cubicBezTo>
                      <a:pt x="16875" y="17368"/>
                      <a:pt x="15334" y="18431"/>
                      <a:pt x="14990" y="18715"/>
                    </a:cubicBezTo>
                    <a:cubicBezTo>
                      <a:pt x="14721" y="18937"/>
                      <a:pt x="14660" y="19215"/>
                      <a:pt x="14595" y="19509"/>
                    </a:cubicBezTo>
                    <a:cubicBezTo>
                      <a:pt x="14545" y="19733"/>
                      <a:pt x="14494" y="19965"/>
                      <a:pt x="14342" y="20174"/>
                    </a:cubicBezTo>
                    <a:lnTo>
                      <a:pt x="14234" y="20322"/>
                    </a:lnTo>
                    <a:lnTo>
                      <a:pt x="13999" y="20234"/>
                    </a:lnTo>
                    <a:cubicBezTo>
                      <a:pt x="13826" y="20170"/>
                      <a:pt x="13647" y="20090"/>
                      <a:pt x="13462" y="20007"/>
                    </a:cubicBezTo>
                    <a:cubicBezTo>
                      <a:pt x="12988" y="19794"/>
                      <a:pt x="12497" y="19574"/>
                      <a:pt x="11990" y="19566"/>
                    </a:cubicBezTo>
                    <a:cubicBezTo>
                      <a:pt x="11301" y="19566"/>
                      <a:pt x="10906" y="20156"/>
                      <a:pt x="10589" y="20630"/>
                    </a:cubicBezTo>
                    <a:cubicBezTo>
                      <a:pt x="10501" y="20761"/>
                      <a:pt x="10420" y="20882"/>
                      <a:pt x="10341" y="20979"/>
                    </a:cubicBezTo>
                    <a:lnTo>
                      <a:pt x="9917" y="20867"/>
                    </a:lnTo>
                    <a:cubicBezTo>
                      <a:pt x="9878" y="20916"/>
                      <a:pt x="9912" y="20964"/>
                      <a:pt x="9940" y="20978"/>
                    </a:cubicBezTo>
                    <a:cubicBezTo>
                      <a:pt x="9769" y="20888"/>
                      <a:pt x="8473" y="20686"/>
                      <a:pt x="8066" y="20686"/>
                    </a:cubicBezTo>
                    <a:cubicBezTo>
                      <a:pt x="7752" y="20727"/>
                      <a:pt x="7536" y="20876"/>
                      <a:pt x="7307" y="21034"/>
                    </a:cubicBezTo>
                    <a:cubicBezTo>
                      <a:pt x="7022" y="21231"/>
                      <a:pt x="6699" y="21453"/>
                      <a:pt x="6178" y="21456"/>
                    </a:cubicBezTo>
                    <a:cubicBezTo>
                      <a:pt x="6178" y="21456"/>
                      <a:pt x="6178" y="21456"/>
                      <a:pt x="6178" y="21456"/>
                    </a:cubicBezTo>
                    <a:cubicBezTo>
                      <a:pt x="5677" y="21456"/>
                      <a:pt x="5286" y="21349"/>
                      <a:pt x="4908" y="21245"/>
                    </a:cubicBezTo>
                    <a:cubicBezTo>
                      <a:pt x="4557" y="21148"/>
                      <a:pt x="4226" y="21057"/>
                      <a:pt x="3837" y="21057"/>
                    </a:cubicBezTo>
                    <a:cubicBezTo>
                      <a:pt x="3779" y="21057"/>
                      <a:pt x="3720" y="21059"/>
                      <a:pt x="3660" y="21063"/>
                    </a:cubicBezTo>
                    <a:cubicBezTo>
                      <a:pt x="2260" y="21162"/>
                      <a:pt x="1180" y="21324"/>
                      <a:pt x="452" y="21547"/>
                    </a:cubicBezTo>
                    <a:lnTo>
                      <a:pt x="277" y="21600"/>
                    </a:lnTo>
                    <a:cubicBezTo>
                      <a:pt x="277" y="21600"/>
                      <a:pt x="0" y="21392"/>
                      <a:pt x="0" y="21392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78" name="Shape"/>
              <p:cNvSpPr/>
              <p:nvPr/>
            </p:nvSpPr>
            <p:spPr>
              <a:xfrm>
                <a:off x="5632994" y="1326283"/>
                <a:ext cx="2060807" cy="949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2" h="21600" extrusionOk="0">
                    <a:moveTo>
                      <a:pt x="10098" y="21209"/>
                    </a:moveTo>
                    <a:cubicBezTo>
                      <a:pt x="10011" y="20982"/>
                      <a:pt x="9936" y="20735"/>
                      <a:pt x="9863" y="20433"/>
                    </a:cubicBezTo>
                    <a:cubicBezTo>
                      <a:pt x="9797" y="20156"/>
                      <a:pt x="9771" y="19842"/>
                      <a:pt x="9746" y="19538"/>
                    </a:cubicBezTo>
                    <a:cubicBezTo>
                      <a:pt x="9692" y="18879"/>
                      <a:pt x="9656" y="18648"/>
                      <a:pt x="9459" y="18648"/>
                    </a:cubicBezTo>
                    <a:cubicBezTo>
                      <a:pt x="9416" y="18648"/>
                      <a:pt x="9367" y="18660"/>
                      <a:pt x="9313" y="18684"/>
                    </a:cubicBezTo>
                    <a:lnTo>
                      <a:pt x="9301" y="18690"/>
                    </a:lnTo>
                    <a:lnTo>
                      <a:pt x="9234" y="18690"/>
                    </a:lnTo>
                    <a:lnTo>
                      <a:pt x="9183" y="18597"/>
                    </a:lnTo>
                    <a:cubicBezTo>
                      <a:pt x="9104" y="18422"/>
                      <a:pt x="9095" y="18034"/>
                      <a:pt x="9103" y="16696"/>
                    </a:cubicBezTo>
                    <a:cubicBezTo>
                      <a:pt x="9106" y="16225"/>
                      <a:pt x="9110" y="15581"/>
                      <a:pt x="9091" y="15453"/>
                    </a:cubicBezTo>
                    <a:cubicBezTo>
                      <a:pt x="8980" y="15018"/>
                      <a:pt x="7936" y="13462"/>
                      <a:pt x="7666" y="13165"/>
                    </a:cubicBezTo>
                    <a:cubicBezTo>
                      <a:pt x="7325" y="12791"/>
                      <a:pt x="6780" y="12635"/>
                      <a:pt x="6300" y="12497"/>
                    </a:cubicBezTo>
                    <a:cubicBezTo>
                      <a:pt x="6034" y="12420"/>
                      <a:pt x="5782" y="12348"/>
                      <a:pt x="5568" y="12245"/>
                    </a:cubicBezTo>
                    <a:cubicBezTo>
                      <a:pt x="4831" y="11889"/>
                      <a:pt x="4094" y="11523"/>
                      <a:pt x="3358" y="11157"/>
                    </a:cubicBezTo>
                    <a:cubicBezTo>
                      <a:pt x="2760" y="10860"/>
                      <a:pt x="2161" y="10562"/>
                      <a:pt x="1563" y="10271"/>
                    </a:cubicBezTo>
                    <a:lnTo>
                      <a:pt x="1534" y="10257"/>
                    </a:lnTo>
                    <a:lnTo>
                      <a:pt x="0" y="7469"/>
                    </a:lnTo>
                    <a:lnTo>
                      <a:pt x="383" y="7497"/>
                    </a:lnTo>
                    <a:cubicBezTo>
                      <a:pt x="682" y="7497"/>
                      <a:pt x="946" y="7146"/>
                      <a:pt x="1211" y="6756"/>
                    </a:cubicBezTo>
                    <a:cubicBezTo>
                      <a:pt x="1519" y="6300"/>
                      <a:pt x="1817" y="5776"/>
                      <a:pt x="2079" y="5312"/>
                    </a:cubicBezTo>
                    <a:cubicBezTo>
                      <a:pt x="2320" y="4884"/>
                      <a:pt x="2508" y="4774"/>
                      <a:pt x="2746" y="4634"/>
                    </a:cubicBezTo>
                    <a:cubicBezTo>
                      <a:pt x="2794" y="4606"/>
                      <a:pt x="2844" y="4577"/>
                      <a:pt x="2899" y="4542"/>
                    </a:cubicBezTo>
                    <a:cubicBezTo>
                      <a:pt x="3468" y="4185"/>
                      <a:pt x="4074" y="3514"/>
                      <a:pt x="4603" y="2652"/>
                    </a:cubicBezTo>
                    <a:cubicBezTo>
                      <a:pt x="4766" y="2388"/>
                      <a:pt x="4891" y="1975"/>
                      <a:pt x="5023" y="1537"/>
                    </a:cubicBezTo>
                    <a:cubicBezTo>
                      <a:pt x="5212" y="909"/>
                      <a:pt x="5407" y="261"/>
                      <a:pt x="5741" y="0"/>
                    </a:cubicBezTo>
                    <a:lnTo>
                      <a:pt x="5823" y="498"/>
                    </a:lnTo>
                    <a:cubicBezTo>
                      <a:pt x="5881" y="454"/>
                      <a:pt x="5900" y="334"/>
                      <a:pt x="5897" y="279"/>
                    </a:cubicBezTo>
                    <a:cubicBezTo>
                      <a:pt x="5901" y="363"/>
                      <a:pt x="5960" y="683"/>
                      <a:pt x="5979" y="750"/>
                    </a:cubicBezTo>
                    <a:cubicBezTo>
                      <a:pt x="6007" y="835"/>
                      <a:pt x="6030" y="848"/>
                      <a:pt x="6080" y="877"/>
                    </a:cubicBezTo>
                    <a:cubicBezTo>
                      <a:pt x="6125" y="903"/>
                      <a:pt x="6181" y="935"/>
                      <a:pt x="6241" y="1032"/>
                    </a:cubicBezTo>
                    <a:cubicBezTo>
                      <a:pt x="6338" y="1191"/>
                      <a:pt x="6385" y="1425"/>
                      <a:pt x="6426" y="1631"/>
                    </a:cubicBezTo>
                    <a:cubicBezTo>
                      <a:pt x="6472" y="1860"/>
                      <a:pt x="6504" y="2003"/>
                      <a:pt x="6566" y="2043"/>
                    </a:cubicBezTo>
                    <a:lnTo>
                      <a:pt x="6654" y="2100"/>
                    </a:lnTo>
                    <a:lnTo>
                      <a:pt x="6653" y="2300"/>
                    </a:lnTo>
                    <a:cubicBezTo>
                      <a:pt x="6651" y="2599"/>
                      <a:pt x="6642" y="2898"/>
                      <a:pt x="6632" y="3197"/>
                    </a:cubicBezTo>
                    <a:cubicBezTo>
                      <a:pt x="6623" y="3479"/>
                      <a:pt x="6614" y="3769"/>
                      <a:pt x="6612" y="4055"/>
                    </a:cubicBezTo>
                    <a:cubicBezTo>
                      <a:pt x="6650" y="4010"/>
                      <a:pt x="6690" y="3935"/>
                      <a:pt x="6730" y="3861"/>
                    </a:cubicBezTo>
                    <a:cubicBezTo>
                      <a:pt x="6766" y="3794"/>
                      <a:pt x="6801" y="3729"/>
                      <a:pt x="6836" y="3678"/>
                    </a:cubicBezTo>
                    <a:cubicBezTo>
                      <a:pt x="6933" y="3540"/>
                      <a:pt x="7022" y="3506"/>
                      <a:pt x="7094" y="3479"/>
                    </a:cubicBezTo>
                    <a:cubicBezTo>
                      <a:pt x="7136" y="3463"/>
                      <a:pt x="7169" y="3450"/>
                      <a:pt x="7195" y="3422"/>
                    </a:cubicBezTo>
                    <a:cubicBezTo>
                      <a:pt x="7275" y="3331"/>
                      <a:pt x="7339" y="3216"/>
                      <a:pt x="7408" y="3095"/>
                    </a:cubicBezTo>
                    <a:cubicBezTo>
                      <a:pt x="7546" y="2849"/>
                      <a:pt x="7703" y="2571"/>
                      <a:pt x="7989" y="2552"/>
                    </a:cubicBezTo>
                    <a:lnTo>
                      <a:pt x="8045" y="2550"/>
                    </a:lnTo>
                    <a:cubicBezTo>
                      <a:pt x="8596" y="2550"/>
                      <a:pt x="9080" y="3072"/>
                      <a:pt x="9524" y="4144"/>
                    </a:cubicBezTo>
                    <a:cubicBezTo>
                      <a:pt x="9571" y="4255"/>
                      <a:pt x="9627" y="4403"/>
                      <a:pt x="9691" y="4569"/>
                    </a:cubicBezTo>
                    <a:cubicBezTo>
                      <a:pt x="9948" y="5243"/>
                      <a:pt x="10380" y="6373"/>
                      <a:pt x="10711" y="6373"/>
                    </a:cubicBezTo>
                    <a:cubicBezTo>
                      <a:pt x="10750" y="6373"/>
                      <a:pt x="10786" y="6357"/>
                      <a:pt x="10821" y="6324"/>
                    </a:cubicBezTo>
                    <a:cubicBezTo>
                      <a:pt x="10863" y="6285"/>
                      <a:pt x="10889" y="6222"/>
                      <a:pt x="10922" y="6142"/>
                    </a:cubicBezTo>
                    <a:cubicBezTo>
                      <a:pt x="10978" y="6010"/>
                      <a:pt x="11054" y="5829"/>
                      <a:pt x="11209" y="5784"/>
                    </a:cubicBezTo>
                    <a:cubicBezTo>
                      <a:pt x="11233" y="5777"/>
                      <a:pt x="11256" y="5774"/>
                      <a:pt x="11276" y="5774"/>
                    </a:cubicBezTo>
                    <a:cubicBezTo>
                      <a:pt x="11454" y="5774"/>
                      <a:pt x="11539" y="5998"/>
                      <a:pt x="11600" y="6162"/>
                    </a:cubicBezTo>
                    <a:cubicBezTo>
                      <a:pt x="11637" y="6259"/>
                      <a:pt x="11666" y="6335"/>
                      <a:pt x="11710" y="6375"/>
                    </a:cubicBezTo>
                    <a:cubicBezTo>
                      <a:pt x="11730" y="6393"/>
                      <a:pt x="11750" y="6401"/>
                      <a:pt x="11774" y="6401"/>
                    </a:cubicBezTo>
                    <a:cubicBezTo>
                      <a:pt x="11821" y="6401"/>
                      <a:pt x="11876" y="6365"/>
                      <a:pt x="11935" y="6327"/>
                    </a:cubicBezTo>
                    <a:cubicBezTo>
                      <a:pt x="12000" y="6283"/>
                      <a:pt x="12075" y="6234"/>
                      <a:pt x="12155" y="6229"/>
                    </a:cubicBezTo>
                    <a:cubicBezTo>
                      <a:pt x="12156" y="6229"/>
                      <a:pt x="12156" y="6228"/>
                      <a:pt x="12157" y="6228"/>
                    </a:cubicBezTo>
                    <a:cubicBezTo>
                      <a:pt x="12245" y="6228"/>
                      <a:pt x="12311" y="6264"/>
                      <a:pt x="12370" y="6295"/>
                    </a:cubicBezTo>
                    <a:cubicBezTo>
                      <a:pt x="12418" y="6321"/>
                      <a:pt x="12463" y="6345"/>
                      <a:pt x="12504" y="6345"/>
                    </a:cubicBezTo>
                    <a:cubicBezTo>
                      <a:pt x="12530" y="6345"/>
                      <a:pt x="12553" y="6335"/>
                      <a:pt x="12576" y="6313"/>
                    </a:cubicBezTo>
                    <a:cubicBezTo>
                      <a:pt x="12667" y="6228"/>
                      <a:pt x="12763" y="5943"/>
                      <a:pt x="12849" y="5691"/>
                    </a:cubicBezTo>
                    <a:cubicBezTo>
                      <a:pt x="12908" y="5516"/>
                      <a:pt x="12964" y="5352"/>
                      <a:pt x="13024" y="5226"/>
                    </a:cubicBezTo>
                    <a:cubicBezTo>
                      <a:pt x="13269" y="4715"/>
                      <a:pt x="13568" y="4268"/>
                      <a:pt x="13910" y="3895"/>
                    </a:cubicBezTo>
                    <a:cubicBezTo>
                      <a:pt x="14342" y="3430"/>
                      <a:pt x="14717" y="3389"/>
                      <a:pt x="15115" y="3346"/>
                    </a:cubicBezTo>
                    <a:cubicBezTo>
                      <a:pt x="15322" y="3324"/>
                      <a:pt x="15536" y="3301"/>
                      <a:pt x="15764" y="3212"/>
                    </a:cubicBezTo>
                    <a:cubicBezTo>
                      <a:pt x="15965" y="3134"/>
                      <a:pt x="16132" y="2869"/>
                      <a:pt x="16310" y="2588"/>
                    </a:cubicBezTo>
                    <a:cubicBezTo>
                      <a:pt x="16408" y="2434"/>
                      <a:pt x="16509" y="2275"/>
                      <a:pt x="16617" y="2145"/>
                    </a:cubicBezTo>
                    <a:cubicBezTo>
                      <a:pt x="16862" y="1851"/>
                      <a:pt x="17164" y="1688"/>
                      <a:pt x="17470" y="1688"/>
                    </a:cubicBezTo>
                    <a:cubicBezTo>
                      <a:pt x="17575" y="1688"/>
                      <a:pt x="17678" y="1708"/>
                      <a:pt x="17776" y="1747"/>
                    </a:cubicBezTo>
                    <a:lnTo>
                      <a:pt x="17974" y="1825"/>
                    </a:lnTo>
                    <a:lnTo>
                      <a:pt x="17851" y="2169"/>
                    </a:lnTo>
                    <a:cubicBezTo>
                      <a:pt x="17675" y="2662"/>
                      <a:pt x="17638" y="3775"/>
                      <a:pt x="17779" y="4296"/>
                    </a:cubicBezTo>
                    <a:cubicBezTo>
                      <a:pt x="17854" y="4574"/>
                      <a:pt x="17958" y="4703"/>
                      <a:pt x="18104" y="4703"/>
                    </a:cubicBezTo>
                    <a:cubicBezTo>
                      <a:pt x="18378" y="4703"/>
                      <a:pt x="18726" y="4235"/>
                      <a:pt x="18840" y="4081"/>
                    </a:cubicBezTo>
                    <a:lnTo>
                      <a:pt x="18935" y="3952"/>
                    </a:lnTo>
                    <a:lnTo>
                      <a:pt x="19002" y="4150"/>
                    </a:lnTo>
                    <a:cubicBezTo>
                      <a:pt x="19150" y="4590"/>
                      <a:pt x="19194" y="4622"/>
                      <a:pt x="19394" y="4622"/>
                    </a:cubicBezTo>
                    <a:cubicBezTo>
                      <a:pt x="19402" y="4622"/>
                      <a:pt x="19411" y="4622"/>
                      <a:pt x="19421" y="4622"/>
                    </a:cubicBezTo>
                    <a:cubicBezTo>
                      <a:pt x="19500" y="4039"/>
                      <a:pt x="19668" y="3945"/>
                      <a:pt x="19768" y="3945"/>
                    </a:cubicBezTo>
                    <a:cubicBezTo>
                      <a:pt x="19998" y="3945"/>
                      <a:pt x="20241" y="4441"/>
                      <a:pt x="20380" y="4865"/>
                    </a:cubicBezTo>
                    <a:cubicBezTo>
                      <a:pt x="20612" y="5575"/>
                      <a:pt x="20569" y="6194"/>
                      <a:pt x="20452" y="6796"/>
                    </a:cubicBezTo>
                    <a:cubicBezTo>
                      <a:pt x="20604" y="6808"/>
                      <a:pt x="20824" y="6851"/>
                      <a:pt x="20874" y="6890"/>
                    </a:cubicBezTo>
                    <a:cubicBezTo>
                      <a:pt x="21093" y="7060"/>
                      <a:pt x="21148" y="7416"/>
                      <a:pt x="21188" y="7675"/>
                    </a:cubicBezTo>
                    <a:cubicBezTo>
                      <a:pt x="21215" y="7845"/>
                      <a:pt x="21236" y="7980"/>
                      <a:pt x="21291" y="8077"/>
                    </a:cubicBezTo>
                    <a:cubicBezTo>
                      <a:pt x="21328" y="8141"/>
                      <a:pt x="21364" y="8197"/>
                      <a:pt x="21396" y="8248"/>
                    </a:cubicBezTo>
                    <a:cubicBezTo>
                      <a:pt x="21501" y="8411"/>
                      <a:pt x="21600" y="8566"/>
                      <a:pt x="21579" y="8817"/>
                    </a:cubicBezTo>
                    <a:cubicBezTo>
                      <a:pt x="21556" y="9080"/>
                      <a:pt x="21412" y="9181"/>
                      <a:pt x="21255" y="9270"/>
                    </a:cubicBezTo>
                    <a:cubicBezTo>
                      <a:pt x="20958" y="9440"/>
                      <a:pt x="20658" y="9463"/>
                      <a:pt x="20405" y="9463"/>
                    </a:cubicBezTo>
                    <a:cubicBezTo>
                      <a:pt x="20308" y="9463"/>
                      <a:pt x="20211" y="9459"/>
                      <a:pt x="20114" y="9455"/>
                    </a:cubicBezTo>
                    <a:lnTo>
                      <a:pt x="20050" y="9453"/>
                    </a:lnTo>
                    <a:cubicBezTo>
                      <a:pt x="19982" y="9450"/>
                      <a:pt x="19890" y="9424"/>
                      <a:pt x="19787" y="9394"/>
                    </a:cubicBezTo>
                    <a:cubicBezTo>
                      <a:pt x="19663" y="9357"/>
                      <a:pt x="19523" y="9316"/>
                      <a:pt x="19402" y="9316"/>
                    </a:cubicBezTo>
                    <a:cubicBezTo>
                      <a:pt x="19251" y="9316"/>
                      <a:pt x="19198" y="9381"/>
                      <a:pt x="19179" y="9420"/>
                    </a:cubicBezTo>
                    <a:cubicBezTo>
                      <a:pt x="19148" y="9494"/>
                      <a:pt x="19148" y="9867"/>
                      <a:pt x="19149" y="10068"/>
                    </a:cubicBezTo>
                    <a:cubicBezTo>
                      <a:pt x="19149" y="10523"/>
                      <a:pt x="19149" y="10994"/>
                      <a:pt x="18978" y="11118"/>
                    </a:cubicBezTo>
                    <a:lnTo>
                      <a:pt x="18959" y="11131"/>
                    </a:lnTo>
                    <a:lnTo>
                      <a:pt x="18925" y="11135"/>
                    </a:lnTo>
                    <a:cubicBezTo>
                      <a:pt x="18811" y="11135"/>
                      <a:pt x="18642" y="10890"/>
                      <a:pt x="18332" y="10374"/>
                    </a:cubicBezTo>
                    <a:cubicBezTo>
                      <a:pt x="18280" y="10290"/>
                      <a:pt x="18239" y="10221"/>
                      <a:pt x="18217" y="10190"/>
                    </a:cubicBezTo>
                    <a:lnTo>
                      <a:pt x="18192" y="10154"/>
                    </a:lnTo>
                    <a:cubicBezTo>
                      <a:pt x="17971" y="9843"/>
                      <a:pt x="17762" y="9549"/>
                      <a:pt x="17526" y="9363"/>
                    </a:cubicBezTo>
                    <a:cubicBezTo>
                      <a:pt x="17364" y="9236"/>
                      <a:pt x="17188" y="9169"/>
                      <a:pt x="17017" y="9169"/>
                    </a:cubicBezTo>
                    <a:cubicBezTo>
                      <a:pt x="16814" y="9169"/>
                      <a:pt x="16438" y="9268"/>
                      <a:pt x="16204" y="9926"/>
                    </a:cubicBezTo>
                    <a:cubicBezTo>
                      <a:pt x="15889" y="10812"/>
                      <a:pt x="15578" y="10974"/>
                      <a:pt x="15079" y="10974"/>
                    </a:cubicBezTo>
                    <a:lnTo>
                      <a:pt x="15079" y="10974"/>
                    </a:lnTo>
                    <a:cubicBezTo>
                      <a:pt x="14787" y="10974"/>
                      <a:pt x="14282" y="11110"/>
                      <a:pt x="14101" y="12020"/>
                    </a:cubicBezTo>
                    <a:cubicBezTo>
                      <a:pt x="14080" y="12128"/>
                      <a:pt x="14069" y="12250"/>
                      <a:pt x="14058" y="12380"/>
                    </a:cubicBezTo>
                    <a:cubicBezTo>
                      <a:pt x="14035" y="12638"/>
                      <a:pt x="14009" y="12931"/>
                      <a:pt x="13891" y="13166"/>
                    </a:cubicBezTo>
                    <a:cubicBezTo>
                      <a:pt x="13815" y="13317"/>
                      <a:pt x="13723" y="13393"/>
                      <a:pt x="13642" y="13461"/>
                    </a:cubicBezTo>
                    <a:cubicBezTo>
                      <a:pt x="13555" y="13534"/>
                      <a:pt x="13479" y="13596"/>
                      <a:pt x="13428" y="13732"/>
                    </a:cubicBezTo>
                    <a:cubicBezTo>
                      <a:pt x="13412" y="13781"/>
                      <a:pt x="13388" y="13995"/>
                      <a:pt x="13372" y="14137"/>
                    </a:cubicBezTo>
                    <a:cubicBezTo>
                      <a:pt x="13319" y="14598"/>
                      <a:pt x="13254" y="15173"/>
                      <a:pt x="13042" y="15199"/>
                    </a:cubicBezTo>
                    <a:cubicBezTo>
                      <a:pt x="13041" y="15199"/>
                      <a:pt x="13041" y="15199"/>
                      <a:pt x="13040" y="15199"/>
                    </a:cubicBezTo>
                    <a:cubicBezTo>
                      <a:pt x="12960" y="15199"/>
                      <a:pt x="12903" y="15136"/>
                      <a:pt x="12866" y="15023"/>
                    </a:cubicBezTo>
                    <a:cubicBezTo>
                      <a:pt x="12767" y="14723"/>
                      <a:pt x="12828" y="14157"/>
                      <a:pt x="12975" y="13216"/>
                    </a:cubicBezTo>
                    <a:cubicBezTo>
                      <a:pt x="12993" y="13105"/>
                      <a:pt x="13007" y="13021"/>
                      <a:pt x="13010" y="12982"/>
                    </a:cubicBezTo>
                    <a:cubicBezTo>
                      <a:pt x="13025" y="12823"/>
                      <a:pt x="13021" y="12698"/>
                      <a:pt x="12998" y="12638"/>
                    </a:cubicBezTo>
                    <a:cubicBezTo>
                      <a:pt x="12977" y="12581"/>
                      <a:pt x="12932" y="12573"/>
                      <a:pt x="12907" y="12573"/>
                    </a:cubicBezTo>
                    <a:cubicBezTo>
                      <a:pt x="12806" y="12573"/>
                      <a:pt x="12678" y="12694"/>
                      <a:pt x="12596" y="12867"/>
                    </a:cubicBezTo>
                    <a:cubicBezTo>
                      <a:pt x="12527" y="13013"/>
                      <a:pt x="12491" y="13262"/>
                      <a:pt x="12451" y="13526"/>
                    </a:cubicBezTo>
                    <a:cubicBezTo>
                      <a:pt x="12380" y="14011"/>
                      <a:pt x="12290" y="14614"/>
                      <a:pt x="11945" y="14699"/>
                    </a:cubicBezTo>
                    <a:lnTo>
                      <a:pt x="11839" y="14725"/>
                    </a:lnTo>
                    <a:lnTo>
                      <a:pt x="11813" y="14500"/>
                    </a:lnTo>
                    <a:cubicBezTo>
                      <a:pt x="11782" y="14226"/>
                      <a:pt x="11774" y="13946"/>
                      <a:pt x="11767" y="13675"/>
                    </a:cubicBezTo>
                    <a:cubicBezTo>
                      <a:pt x="11762" y="13486"/>
                      <a:pt x="11757" y="13303"/>
                      <a:pt x="11744" y="13130"/>
                    </a:cubicBezTo>
                    <a:cubicBezTo>
                      <a:pt x="11735" y="13279"/>
                      <a:pt x="11728" y="13477"/>
                      <a:pt x="11724" y="13723"/>
                    </a:cubicBezTo>
                    <a:cubicBezTo>
                      <a:pt x="11719" y="13961"/>
                      <a:pt x="11716" y="14168"/>
                      <a:pt x="11697" y="14318"/>
                    </a:cubicBezTo>
                    <a:cubicBezTo>
                      <a:pt x="11636" y="14804"/>
                      <a:pt x="11499" y="15257"/>
                      <a:pt x="11367" y="15694"/>
                    </a:cubicBezTo>
                    <a:cubicBezTo>
                      <a:pt x="11288" y="15956"/>
                      <a:pt x="11213" y="16202"/>
                      <a:pt x="11157" y="16445"/>
                    </a:cubicBezTo>
                    <a:cubicBezTo>
                      <a:pt x="11044" y="16944"/>
                      <a:pt x="10944" y="17442"/>
                      <a:pt x="10839" y="17969"/>
                    </a:cubicBezTo>
                    <a:lnTo>
                      <a:pt x="10723" y="18544"/>
                    </a:lnTo>
                    <a:cubicBezTo>
                      <a:pt x="10555" y="19371"/>
                      <a:pt x="10431" y="20139"/>
                      <a:pt x="10309" y="21110"/>
                    </a:cubicBezTo>
                    <a:lnTo>
                      <a:pt x="10248" y="21600"/>
                    </a:lnTo>
                    <a:cubicBezTo>
                      <a:pt x="10248" y="21600"/>
                      <a:pt x="10098" y="21209"/>
                      <a:pt x="10098" y="21209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79" name="Shape"/>
              <p:cNvSpPr/>
              <p:nvPr/>
            </p:nvSpPr>
            <p:spPr>
              <a:xfrm>
                <a:off x="4934688" y="1512427"/>
                <a:ext cx="1775714" cy="1964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2" h="21600" extrusionOk="0">
                    <a:moveTo>
                      <a:pt x="9911" y="21600"/>
                    </a:moveTo>
                    <a:cubicBezTo>
                      <a:pt x="9817" y="21600"/>
                      <a:pt x="9728" y="21535"/>
                      <a:pt x="9415" y="21280"/>
                    </a:cubicBezTo>
                    <a:cubicBezTo>
                      <a:pt x="9315" y="21198"/>
                      <a:pt x="9177" y="21086"/>
                      <a:pt x="9139" y="21068"/>
                    </a:cubicBezTo>
                    <a:cubicBezTo>
                      <a:pt x="9025" y="21014"/>
                      <a:pt x="8909" y="20977"/>
                      <a:pt x="8798" y="20942"/>
                    </a:cubicBezTo>
                    <a:cubicBezTo>
                      <a:pt x="8589" y="20875"/>
                      <a:pt x="8372" y="20806"/>
                      <a:pt x="8164" y="20629"/>
                    </a:cubicBezTo>
                    <a:cubicBezTo>
                      <a:pt x="7619" y="20171"/>
                      <a:pt x="7248" y="19255"/>
                      <a:pt x="7299" y="18499"/>
                    </a:cubicBezTo>
                    <a:cubicBezTo>
                      <a:pt x="7308" y="18367"/>
                      <a:pt x="7362" y="18255"/>
                      <a:pt x="7410" y="18157"/>
                    </a:cubicBezTo>
                    <a:cubicBezTo>
                      <a:pt x="7478" y="18017"/>
                      <a:pt x="7516" y="17929"/>
                      <a:pt x="7472" y="17819"/>
                    </a:cubicBezTo>
                    <a:cubicBezTo>
                      <a:pt x="7451" y="17809"/>
                      <a:pt x="7414" y="17795"/>
                      <a:pt x="7387" y="17786"/>
                    </a:cubicBezTo>
                    <a:cubicBezTo>
                      <a:pt x="7280" y="17747"/>
                      <a:pt x="7147" y="17698"/>
                      <a:pt x="7083" y="17597"/>
                    </a:cubicBezTo>
                    <a:cubicBezTo>
                      <a:pt x="7011" y="17483"/>
                      <a:pt x="6997" y="17345"/>
                      <a:pt x="6984" y="17224"/>
                    </a:cubicBezTo>
                    <a:cubicBezTo>
                      <a:pt x="6979" y="17180"/>
                      <a:pt x="6975" y="17138"/>
                      <a:pt x="6968" y="17099"/>
                    </a:cubicBezTo>
                    <a:cubicBezTo>
                      <a:pt x="6940" y="16954"/>
                      <a:pt x="6915" y="16808"/>
                      <a:pt x="6891" y="16664"/>
                    </a:cubicBezTo>
                    <a:cubicBezTo>
                      <a:pt x="6743" y="15784"/>
                      <a:pt x="6615" y="15024"/>
                      <a:pt x="5696" y="14600"/>
                    </a:cubicBezTo>
                    <a:cubicBezTo>
                      <a:pt x="5002" y="14280"/>
                      <a:pt x="4539" y="13974"/>
                      <a:pt x="4282" y="13664"/>
                    </a:cubicBezTo>
                    <a:cubicBezTo>
                      <a:pt x="4175" y="13535"/>
                      <a:pt x="4099" y="13419"/>
                      <a:pt x="4032" y="13316"/>
                    </a:cubicBezTo>
                    <a:cubicBezTo>
                      <a:pt x="3869" y="13066"/>
                      <a:pt x="3761" y="12900"/>
                      <a:pt x="3337" y="12757"/>
                    </a:cubicBezTo>
                    <a:lnTo>
                      <a:pt x="3233" y="12723"/>
                    </a:lnTo>
                    <a:cubicBezTo>
                      <a:pt x="2997" y="12645"/>
                      <a:pt x="2810" y="12584"/>
                      <a:pt x="2585" y="12456"/>
                    </a:cubicBezTo>
                    <a:cubicBezTo>
                      <a:pt x="2481" y="12396"/>
                      <a:pt x="2429" y="12304"/>
                      <a:pt x="2384" y="12222"/>
                    </a:cubicBezTo>
                    <a:cubicBezTo>
                      <a:pt x="2354" y="12167"/>
                      <a:pt x="2326" y="12115"/>
                      <a:pt x="2290" y="12092"/>
                    </a:cubicBezTo>
                    <a:cubicBezTo>
                      <a:pt x="2272" y="12080"/>
                      <a:pt x="2257" y="12075"/>
                      <a:pt x="2234" y="12075"/>
                    </a:cubicBezTo>
                    <a:cubicBezTo>
                      <a:pt x="2209" y="12075"/>
                      <a:pt x="2184" y="12080"/>
                      <a:pt x="2159" y="12083"/>
                    </a:cubicBezTo>
                    <a:cubicBezTo>
                      <a:pt x="2119" y="12089"/>
                      <a:pt x="2079" y="12095"/>
                      <a:pt x="2040" y="12095"/>
                    </a:cubicBezTo>
                    <a:cubicBezTo>
                      <a:pt x="1980" y="12095"/>
                      <a:pt x="1927" y="12083"/>
                      <a:pt x="1877" y="12061"/>
                    </a:cubicBezTo>
                    <a:cubicBezTo>
                      <a:pt x="1559" y="11913"/>
                      <a:pt x="1257" y="11726"/>
                      <a:pt x="964" y="11544"/>
                    </a:cubicBezTo>
                    <a:cubicBezTo>
                      <a:pt x="798" y="11440"/>
                      <a:pt x="631" y="11337"/>
                      <a:pt x="463" y="11241"/>
                    </a:cubicBezTo>
                    <a:lnTo>
                      <a:pt x="391" y="11200"/>
                    </a:lnTo>
                    <a:lnTo>
                      <a:pt x="636" y="8101"/>
                    </a:lnTo>
                    <a:lnTo>
                      <a:pt x="816" y="7946"/>
                    </a:lnTo>
                    <a:cubicBezTo>
                      <a:pt x="902" y="7871"/>
                      <a:pt x="988" y="7797"/>
                      <a:pt x="1075" y="7723"/>
                    </a:cubicBezTo>
                    <a:cubicBezTo>
                      <a:pt x="565" y="7433"/>
                      <a:pt x="69" y="7125"/>
                      <a:pt x="7" y="6692"/>
                    </a:cubicBezTo>
                    <a:cubicBezTo>
                      <a:pt x="-32" y="6420"/>
                      <a:pt x="101" y="6141"/>
                      <a:pt x="413" y="5838"/>
                    </a:cubicBezTo>
                    <a:cubicBezTo>
                      <a:pt x="549" y="5707"/>
                      <a:pt x="734" y="5568"/>
                      <a:pt x="931" y="5422"/>
                    </a:cubicBezTo>
                    <a:cubicBezTo>
                      <a:pt x="1345" y="5114"/>
                      <a:pt x="1814" y="4764"/>
                      <a:pt x="1914" y="4406"/>
                    </a:cubicBezTo>
                    <a:cubicBezTo>
                      <a:pt x="2036" y="3965"/>
                      <a:pt x="1984" y="3378"/>
                      <a:pt x="1933" y="2811"/>
                    </a:cubicBezTo>
                    <a:cubicBezTo>
                      <a:pt x="1906" y="2515"/>
                      <a:pt x="1881" y="2236"/>
                      <a:pt x="1881" y="1984"/>
                    </a:cubicBezTo>
                    <a:lnTo>
                      <a:pt x="1881" y="1948"/>
                    </a:lnTo>
                    <a:lnTo>
                      <a:pt x="2385" y="1186"/>
                    </a:lnTo>
                    <a:lnTo>
                      <a:pt x="2447" y="1175"/>
                    </a:lnTo>
                    <a:cubicBezTo>
                      <a:pt x="2475" y="1170"/>
                      <a:pt x="2504" y="1168"/>
                      <a:pt x="2532" y="1168"/>
                    </a:cubicBezTo>
                    <a:cubicBezTo>
                      <a:pt x="2685" y="1168"/>
                      <a:pt x="2824" y="1232"/>
                      <a:pt x="2958" y="1293"/>
                    </a:cubicBezTo>
                    <a:cubicBezTo>
                      <a:pt x="3041" y="1332"/>
                      <a:pt x="3120" y="1368"/>
                      <a:pt x="3189" y="1382"/>
                    </a:cubicBezTo>
                    <a:cubicBezTo>
                      <a:pt x="3282" y="1400"/>
                      <a:pt x="3380" y="1410"/>
                      <a:pt x="3481" y="1410"/>
                    </a:cubicBezTo>
                    <a:cubicBezTo>
                      <a:pt x="3632" y="1410"/>
                      <a:pt x="3794" y="1389"/>
                      <a:pt x="3963" y="1347"/>
                    </a:cubicBezTo>
                    <a:cubicBezTo>
                      <a:pt x="4582" y="1194"/>
                      <a:pt x="5079" y="907"/>
                      <a:pt x="5606" y="603"/>
                    </a:cubicBezTo>
                    <a:cubicBezTo>
                      <a:pt x="5893" y="437"/>
                      <a:pt x="6189" y="266"/>
                      <a:pt x="6509" y="116"/>
                    </a:cubicBezTo>
                    <a:cubicBezTo>
                      <a:pt x="6674" y="40"/>
                      <a:pt x="6839" y="0"/>
                      <a:pt x="6986" y="0"/>
                    </a:cubicBezTo>
                    <a:cubicBezTo>
                      <a:pt x="7152" y="0"/>
                      <a:pt x="7287" y="51"/>
                      <a:pt x="7377" y="147"/>
                    </a:cubicBezTo>
                    <a:cubicBezTo>
                      <a:pt x="7481" y="256"/>
                      <a:pt x="7517" y="412"/>
                      <a:pt x="7485" y="610"/>
                    </a:cubicBezTo>
                    <a:cubicBezTo>
                      <a:pt x="7481" y="638"/>
                      <a:pt x="7466" y="675"/>
                      <a:pt x="7417" y="796"/>
                    </a:cubicBezTo>
                    <a:cubicBezTo>
                      <a:pt x="7185" y="1369"/>
                      <a:pt x="7141" y="1595"/>
                      <a:pt x="7154" y="1680"/>
                    </a:cubicBezTo>
                    <a:cubicBezTo>
                      <a:pt x="7170" y="1674"/>
                      <a:pt x="7195" y="1664"/>
                      <a:pt x="7229" y="1645"/>
                    </a:cubicBezTo>
                    <a:cubicBezTo>
                      <a:pt x="7292" y="1611"/>
                      <a:pt x="7338" y="1508"/>
                      <a:pt x="7378" y="1417"/>
                    </a:cubicBezTo>
                    <a:cubicBezTo>
                      <a:pt x="7401" y="1365"/>
                      <a:pt x="7424" y="1316"/>
                      <a:pt x="7448" y="1274"/>
                    </a:cubicBezTo>
                    <a:lnTo>
                      <a:pt x="7475" y="1230"/>
                    </a:lnTo>
                    <a:lnTo>
                      <a:pt x="7549" y="1207"/>
                    </a:lnTo>
                    <a:lnTo>
                      <a:pt x="7584" y="1206"/>
                    </a:lnTo>
                    <a:cubicBezTo>
                      <a:pt x="7680" y="1206"/>
                      <a:pt x="7808" y="1271"/>
                      <a:pt x="8057" y="1409"/>
                    </a:cubicBezTo>
                    <a:cubicBezTo>
                      <a:pt x="8130" y="1450"/>
                      <a:pt x="8193" y="1485"/>
                      <a:pt x="8223" y="1497"/>
                    </a:cubicBezTo>
                    <a:cubicBezTo>
                      <a:pt x="8373" y="1553"/>
                      <a:pt x="8551" y="1611"/>
                      <a:pt x="8728" y="1616"/>
                    </a:cubicBezTo>
                    <a:lnTo>
                      <a:pt x="8776" y="1617"/>
                    </a:lnTo>
                    <a:lnTo>
                      <a:pt x="10211" y="2714"/>
                    </a:lnTo>
                    <a:cubicBezTo>
                      <a:pt x="10887" y="2852"/>
                      <a:pt x="11564" y="2994"/>
                      <a:pt x="12241" y="3135"/>
                    </a:cubicBezTo>
                    <a:cubicBezTo>
                      <a:pt x="13086" y="3312"/>
                      <a:pt x="13932" y="3489"/>
                      <a:pt x="14777" y="3660"/>
                    </a:cubicBezTo>
                    <a:cubicBezTo>
                      <a:pt x="15012" y="3708"/>
                      <a:pt x="15295" y="3742"/>
                      <a:pt x="15595" y="3778"/>
                    </a:cubicBezTo>
                    <a:cubicBezTo>
                      <a:pt x="16197" y="3851"/>
                      <a:pt x="16818" y="3926"/>
                      <a:pt x="17254" y="4127"/>
                    </a:cubicBezTo>
                    <a:cubicBezTo>
                      <a:pt x="17533" y="4256"/>
                      <a:pt x="18827" y="5037"/>
                      <a:pt x="19014" y="5345"/>
                    </a:cubicBezTo>
                    <a:cubicBezTo>
                      <a:pt x="19063" y="5427"/>
                      <a:pt x="19065" y="5608"/>
                      <a:pt x="19058" y="6064"/>
                    </a:cubicBezTo>
                    <a:cubicBezTo>
                      <a:pt x="19055" y="6276"/>
                      <a:pt x="19050" y="6607"/>
                      <a:pt x="19070" y="6755"/>
                    </a:cubicBezTo>
                    <a:cubicBezTo>
                      <a:pt x="19108" y="6751"/>
                      <a:pt x="19149" y="6748"/>
                      <a:pt x="19186" y="6748"/>
                    </a:cubicBezTo>
                    <a:cubicBezTo>
                      <a:pt x="19668" y="6748"/>
                      <a:pt x="19740" y="7119"/>
                      <a:pt x="19792" y="7389"/>
                    </a:cubicBezTo>
                    <a:cubicBezTo>
                      <a:pt x="19817" y="7517"/>
                      <a:pt x="19842" y="7649"/>
                      <a:pt x="19899" y="7748"/>
                    </a:cubicBezTo>
                    <a:cubicBezTo>
                      <a:pt x="19974" y="7877"/>
                      <a:pt x="20049" y="7982"/>
                      <a:pt x="20136" y="8078"/>
                    </a:cubicBezTo>
                    <a:lnTo>
                      <a:pt x="20183" y="8129"/>
                    </a:lnTo>
                    <a:lnTo>
                      <a:pt x="20095" y="8429"/>
                    </a:lnTo>
                    <a:cubicBezTo>
                      <a:pt x="20013" y="8716"/>
                      <a:pt x="19799" y="8898"/>
                      <a:pt x="19592" y="9074"/>
                    </a:cubicBezTo>
                    <a:cubicBezTo>
                      <a:pt x="19460" y="9186"/>
                      <a:pt x="19335" y="9292"/>
                      <a:pt x="19245" y="9423"/>
                    </a:cubicBezTo>
                    <a:cubicBezTo>
                      <a:pt x="19095" y="9641"/>
                      <a:pt x="18826" y="10385"/>
                      <a:pt x="18969" y="10621"/>
                    </a:cubicBezTo>
                    <a:cubicBezTo>
                      <a:pt x="18987" y="10652"/>
                      <a:pt x="19015" y="10680"/>
                      <a:pt x="19092" y="10680"/>
                    </a:cubicBezTo>
                    <a:cubicBezTo>
                      <a:pt x="19377" y="10666"/>
                      <a:pt x="19571" y="10299"/>
                      <a:pt x="19759" y="9944"/>
                    </a:cubicBezTo>
                    <a:cubicBezTo>
                      <a:pt x="19985" y="9517"/>
                      <a:pt x="20218" y="9075"/>
                      <a:pt x="20660" y="9075"/>
                    </a:cubicBezTo>
                    <a:cubicBezTo>
                      <a:pt x="20787" y="9075"/>
                      <a:pt x="20922" y="9115"/>
                      <a:pt x="21061" y="9193"/>
                    </a:cubicBezTo>
                    <a:cubicBezTo>
                      <a:pt x="21568" y="9479"/>
                      <a:pt x="21318" y="9991"/>
                      <a:pt x="21153" y="10329"/>
                    </a:cubicBezTo>
                    <a:cubicBezTo>
                      <a:pt x="21121" y="10396"/>
                      <a:pt x="21089" y="10460"/>
                      <a:pt x="21066" y="10518"/>
                    </a:cubicBezTo>
                    <a:cubicBezTo>
                      <a:pt x="20831" y="11091"/>
                      <a:pt x="20778" y="11520"/>
                      <a:pt x="20895" y="11909"/>
                    </a:cubicBezTo>
                    <a:cubicBezTo>
                      <a:pt x="20913" y="11969"/>
                      <a:pt x="20938" y="12023"/>
                      <a:pt x="20962" y="12075"/>
                    </a:cubicBezTo>
                    <a:cubicBezTo>
                      <a:pt x="21025" y="12210"/>
                      <a:pt x="21096" y="12362"/>
                      <a:pt x="21035" y="12565"/>
                    </a:cubicBezTo>
                    <a:cubicBezTo>
                      <a:pt x="20972" y="12774"/>
                      <a:pt x="20849" y="12955"/>
                      <a:pt x="20730" y="13131"/>
                    </a:cubicBezTo>
                    <a:cubicBezTo>
                      <a:pt x="20602" y="13321"/>
                      <a:pt x="20480" y="13501"/>
                      <a:pt x="20441" y="13699"/>
                    </a:cubicBezTo>
                    <a:cubicBezTo>
                      <a:pt x="20399" y="13918"/>
                      <a:pt x="20442" y="14142"/>
                      <a:pt x="20488" y="14379"/>
                    </a:cubicBezTo>
                    <a:cubicBezTo>
                      <a:pt x="20539" y="14639"/>
                      <a:pt x="20591" y="14908"/>
                      <a:pt x="20533" y="15194"/>
                    </a:cubicBezTo>
                    <a:lnTo>
                      <a:pt x="20481" y="15450"/>
                    </a:lnTo>
                    <a:cubicBezTo>
                      <a:pt x="20322" y="16217"/>
                      <a:pt x="20157" y="17010"/>
                      <a:pt x="20323" y="17763"/>
                    </a:cubicBezTo>
                    <a:cubicBezTo>
                      <a:pt x="20413" y="18164"/>
                      <a:pt x="20541" y="18553"/>
                      <a:pt x="20705" y="19014"/>
                    </a:cubicBezTo>
                    <a:cubicBezTo>
                      <a:pt x="20893" y="19537"/>
                      <a:pt x="20922" y="20065"/>
                      <a:pt x="20951" y="20575"/>
                    </a:cubicBezTo>
                    <a:lnTo>
                      <a:pt x="20969" y="20868"/>
                    </a:lnTo>
                    <a:lnTo>
                      <a:pt x="20964" y="20873"/>
                    </a:lnTo>
                    <a:lnTo>
                      <a:pt x="20964" y="20938"/>
                    </a:lnTo>
                    <a:cubicBezTo>
                      <a:pt x="20964" y="20938"/>
                      <a:pt x="9911" y="21600"/>
                      <a:pt x="9911" y="21600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80" name="Shape"/>
              <p:cNvSpPr/>
              <p:nvPr/>
            </p:nvSpPr>
            <p:spPr>
              <a:xfrm>
                <a:off x="6424406" y="4769970"/>
                <a:ext cx="2519152" cy="1344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7676"/>
                    </a:moveTo>
                    <a:lnTo>
                      <a:pt x="2005" y="16424"/>
                    </a:lnTo>
                    <a:lnTo>
                      <a:pt x="2005" y="14465"/>
                    </a:lnTo>
                    <a:lnTo>
                      <a:pt x="2057" y="14412"/>
                    </a:lnTo>
                    <a:cubicBezTo>
                      <a:pt x="2135" y="14335"/>
                      <a:pt x="2255" y="14261"/>
                      <a:pt x="2394" y="14177"/>
                    </a:cubicBezTo>
                    <a:cubicBezTo>
                      <a:pt x="2604" y="14049"/>
                      <a:pt x="2954" y="13836"/>
                      <a:pt x="2993" y="13638"/>
                    </a:cubicBezTo>
                    <a:cubicBezTo>
                      <a:pt x="3025" y="13475"/>
                      <a:pt x="2971" y="13300"/>
                      <a:pt x="2876" y="13030"/>
                    </a:cubicBezTo>
                    <a:cubicBezTo>
                      <a:pt x="2784" y="12765"/>
                      <a:pt x="2679" y="12465"/>
                      <a:pt x="2720" y="12121"/>
                    </a:cubicBezTo>
                    <a:cubicBezTo>
                      <a:pt x="2835" y="11145"/>
                      <a:pt x="3507" y="10508"/>
                      <a:pt x="4715" y="10229"/>
                    </a:cubicBezTo>
                    <a:cubicBezTo>
                      <a:pt x="4749" y="10221"/>
                      <a:pt x="4783" y="10217"/>
                      <a:pt x="4815" y="10217"/>
                    </a:cubicBezTo>
                    <a:cubicBezTo>
                      <a:pt x="5027" y="10217"/>
                      <a:pt x="5196" y="10370"/>
                      <a:pt x="5360" y="10517"/>
                    </a:cubicBezTo>
                    <a:cubicBezTo>
                      <a:pt x="5508" y="10650"/>
                      <a:pt x="5648" y="10776"/>
                      <a:pt x="5810" y="10776"/>
                    </a:cubicBezTo>
                    <a:cubicBezTo>
                      <a:pt x="5944" y="10774"/>
                      <a:pt x="6038" y="10564"/>
                      <a:pt x="6145" y="10320"/>
                    </a:cubicBezTo>
                    <a:cubicBezTo>
                      <a:pt x="6255" y="10074"/>
                      <a:pt x="6378" y="9795"/>
                      <a:pt x="6567" y="9709"/>
                    </a:cubicBezTo>
                    <a:cubicBezTo>
                      <a:pt x="6583" y="9702"/>
                      <a:pt x="6602" y="9698"/>
                      <a:pt x="6624" y="9698"/>
                    </a:cubicBezTo>
                    <a:cubicBezTo>
                      <a:pt x="6754" y="9698"/>
                      <a:pt x="7232" y="9883"/>
                      <a:pt x="7467" y="10099"/>
                    </a:cubicBezTo>
                    <a:cubicBezTo>
                      <a:pt x="7483" y="10024"/>
                      <a:pt x="7499" y="9944"/>
                      <a:pt x="7516" y="9860"/>
                    </a:cubicBezTo>
                    <a:cubicBezTo>
                      <a:pt x="7665" y="9130"/>
                      <a:pt x="7870" y="8130"/>
                      <a:pt x="8301" y="8130"/>
                    </a:cubicBezTo>
                    <a:cubicBezTo>
                      <a:pt x="8591" y="8146"/>
                      <a:pt x="8837" y="8508"/>
                      <a:pt x="9055" y="8828"/>
                    </a:cubicBezTo>
                    <a:cubicBezTo>
                      <a:pt x="9091" y="8882"/>
                      <a:pt x="9127" y="8935"/>
                      <a:pt x="9163" y="8986"/>
                    </a:cubicBezTo>
                    <a:cubicBezTo>
                      <a:pt x="9189" y="8797"/>
                      <a:pt x="9203" y="8591"/>
                      <a:pt x="9217" y="8377"/>
                    </a:cubicBezTo>
                    <a:cubicBezTo>
                      <a:pt x="9247" y="7940"/>
                      <a:pt x="9278" y="7486"/>
                      <a:pt x="9421" y="7100"/>
                    </a:cubicBezTo>
                    <a:cubicBezTo>
                      <a:pt x="9428" y="7081"/>
                      <a:pt x="10100" y="5411"/>
                      <a:pt x="10383" y="5026"/>
                    </a:cubicBezTo>
                    <a:cubicBezTo>
                      <a:pt x="10384" y="4947"/>
                      <a:pt x="10384" y="4865"/>
                      <a:pt x="10383" y="4782"/>
                    </a:cubicBezTo>
                    <a:cubicBezTo>
                      <a:pt x="10381" y="4216"/>
                      <a:pt x="10378" y="3512"/>
                      <a:pt x="10736" y="3201"/>
                    </a:cubicBezTo>
                    <a:cubicBezTo>
                      <a:pt x="10904" y="3054"/>
                      <a:pt x="11119" y="3039"/>
                      <a:pt x="11327" y="3024"/>
                    </a:cubicBezTo>
                    <a:cubicBezTo>
                      <a:pt x="11624" y="3003"/>
                      <a:pt x="11903" y="2983"/>
                      <a:pt x="12048" y="2631"/>
                    </a:cubicBezTo>
                    <a:cubicBezTo>
                      <a:pt x="12171" y="2329"/>
                      <a:pt x="12110" y="2065"/>
                      <a:pt x="12002" y="1659"/>
                    </a:cubicBezTo>
                    <a:cubicBezTo>
                      <a:pt x="11920" y="1352"/>
                      <a:pt x="11827" y="1004"/>
                      <a:pt x="11903" y="643"/>
                    </a:cubicBezTo>
                    <a:cubicBezTo>
                      <a:pt x="12021" y="84"/>
                      <a:pt x="12475" y="0"/>
                      <a:pt x="12736" y="0"/>
                    </a:cubicBezTo>
                    <a:cubicBezTo>
                      <a:pt x="12927" y="0"/>
                      <a:pt x="13136" y="46"/>
                      <a:pt x="13266" y="117"/>
                    </a:cubicBezTo>
                    <a:cubicBezTo>
                      <a:pt x="13510" y="251"/>
                      <a:pt x="13657" y="551"/>
                      <a:pt x="13799" y="840"/>
                    </a:cubicBezTo>
                    <a:cubicBezTo>
                      <a:pt x="13900" y="1047"/>
                      <a:pt x="13996" y="1243"/>
                      <a:pt x="14124" y="1371"/>
                    </a:cubicBezTo>
                    <a:cubicBezTo>
                      <a:pt x="14284" y="1531"/>
                      <a:pt x="14466" y="1621"/>
                      <a:pt x="14660" y="1716"/>
                    </a:cubicBezTo>
                    <a:cubicBezTo>
                      <a:pt x="14880" y="1825"/>
                      <a:pt x="15108" y="1937"/>
                      <a:pt x="15303" y="2163"/>
                    </a:cubicBezTo>
                    <a:cubicBezTo>
                      <a:pt x="15365" y="2235"/>
                      <a:pt x="15419" y="2357"/>
                      <a:pt x="15476" y="2486"/>
                    </a:cubicBezTo>
                    <a:cubicBezTo>
                      <a:pt x="15521" y="2588"/>
                      <a:pt x="15605" y="2778"/>
                      <a:pt x="15643" y="2780"/>
                    </a:cubicBezTo>
                    <a:cubicBezTo>
                      <a:pt x="15690" y="2780"/>
                      <a:pt x="15795" y="2646"/>
                      <a:pt x="15871" y="2548"/>
                    </a:cubicBezTo>
                    <a:cubicBezTo>
                      <a:pt x="15977" y="2413"/>
                      <a:pt x="16086" y="2273"/>
                      <a:pt x="16194" y="2231"/>
                    </a:cubicBezTo>
                    <a:cubicBezTo>
                      <a:pt x="16247" y="2211"/>
                      <a:pt x="16302" y="2202"/>
                      <a:pt x="16362" y="2202"/>
                    </a:cubicBezTo>
                    <a:cubicBezTo>
                      <a:pt x="16461" y="2202"/>
                      <a:pt x="16556" y="2228"/>
                      <a:pt x="16649" y="2253"/>
                    </a:cubicBezTo>
                    <a:cubicBezTo>
                      <a:pt x="16738" y="2277"/>
                      <a:pt x="16822" y="2301"/>
                      <a:pt x="16905" y="2301"/>
                    </a:cubicBezTo>
                    <a:cubicBezTo>
                      <a:pt x="16996" y="2301"/>
                      <a:pt x="17071" y="2272"/>
                      <a:pt x="17141" y="2211"/>
                    </a:cubicBezTo>
                    <a:cubicBezTo>
                      <a:pt x="17238" y="2127"/>
                      <a:pt x="17355" y="1904"/>
                      <a:pt x="17458" y="1706"/>
                    </a:cubicBezTo>
                    <a:cubicBezTo>
                      <a:pt x="17519" y="1590"/>
                      <a:pt x="17578" y="1479"/>
                      <a:pt x="17632" y="1393"/>
                    </a:cubicBezTo>
                    <a:lnTo>
                      <a:pt x="17692" y="1298"/>
                    </a:lnTo>
                    <a:lnTo>
                      <a:pt x="19301" y="3478"/>
                    </a:lnTo>
                    <a:lnTo>
                      <a:pt x="19269" y="3617"/>
                    </a:lnTo>
                    <a:cubicBezTo>
                      <a:pt x="19244" y="3723"/>
                      <a:pt x="19241" y="3917"/>
                      <a:pt x="19260" y="4245"/>
                    </a:cubicBezTo>
                    <a:cubicBezTo>
                      <a:pt x="19310" y="5119"/>
                      <a:pt x="19397" y="5535"/>
                      <a:pt x="19668" y="6178"/>
                    </a:cubicBezTo>
                    <a:cubicBezTo>
                      <a:pt x="19747" y="6365"/>
                      <a:pt x="19822" y="6556"/>
                      <a:pt x="19896" y="6744"/>
                    </a:cubicBezTo>
                    <a:cubicBezTo>
                      <a:pt x="20136" y="7358"/>
                      <a:pt x="20363" y="7937"/>
                      <a:pt x="20714" y="8351"/>
                    </a:cubicBezTo>
                    <a:cubicBezTo>
                      <a:pt x="20800" y="8453"/>
                      <a:pt x="20896" y="8541"/>
                      <a:pt x="20999" y="8633"/>
                    </a:cubicBezTo>
                    <a:cubicBezTo>
                      <a:pt x="21189" y="8806"/>
                      <a:pt x="21385" y="8984"/>
                      <a:pt x="21531" y="9274"/>
                    </a:cubicBezTo>
                    <a:lnTo>
                      <a:pt x="21600" y="9411"/>
                    </a:lnTo>
                    <a:lnTo>
                      <a:pt x="21526" y="9540"/>
                    </a:lnTo>
                    <a:cubicBezTo>
                      <a:pt x="21320" y="9896"/>
                      <a:pt x="21110" y="10248"/>
                      <a:pt x="20899" y="10599"/>
                    </a:cubicBezTo>
                    <a:cubicBezTo>
                      <a:pt x="20557" y="11170"/>
                      <a:pt x="20203" y="11759"/>
                      <a:pt x="19876" y="12365"/>
                    </a:cubicBezTo>
                    <a:cubicBezTo>
                      <a:pt x="19639" y="12803"/>
                      <a:pt x="19454" y="13346"/>
                      <a:pt x="19274" y="13870"/>
                    </a:cubicBezTo>
                    <a:cubicBezTo>
                      <a:pt x="19102" y="14371"/>
                      <a:pt x="18925" y="14890"/>
                      <a:pt x="18699" y="15336"/>
                    </a:cubicBezTo>
                    <a:cubicBezTo>
                      <a:pt x="18447" y="15831"/>
                      <a:pt x="18152" y="16100"/>
                      <a:pt x="17867" y="16360"/>
                    </a:cubicBezTo>
                    <a:cubicBezTo>
                      <a:pt x="17605" y="16600"/>
                      <a:pt x="17357" y="16825"/>
                      <a:pt x="17133" y="17217"/>
                    </a:cubicBezTo>
                    <a:lnTo>
                      <a:pt x="17108" y="17260"/>
                    </a:lnTo>
                    <a:lnTo>
                      <a:pt x="3829" y="19753"/>
                    </a:lnTo>
                    <a:lnTo>
                      <a:pt x="3829" y="20887"/>
                    </a:lnTo>
                    <a:lnTo>
                      <a:pt x="0" y="21600"/>
                    </a:lnTo>
                    <a:cubicBezTo>
                      <a:pt x="0" y="21600"/>
                      <a:pt x="0" y="17676"/>
                      <a:pt x="0" y="17676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81" name="Shape"/>
              <p:cNvSpPr/>
              <p:nvPr/>
            </p:nvSpPr>
            <p:spPr>
              <a:xfrm>
                <a:off x="5493331" y="3373883"/>
                <a:ext cx="1438476" cy="25139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600" extrusionOk="0">
                    <a:moveTo>
                      <a:pt x="13357" y="21259"/>
                    </a:moveTo>
                    <a:lnTo>
                      <a:pt x="12944" y="21527"/>
                    </a:lnTo>
                    <a:lnTo>
                      <a:pt x="12690" y="21394"/>
                    </a:lnTo>
                    <a:cubicBezTo>
                      <a:pt x="12662" y="21412"/>
                      <a:pt x="12659" y="21433"/>
                      <a:pt x="12662" y="21440"/>
                    </a:cubicBezTo>
                    <a:cubicBezTo>
                      <a:pt x="12643" y="21392"/>
                      <a:pt x="12420" y="21250"/>
                      <a:pt x="12324" y="21190"/>
                    </a:cubicBezTo>
                    <a:cubicBezTo>
                      <a:pt x="12214" y="21120"/>
                      <a:pt x="12165" y="21088"/>
                      <a:pt x="12140" y="21059"/>
                    </a:cubicBezTo>
                    <a:cubicBezTo>
                      <a:pt x="11964" y="20848"/>
                      <a:pt x="11977" y="20632"/>
                      <a:pt x="11990" y="20423"/>
                    </a:cubicBezTo>
                    <a:cubicBezTo>
                      <a:pt x="11994" y="20366"/>
                      <a:pt x="11997" y="20309"/>
                      <a:pt x="11997" y="20253"/>
                    </a:cubicBezTo>
                    <a:cubicBezTo>
                      <a:pt x="11995" y="19711"/>
                      <a:pt x="11240" y="19154"/>
                      <a:pt x="10672" y="18782"/>
                    </a:cubicBezTo>
                    <a:cubicBezTo>
                      <a:pt x="10342" y="18566"/>
                      <a:pt x="10212" y="18503"/>
                      <a:pt x="9797" y="18427"/>
                    </a:cubicBezTo>
                    <a:lnTo>
                      <a:pt x="9751" y="18418"/>
                    </a:lnTo>
                    <a:cubicBezTo>
                      <a:pt x="9645" y="18398"/>
                      <a:pt x="9322" y="18336"/>
                      <a:pt x="9138" y="18336"/>
                    </a:cubicBezTo>
                    <a:cubicBezTo>
                      <a:pt x="9095" y="18336"/>
                      <a:pt x="9079" y="18340"/>
                      <a:pt x="9079" y="18340"/>
                    </a:cubicBezTo>
                    <a:cubicBezTo>
                      <a:pt x="9094" y="18336"/>
                      <a:pt x="9116" y="18321"/>
                      <a:pt x="9117" y="18304"/>
                    </a:cubicBezTo>
                    <a:lnTo>
                      <a:pt x="8776" y="18296"/>
                    </a:lnTo>
                    <a:lnTo>
                      <a:pt x="8779" y="18268"/>
                    </a:lnTo>
                    <a:cubicBezTo>
                      <a:pt x="8783" y="18205"/>
                      <a:pt x="8788" y="18140"/>
                      <a:pt x="8782" y="18077"/>
                    </a:cubicBezTo>
                    <a:cubicBezTo>
                      <a:pt x="8760" y="18001"/>
                      <a:pt x="8201" y="17822"/>
                      <a:pt x="7867" y="17715"/>
                    </a:cubicBezTo>
                    <a:cubicBezTo>
                      <a:pt x="7034" y="17448"/>
                      <a:pt x="6090" y="17146"/>
                      <a:pt x="6445" y="16765"/>
                    </a:cubicBezTo>
                    <a:cubicBezTo>
                      <a:pt x="6521" y="16683"/>
                      <a:pt x="6605" y="16598"/>
                      <a:pt x="6690" y="16512"/>
                    </a:cubicBezTo>
                    <a:cubicBezTo>
                      <a:pt x="6986" y="16211"/>
                      <a:pt x="7292" y="15900"/>
                      <a:pt x="7421" y="15596"/>
                    </a:cubicBezTo>
                    <a:cubicBezTo>
                      <a:pt x="7538" y="15319"/>
                      <a:pt x="7528" y="14935"/>
                      <a:pt x="7243" y="14700"/>
                    </a:cubicBezTo>
                    <a:cubicBezTo>
                      <a:pt x="7100" y="14582"/>
                      <a:pt x="6899" y="14515"/>
                      <a:pt x="6646" y="14502"/>
                    </a:cubicBezTo>
                    <a:cubicBezTo>
                      <a:pt x="6524" y="14505"/>
                      <a:pt x="5479" y="14630"/>
                      <a:pt x="5351" y="14664"/>
                    </a:cubicBezTo>
                    <a:lnTo>
                      <a:pt x="5296" y="14593"/>
                    </a:lnTo>
                    <a:lnTo>
                      <a:pt x="5100" y="14611"/>
                    </a:lnTo>
                    <a:cubicBezTo>
                      <a:pt x="5075" y="14567"/>
                      <a:pt x="4577" y="13603"/>
                      <a:pt x="4480" y="13415"/>
                    </a:cubicBezTo>
                    <a:lnTo>
                      <a:pt x="2294" y="12459"/>
                    </a:lnTo>
                    <a:lnTo>
                      <a:pt x="0" y="10662"/>
                    </a:lnTo>
                    <a:lnTo>
                      <a:pt x="648" y="8993"/>
                    </a:lnTo>
                    <a:cubicBezTo>
                      <a:pt x="646" y="8939"/>
                      <a:pt x="634" y="8875"/>
                      <a:pt x="622" y="8809"/>
                    </a:cubicBezTo>
                    <a:cubicBezTo>
                      <a:pt x="595" y="8660"/>
                      <a:pt x="567" y="8505"/>
                      <a:pt x="626" y="8387"/>
                    </a:cubicBezTo>
                    <a:cubicBezTo>
                      <a:pt x="706" y="8229"/>
                      <a:pt x="861" y="8157"/>
                      <a:pt x="1011" y="8088"/>
                    </a:cubicBezTo>
                    <a:cubicBezTo>
                      <a:pt x="1086" y="8052"/>
                      <a:pt x="1158" y="8019"/>
                      <a:pt x="1226" y="7973"/>
                    </a:cubicBezTo>
                    <a:cubicBezTo>
                      <a:pt x="1340" y="7894"/>
                      <a:pt x="1424" y="7797"/>
                      <a:pt x="1513" y="7695"/>
                    </a:cubicBezTo>
                    <a:cubicBezTo>
                      <a:pt x="1561" y="7640"/>
                      <a:pt x="1608" y="7585"/>
                      <a:pt x="1661" y="7532"/>
                    </a:cubicBezTo>
                    <a:cubicBezTo>
                      <a:pt x="1733" y="7461"/>
                      <a:pt x="1809" y="7390"/>
                      <a:pt x="1885" y="7320"/>
                    </a:cubicBezTo>
                    <a:cubicBezTo>
                      <a:pt x="2162" y="7064"/>
                      <a:pt x="2424" y="6823"/>
                      <a:pt x="2461" y="6534"/>
                    </a:cubicBezTo>
                    <a:cubicBezTo>
                      <a:pt x="2486" y="6350"/>
                      <a:pt x="2313" y="6185"/>
                      <a:pt x="2129" y="6009"/>
                    </a:cubicBezTo>
                    <a:cubicBezTo>
                      <a:pt x="1827" y="5720"/>
                      <a:pt x="1451" y="5361"/>
                      <a:pt x="2308" y="4947"/>
                    </a:cubicBezTo>
                    <a:cubicBezTo>
                      <a:pt x="2679" y="4768"/>
                      <a:pt x="3162" y="4718"/>
                      <a:pt x="3630" y="4669"/>
                    </a:cubicBezTo>
                    <a:cubicBezTo>
                      <a:pt x="4222" y="4608"/>
                      <a:pt x="4780" y="4550"/>
                      <a:pt x="5057" y="4240"/>
                    </a:cubicBezTo>
                    <a:cubicBezTo>
                      <a:pt x="5127" y="4161"/>
                      <a:pt x="5151" y="4069"/>
                      <a:pt x="5177" y="3970"/>
                    </a:cubicBezTo>
                    <a:cubicBezTo>
                      <a:pt x="5207" y="3858"/>
                      <a:pt x="5237" y="3742"/>
                      <a:pt x="5339" y="3636"/>
                    </a:cubicBezTo>
                    <a:cubicBezTo>
                      <a:pt x="5432" y="3539"/>
                      <a:pt x="5530" y="3456"/>
                      <a:pt x="5616" y="3384"/>
                    </a:cubicBezTo>
                    <a:cubicBezTo>
                      <a:pt x="5847" y="3189"/>
                      <a:pt x="6013" y="3049"/>
                      <a:pt x="5993" y="2751"/>
                    </a:cubicBezTo>
                    <a:cubicBezTo>
                      <a:pt x="5963" y="2298"/>
                      <a:pt x="5652" y="2178"/>
                      <a:pt x="5137" y="1979"/>
                    </a:cubicBezTo>
                    <a:cubicBezTo>
                      <a:pt x="4989" y="1922"/>
                      <a:pt x="4821" y="1858"/>
                      <a:pt x="4649" y="1779"/>
                    </a:cubicBezTo>
                    <a:cubicBezTo>
                      <a:pt x="3974" y="1471"/>
                      <a:pt x="3635" y="1117"/>
                      <a:pt x="3641" y="727"/>
                    </a:cubicBezTo>
                    <a:lnTo>
                      <a:pt x="3644" y="539"/>
                    </a:lnTo>
                    <a:lnTo>
                      <a:pt x="3892" y="629"/>
                    </a:lnTo>
                    <a:lnTo>
                      <a:pt x="17091" y="121"/>
                    </a:lnTo>
                    <a:lnTo>
                      <a:pt x="17317" y="0"/>
                    </a:lnTo>
                    <a:lnTo>
                      <a:pt x="17337" y="211"/>
                    </a:lnTo>
                    <a:cubicBezTo>
                      <a:pt x="17387" y="744"/>
                      <a:pt x="17484" y="1261"/>
                      <a:pt x="18102" y="1732"/>
                    </a:cubicBezTo>
                    <a:cubicBezTo>
                      <a:pt x="18410" y="1965"/>
                      <a:pt x="18642" y="2220"/>
                      <a:pt x="18773" y="2471"/>
                    </a:cubicBezTo>
                    <a:cubicBezTo>
                      <a:pt x="18861" y="2635"/>
                      <a:pt x="18965" y="2808"/>
                      <a:pt x="19191" y="2942"/>
                    </a:cubicBezTo>
                    <a:cubicBezTo>
                      <a:pt x="19250" y="2978"/>
                      <a:pt x="19309" y="3010"/>
                      <a:pt x="19366" y="3038"/>
                    </a:cubicBezTo>
                    <a:lnTo>
                      <a:pt x="19419" y="3065"/>
                    </a:lnTo>
                    <a:lnTo>
                      <a:pt x="19426" y="3105"/>
                    </a:lnTo>
                    <a:cubicBezTo>
                      <a:pt x="19550" y="3887"/>
                      <a:pt x="19838" y="5651"/>
                      <a:pt x="20048" y="6937"/>
                    </a:cubicBezTo>
                    <a:cubicBezTo>
                      <a:pt x="20168" y="7678"/>
                      <a:pt x="20263" y="8260"/>
                      <a:pt x="20286" y="8403"/>
                    </a:cubicBezTo>
                    <a:cubicBezTo>
                      <a:pt x="20335" y="8703"/>
                      <a:pt x="20395" y="9005"/>
                      <a:pt x="20456" y="9309"/>
                    </a:cubicBezTo>
                    <a:cubicBezTo>
                      <a:pt x="20582" y="9943"/>
                      <a:pt x="20713" y="10600"/>
                      <a:pt x="20737" y="11242"/>
                    </a:cubicBezTo>
                    <a:cubicBezTo>
                      <a:pt x="20746" y="11504"/>
                      <a:pt x="20679" y="11771"/>
                      <a:pt x="20615" y="12030"/>
                    </a:cubicBezTo>
                    <a:cubicBezTo>
                      <a:pt x="20498" y="12500"/>
                      <a:pt x="20388" y="12943"/>
                      <a:pt x="20684" y="13363"/>
                    </a:cubicBezTo>
                    <a:cubicBezTo>
                      <a:pt x="21600" y="14659"/>
                      <a:pt x="20844" y="15268"/>
                      <a:pt x="19699" y="16190"/>
                    </a:cubicBezTo>
                    <a:cubicBezTo>
                      <a:pt x="19592" y="16276"/>
                      <a:pt x="19482" y="16366"/>
                      <a:pt x="19368" y="16459"/>
                    </a:cubicBezTo>
                    <a:lnTo>
                      <a:pt x="19368" y="17802"/>
                    </a:lnTo>
                    <a:lnTo>
                      <a:pt x="19534" y="17931"/>
                    </a:lnTo>
                    <a:lnTo>
                      <a:pt x="19357" y="17986"/>
                    </a:lnTo>
                    <a:cubicBezTo>
                      <a:pt x="18915" y="18123"/>
                      <a:pt x="18655" y="18289"/>
                      <a:pt x="18583" y="18480"/>
                    </a:cubicBezTo>
                    <a:cubicBezTo>
                      <a:pt x="18544" y="18582"/>
                      <a:pt x="18670" y="18695"/>
                      <a:pt x="18803" y="18814"/>
                    </a:cubicBezTo>
                    <a:cubicBezTo>
                      <a:pt x="18968" y="18962"/>
                      <a:pt x="19156" y="19130"/>
                      <a:pt x="19037" y="19318"/>
                    </a:cubicBezTo>
                    <a:cubicBezTo>
                      <a:pt x="18913" y="19514"/>
                      <a:pt x="18346" y="19622"/>
                      <a:pt x="17798" y="19727"/>
                    </a:cubicBezTo>
                    <a:cubicBezTo>
                      <a:pt x="17635" y="19757"/>
                      <a:pt x="17479" y="19787"/>
                      <a:pt x="17368" y="19814"/>
                    </a:cubicBezTo>
                    <a:lnTo>
                      <a:pt x="17368" y="20882"/>
                    </a:lnTo>
                    <a:lnTo>
                      <a:pt x="13690" y="21600"/>
                    </a:lnTo>
                    <a:cubicBezTo>
                      <a:pt x="13690" y="21600"/>
                      <a:pt x="13357" y="21259"/>
                      <a:pt x="13357" y="21259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82" name="Shape"/>
              <p:cNvSpPr/>
              <p:nvPr/>
            </p:nvSpPr>
            <p:spPr>
              <a:xfrm>
                <a:off x="6098528" y="5723964"/>
                <a:ext cx="3001952" cy="1082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8" h="21600" extrusionOk="0">
                    <a:moveTo>
                      <a:pt x="63" y="21546"/>
                    </a:moveTo>
                    <a:cubicBezTo>
                      <a:pt x="28" y="21474"/>
                      <a:pt x="7" y="21371"/>
                      <a:pt x="1" y="21249"/>
                    </a:cubicBezTo>
                    <a:cubicBezTo>
                      <a:pt x="-14" y="20897"/>
                      <a:pt x="108" y="20452"/>
                      <a:pt x="258" y="19950"/>
                    </a:cubicBezTo>
                    <a:cubicBezTo>
                      <a:pt x="288" y="19848"/>
                      <a:pt x="326" y="19722"/>
                      <a:pt x="333" y="19684"/>
                    </a:cubicBezTo>
                    <a:cubicBezTo>
                      <a:pt x="384" y="19241"/>
                      <a:pt x="373" y="19119"/>
                      <a:pt x="356" y="18917"/>
                    </a:cubicBezTo>
                    <a:cubicBezTo>
                      <a:pt x="342" y="18761"/>
                      <a:pt x="325" y="18568"/>
                      <a:pt x="328" y="18219"/>
                    </a:cubicBezTo>
                    <a:cubicBezTo>
                      <a:pt x="339" y="17029"/>
                      <a:pt x="516" y="16354"/>
                      <a:pt x="704" y="15640"/>
                    </a:cubicBezTo>
                    <a:cubicBezTo>
                      <a:pt x="830" y="15161"/>
                      <a:pt x="960" y="14667"/>
                      <a:pt x="1047" y="13975"/>
                    </a:cubicBezTo>
                    <a:cubicBezTo>
                      <a:pt x="1098" y="13564"/>
                      <a:pt x="1113" y="13086"/>
                      <a:pt x="1127" y="12624"/>
                    </a:cubicBezTo>
                    <a:cubicBezTo>
                      <a:pt x="1137" y="12310"/>
                      <a:pt x="1147" y="11985"/>
                      <a:pt x="1168" y="11676"/>
                    </a:cubicBezTo>
                    <a:cubicBezTo>
                      <a:pt x="1172" y="11624"/>
                      <a:pt x="1178" y="11534"/>
                      <a:pt x="1185" y="11413"/>
                    </a:cubicBezTo>
                    <a:cubicBezTo>
                      <a:pt x="1388" y="8224"/>
                      <a:pt x="1508" y="7573"/>
                      <a:pt x="1647" y="7527"/>
                    </a:cubicBezTo>
                    <a:cubicBezTo>
                      <a:pt x="1687" y="7517"/>
                      <a:pt x="4861" y="6640"/>
                      <a:pt x="5394" y="6492"/>
                    </a:cubicBezTo>
                    <a:lnTo>
                      <a:pt x="5394" y="5086"/>
                    </a:lnTo>
                    <a:lnTo>
                      <a:pt x="16621" y="1958"/>
                    </a:lnTo>
                    <a:lnTo>
                      <a:pt x="16628" y="1954"/>
                    </a:lnTo>
                    <a:cubicBezTo>
                      <a:pt x="16716" y="1921"/>
                      <a:pt x="18607" y="1158"/>
                      <a:pt x="21211" y="19"/>
                    </a:cubicBezTo>
                    <a:lnTo>
                      <a:pt x="21256" y="0"/>
                    </a:lnTo>
                    <a:lnTo>
                      <a:pt x="21286" y="95"/>
                    </a:lnTo>
                    <a:cubicBezTo>
                      <a:pt x="21396" y="443"/>
                      <a:pt x="21586" y="1391"/>
                      <a:pt x="21526" y="2013"/>
                    </a:cubicBezTo>
                    <a:cubicBezTo>
                      <a:pt x="21481" y="2496"/>
                      <a:pt x="21367" y="2671"/>
                      <a:pt x="21266" y="2825"/>
                    </a:cubicBezTo>
                    <a:cubicBezTo>
                      <a:pt x="21209" y="2912"/>
                      <a:pt x="21155" y="2995"/>
                      <a:pt x="21111" y="3134"/>
                    </a:cubicBezTo>
                    <a:cubicBezTo>
                      <a:pt x="21103" y="3171"/>
                      <a:pt x="21052" y="3481"/>
                      <a:pt x="21006" y="3754"/>
                    </a:cubicBezTo>
                    <a:cubicBezTo>
                      <a:pt x="20738" y="5375"/>
                      <a:pt x="20713" y="5431"/>
                      <a:pt x="20641" y="5431"/>
                    </a:cubicBezTo>
                    <a:lnTo>
                      <a:pt x="20606" y="5431"/>
                    </a:lnTo>
                    <a:lnTo>
                      <a:pt x="20578" y="5357"/>
                    </a:lnTo>
                    <a:cubicBezTo>
                      <a:pt x="20521" y="5191"/>
                      <a:pt x="20458" y="5112"/>
                      <a:pt x="20385" y="5112"/>
                    </a:cubicBezTo>
                    <a:cubicBezTo>
                      <a:pt x="20224" y="5112"/>
                      <a:pt x="20037" y="5483"/>
                      <a:pt x="19886" y="5782"/>
                    </a:cubicBezTo>
                    <a:cubicBezTo>
                      <a:pt x="19856" y="5843"/>
                      <a:pt x="19827" y="5900"/>
                      <a:pt x="19799" y="5952"/>
                    </a:cubicBezTo>
                    <a:cubicBezTo>
                      <a:pt x="19759" y="6027"/>
                      <a:pt x="19731" y="6110"/>
                      <a:pt x="19702" y="6197"/>
                    </a:cubicBezTo>
                    <a:cubicBezTo>
                      <a:pt x="19657" y="6327"/>
                      <a:pt x="19607" y="6475"/>
                      <a:pt x="19518" y="6599"/>
                    </a:cubicBezTo>
                    <a:cubicBezTo>
                      <a:pt x="19431" y="6722"/>
                      <a:pt x="19343" y="6763"/>
                      <a:pt x="19257" y="6802"/>
                    </a:cubicBezTo>
                    <a:cubicBezTo>
                      <a:pt x="19157" y="6848"/>
                      <a:pt x="19064" y="6891"/>
                      <a:pt x="18985" y="7062"/>
                    </a:cubicBezTo>
                    <a:cubicBezTo>
                      <a:pt x="18855" y="7342"/>
                      <a:pt x="18773" y="7707"/>
                      <a:pt x="18687" y="8093"/>
                    </a:cubicBezTo>
                    <a:cubicBezTo>
                      <a:pt x="18607" y="8450"/>
                      <a:pt x="18524" y="8821"/>
                      <a:pt x="18400" y="9113"/>
                    </a:cubicBezTo>
                    <a:cubicBezTo>
                      <a:pt x="18345" y="9244"/>
                      <a:pt x="18280" y="9313"/>
                      <a:pt x="18218" y="9379"/>
                    </a:cubicBezTo>
                    <a:cubicBezTo>
                      <a:pt x="18160" y="9441"/>
                      <a:pt x="18105" y="9500"/>
                      <a:pt x="18063" y="9602"/>
                    </a:cubicBezTo>
                    <a:cubicBezTo>
                      <a:pt x="18009" y="9737"/>
                      <a:pt x="17965" y="9933"/>
                      <a:pt x="17919" y="10141"/>
                    </a:cubicBezTo>
                    <a:cubicBezTo>
                      <a:pt x="17870" y="10358"/>
                      <a:pt x="17820" y="10581"/>
                      <a:pt x="17752" y="10762"/>
                    </a:cubicBezTo>
                    <a:cubicBezTo>
                      <a:pt x="17607" y="11149"/>
                      <a:pt x="17410" y="11252"/>
                      <a:pt x="17220" y="11352"/>
                    </a:cubicBezTo>
                    <a:cubicBezTo>
                      <a:pt x="17096" y="11417"/>
                      <a:pt x="16979" y="11478"/>
                      <a:pt x="16885" y="11613"/>
                    </a:cubicBezTo>
                    <a:cubicBezTo>
                      <a:pt x="16573" y="12059"/>
                      <a:pt x="16375" y="12950"/>
                      <a:pt x="16214" y="13750"/>
                    </a:cubicBezTo>
                    <a:cubicBezTo>
                      <a:pt x="16007" y="14787"/>
                      <a:pt x="15935" y="14822"/>
                      <a:pt x="15543" y="14858"/>
                    </a:cubicBezTo>
                    <a:lnTo>
                      <a:pt x="15515" y="14861"/>
                    </a:lnTo>
                    <a:cubicBezTo>
                      <a:pt x="15518" y="15012"/>
                      <a:pt x="15523" y="15219"/>
                      <a:pt x="15528" y="15412"/>
                    </a:cubicBezTo>
                    <a:cubicBezTo>
                      <a:pt x="15546" y="16069"/>
                      <a:pt x="15556" y="16492"/>
                      <a:pt x="15555" y="16765"/>
                    </a:cubicBezTo>
                    <a:lnTo>
                      <a:pt x="18609" y="15498"/>
                    </a:lnTo>
                    <a:lnTo>
                      <a:pt x="18635" y="15957"/>
                    </a:lnTo>
                    <a:cubicBezTo>
                      <a:pt x="17700" y="16370"/>
                      <a:pt x="12992" y="18442"/>
                      <a:pt x="12077" y="18656"/>
                    </a:cubicBezTo>
                    <a:lnTo>
                      <a:pt x="5772" y="20122"/>
                    </a:lnTo>
                    <a:cubicBezTo>
                      <a:pt x="5717" y="20136"/>
                      <a:pt x="232" y="21560"/>
                      <a:pt x="121" y="21591"/>
                    </a:cubicBezTo>
                    <a:lnTo>
                      <a:pt x="89" y="21600"/>
                    </a:lnTo>
                    <a:cubicBezTo>
                      <a:pt x="89" y="21600"/>
                      <a:pt x="63" y="21546"/>
                      <a:pt x="63" y="21546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83" name="Shape"/>
              <p:cNvSpPr/>
              <p:nvPr/>
            </p:nvSpPr>
            <p:spPr>
              <a:xfrm>
                <a:off x="5702825" y="6701227"/>
                <a:ext cx="1264907" cy="22064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99" y="21525"/>
                    </a:moveTo>
                    <a:cubicBezTo>
                      <a:pt x="13769" y="21389"/>
                      <a:pt x="13671" y="21251"/>
                      <a:pt x="13577" y="21117"/>
                    </a:cubicBezTo>
                    <a:cubicBezTo>
                      <a:pt x="13421" y="20895"/>
                      <a:pt x="13273" y="20686"/>
                      <a:pt x="12995" y="20504"/>
                    </a:cubicBezTo>
                    <a:cubicBezTo>
                      <a:pt x="12864" y="20420"/>
                      <a:pt x="12713" y="20344"/>
                      <a:pt x="12552" y="20264"/>
                    </a:cubicBezTo>
                    <a:cubicBezTo>
                      <a:pt x="12122" y="20048"/>
                      <a:pt x="11677" y="19825"/>
                      <a:pt x="11650" y="19426"/>
                    </a:cubicBezTo>
                    <a:cubicBezTo>
                      <a:pt x="11635" y="19203"/>
                      <a:pt x="11847" y="18983"/>
                      <a:pt x="12051" y="18770"/>
                    </a:cubicBezTo>
                    <a:cubicBezTo>
                      <a:pt x="12259" y="18553"/>
                      <a:pt x="12457" y="18347"/>
                      <a:pt x="12409" y="18164"/>
                    </a:cubicBezTo>
                    <a:cubicBezTo>
                      <a:pt x="12243" y="18161"/>
                      <a:pt x="12077" y="18160"/>
                      <a:pt x="11912" y="18160"/>
                    </a:cubicBezTo>
                    <a:cubicBezTo>
                      <a:pt x="10617" y="18160"/>
                      <a:pt x="9295" y="18247"/>
                      <a:pt x="8016" y="18331"/>
                    </a:cubicBezTo>
                    <a:cubicBezTo>
                      <a:pt x="7187" y="18385"/>
                      <a:pt x="6329" y="18441"/>
                      <a:pt x="5485" y="18474"/>
                    </a:cubicBezTo>
                    <a:cubicBezTo>
                      <a:pt x="5333" y="18480"/>
                      <a:pt x="4670" y="18482"/>
                      <a:pt x="3830" y="18486"/>
                    </a:cubicBezTo>
                    <a:cubicBezTo>
                      <a:pt x="2572" y="18491"/>
                      <a:pt x="467" y="18500"/>
                      <a:pt x="259" y="18527"/>
                    </a:cubicBezTo>
                    <a:lnTo>
                      <a:pt x="219" y="18427"/>
                    </a:lnTo>
                    <a:lnTo>
                      <a:pt x="0" y="18394"/>
                    </a:lnTo>
                    <a:cubicBezTo>
                      <a:pt x="192" y="17968"/>
                      <a:pt x="310" y="17550"/>
                      <a:pt x="424" y="17146"/>
                    </a:cubicBezTo>
                    <a:cubicBezTo>
                      <a:pt x="715" y="16115"/>
                      <a:pt x="991" y="15142"/>
                      <a:pt x="2410" y="14211"/>
                    </a:cubicBezTo>
                    <a:cubicBezTo>
                      <a:pt x="2494" y="14156"/>
                      <a:pt x="2605" y="14095"/>
                      <a:pt x="2722" y="14032"/>
                    </a:cubicBezTo>
                    <a:cubicBezTo>
                      <a:pt x="3011" y="13875"/>
                      <a:pt x="3371" y="13679"/>
                      <a:pt x="3358" y="13506"/>
                    </a:cubicBezTo>
                    <a:cubicBezTo>
                      <a:pt x="3352" y="13421"/>
                      <a:pt x="3258" y="13339"/>
                      <a:pt x="3072" y="13253"/>
                    </a:cubicBezTo>
                    <a:lnTo>
                      <a:pt x="2929" y="13188"/>
                    </a:lnTo>
                    <a:lnTo>
                      <a:pt x="3030" y="13101"/>
                    </a:lnTo>
                    <a:cubicBezTo>
                      <a:pt x="3277" y="12889"/>
                      <a:pt x="3530" y="12785"/>
                      <a:pt x="3714" y="12708"/>
                    </a:cubicBezTo>
                    <a:cubicBezTo>
                      <a:pt x="3999" y="12590"/>
                      <a:pt x="4058" y="12565"/>
                      <a:pt x="3648" y="12122"/>
                    </a:cubicBezTo>
                    <a:lnTo>
                      <a:pt x="3453" y="11912"/>
                    </a:lnTo>
                    <a:cubicBezTo>
                      <a:pt x="2687" y="11092"/>
                      <a:pt x="1895" y="10243"/>
                      <a:pt x="2279" y="9237"/>
                    </a:cubicBezTo>
                    <a:cubicBezTo>
                      <a:pt x="2414" y="8881"/>
                      <a:pt x="2322" y="8553"/>
                      <a:pt x="2225" y="8205"/>
                    </a:cubicBezTo>
                    <a:cubicBezTo>
                      <a:pt x="2150" y="7940"/>
                      <a:pt x="2074" y="7665"/>
                      <a:pt x="2102" y="7371"/>
                    </a:cubicBezTo>
                    <a:cubicBezTo>
                      <a:pt x="2189" y="6424"/>
                      <a:pt x="2809" y="5011"/>
                      <a:pt x="3963" y="4145"/>
                    </a:cubicBezTo>
                    <a:cubicBezTo>
                      <a:pt x="4129" y="4021"/>
                      <a:pt x="4280" y="3921"/>
                      <a:pt x="4416" y="3830"/>
                    </a:cubicBezTo>
                    <a:cubicBezTo>
                      <a:pt x="4856" y="3538"/>
                      <a:pt x="5098" y="3377"/>
                      <a:pt x="5180" y="2874"/>
                    </a:cubicBezTo>
                    <a:cubicBezTo>
                      <a:pt x="5272" y="2313"/>
                      <a:pt x="5606" y="1969"/>
                      <a:pt x="6153" y="1564"/>
                    </a:cubicBezTo>
                    <a:cubicBezTo>
                      <a:pt x="6251" y="1493"/>
                      <a:pt x="6882" y="937"/>
                      <a:pt x="6925" y="842"/>
                    </a:cubicBezTo>
                    <a:lnTo>
                      <a:pt x="7100" y="868"/>
                    </a:lnTo>
                    <a:lnTo>
                      <a:pt x="7089" y="733"/>
                    </a:lnTo>
                    <a:cubicBezTo>
                      <a:pt x="7355" y="718"/>
                      <a:pt x="20004" y="41"/>
                      <a:pt x="20542" y="12"/>
                    </a:cubicBezTo>
                    <a:lnTo>
                      <a:pt x="20768" y="0"/>
                    </a:lnTo>
                    <a:lnTo>
                      <a:pt x="20760" y="130"/>
                    </a:lnTo>
                    <a:cubicBezTo>
                      <a:pt x="20754" y="217"/>
                      <a:pt x="20177" y="8839"/>
                      <a:pt x="20081" y="11100"/>
                    </a:cubicBezTo>
                    <a:cubicBezTo>
                      <a:pt x="19991" y="13177"/>
                      <a:pt x="21300" y="19125"/>
                      <a:pt x="21564" y="20296"/>
                    </a:cubicBezTo>
                    <a:lnTo>
                      <a:pt x="21600" y="20462"/>
                    </a:lnTo>
                    <a:lnTo>
                      <a:pt x="21375" y="20462"/>
                    </a:lnTo>
                    <a:cubicBezTo>
                      <a:pt x="21325" y="20462"/>
                      <a:pt x="21277" y="20463"/>
                      <a:pt x="21229" y="20465"/>
                    </a:cubicBezTo>
                    <a:cubicBezTo>
                      <a:pt x="20649" y="20476"/>
                      <a:pt x="20128" y="20541"/>
                      <a:pt x="19628" y="20664"/>
                    </a:cubicBezTo>
                    <a:cubicBezTo>
                      <a:pt x="19120" y="20729"/>
                      <a:pt x="18662" y="20768"/>
                      <a:pt x="18218" y="20805"/>
                    </a:cubicBezTo>
                    <a:cubicBezTo>
                      <a:pt x="17094" y="20901"/>
                      <a:pt x="16033" y="20992"/>
                      <a:pt x="14894" y="21385"/>
                    </a:cubicBezTo>
                    <a:cubicBezTo>
                      <a:pt x="14580" y="21493"/>
                      <a:pt x="14348" y="21552"/>
                      <a:pt x="14117" y="21581"/>
                    </a:cubicBezTo>
                    <a:lnTo>
                      <a:pt x="13971" y="21600"/>
                    </a:lnTo>
                    <a:cubicBezTo>
                      <a:pt x="13971" y="21600"/>
                      <a:pt x="13899" y="21525"/>
                      <a:pt x="13899" y="21525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84" name="Shape"/>
              <p:cNvSpPr/>
              <p:nvPr/>
            </p:nvSpPr>
            <p:spPr>
              <a:xfrm>
                <a:off x="4748474" y="7678490"/>
                <a:ext cx="1986117" cy="17494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extrusionOk="0">
                    <a:moveTo>
                      <a:pt x="16558" y="21600"/>
                    </a:moveTo>
                    <a:cubicBezTo>
                      <a:pt x="16521" y="21600"/>
                      <a:pt x="16483" y="21594"/>
                      <a:pt x="16444" y="21584"/>
                    </a:cubicBezTo>
                    <a:lnTo>
                      <a:pt x="16359" y="21560"/>
                    </a:lnTo>
                    <a:lnTo>
                      <a:pt x="16349" y="21460"/>
                    </a:lnTo>
                    <a:cubicBezTo>
                      <a:pt x="16324" y="21205"/>
                      <a:pt x="16376" y="20813"/>
                      <a:pt x="16438" y="20440"/>
                    </a:cubicBezTo>
                    <a:cubicBezTo>
                      <a:pt x="16188" y="20372"/>
                      <a:pt x="15698" y="20294"/>
                      <a:pt x="15273" y="20294"/>
                    </a:cubicBezTo>
                    <a:cubicBezTo>
                      <a:pt x="14834" y="20294"/>
                      <a:pt x="14716" y="20378"/>
                      <a:pt x="14691" y="20403"/>
                    </a:cubicBezTo>
                    <a:cubicBezTo>
                      <a:pt x="14624" y="20470"/>
                      <a:pt x="14567" y="20650"/>
                      <a:pt x="14543" y="20873"/>
                    </a:cubicBezTo>
                    <a:lnTo>
                      <a:pt x="14527" y="21026"/>
                    </a:lnTo>
                    <a:lnTo>
                      <a:pt x="14394" y="20997"/>
                    </a:lnTo>
                    <a:cubicBezTo>
                      <a:pt x="14320" y="20981"/>
                      <a:pt x="14227" y="20973"/>
                      <a:pt x="14100" y="20973"/>
                    </a:cubicBezTo>
                    <a:cubicBezTo>
                      <a:pt x="14022" y="20973"/>
                      <a:pt x="13939" y="20976"/>
                      <a:pt x="13855" y="20979"/>
                    </a:cubicBezTo>
                    <a:cubicBezTo>
                      <a:pt x="13766" y="20982"/>
                      <a:pt x="13675" y="20984"/>
                      <a:pt x="13586" y="20984"/>
                    </a:cubicBezTo>
                    <a:cubicBezTo>
                      <a:pt x="13325" y="20984"/>
                      <a:pt x="13030" y="20962"/>
                      <a:pt x="12826" y="20792"/>
                    </a:cubicBezTo>
                    <a:cubicBezTo>
                      <a:pt x="12617" y="20617"/>
                      <a:pt x="12540" y="20339"/>
                      <a:pt x="12465" y="20069"/>
                    </a:cubicBezTo>
                    <a:cubicBezTo>
                      <a:pt x="12401" y="19840"/>
                      <a:pt x="12340" y="19622"/>
                      <a:pt x="12206" y="19482"/>
                    </a:cubicBezTo>
                    <a:cubicBezTo>
                      <a:pt x="11973" y="19240"/>
                      <a:pt x="11645" y="19148"/>
                      <a:pt x="11297" y="19050"/>
                    </a:cubicBezTo>
                    <a:cubicBezTo>
                      <a:pt x="11000" y="18966"/>
                      <a:pt x="10692" y="18879"/>
                      <a:pt x="10437" y="18688"/>
                    </a:cubicBezTo>
                    <a:cubicBezTo>
                      <a:pt x="10374" y="18641"/>
                      <a:pt x="10311" y="18593"/>
                      <a:pt x="10249" y="18545"/>
                    </a:cubicBezTo>
                    <a:cubicBezTo>
                      <a:pt x="9896" y="18273"/>
                      <a:pt x="9562" y="18015"/>
                      <a:pt x="9149" y="17971"/>
                    </a:cubicBezTo>
                    <a:cubicBezTo>
                      <a:pt x="9064" y="17962"/>
                      <a:pt x="8947" y="17952"/>
                      <a:pt x="8819" y="17952"/>
                    </a:cubicBezTo>
                    <a:cubicBezTo>
                      <a:pt x="8561" y="17952"/>
                      <a:pt x="8116" y="17992"/>
                      <a:pt x="8033" y="18257"/>
                    </a:cubicBezTo>
                    <a:cubicBezTo>
                      <a:pt x="7984" y="18414"/>
                      <a:pt x="8095" y="18634"/>
                      <a:pt x="8203" y="18847"/>
                    </a:cubicBezTo>
                    <a:cubicBezTo>
                      <a:pt x="8306" y="19051"/>
                      <a:pt x="8413" y="19261"/>
                      <a:pt x="8419" y="19476"/>
                    </a:cubicBezTo>
                    <a:lnTo>
                      <a:pt x="8421" y="19569"/>
                    </a:lnTo>
                    <a:lnTo>
                      <a:pt x="8347" y="19610"/>
                    </a:lnTo>
                    <a:cubicBezTo>
                      <a:pt x="8282" y="19645"/>
                      <a:pt x="8213" y="19663"/>
                      <a:pt x="8142" y="19663"/>
                    </a:cubicBezTo>
                    <a:cubicBezTo>
                      <a:pt x="7998" y="19663"/>
                      <a:pt x="7868" y="19588"/>
                      <a:pt x="7754" y="19522"/>
                    </a:cubicBezTo>
                    <a:cubicBezTo>
                      <a:pt x="7697" y="19489"/>
                      <a:pt x="7640" y="19456"/>
                      <a:pt x="7582" y="19434"/>
                    </a:cubicBezTo>
                    <a:cubicBezTo>
                      <a:pt x="7423" y="19377"/>
                      <a:pt x="7248" y="19350"/>
                      <a:pt x="7032" y="19350"/>
                    </a:cubicBezTo>
                    <a:cubicBezTo>
                      <a:pt x="6985" y="19350"/>
                      <a:pt x="6937" y="19351"/>
                      <a:pt x="6888" y="19353"/>
                    </a:cubicBezTo>
                    <a:cubicBezTo>
                      <a:pt x="6795" y="19472"/>
                      <a:pt x="6665" y="19534"/>
                      <a:pt x="6511" y="19534"/>
                    </a:cubicBezTo>
                    <a:cubicBezTo>
                      <a:pt x="6225" y="19534"/>
                      <a:pt x="5900" y="19326"/>
                      <a:pt x="5662" y="19173"/>
                    </a:cubicBezTo>
                    <a:cubicBezTo>
                      <a:pt x="5610" y="19140"/>
                      <a:pt x="5563" y="19109"/>
                      <a:pt x="5523" y="19086"/>
                    </a:cubicBezTo>
                    <a:cubicBezTo>
                      <a:pt x="5342" y="18980"/>
                      <a:pt x="5226" y="18869"/>
                      <a:pt x="5134" y="18780"/>
                    </a:cubicBezTo>
                    <a:cubicBezTo>
                      <a:pt x="5012" y="18663"/>
                      <a:pt x="4953" y="18612"/>
                      <a:pt x="4841" y="18612"/>
                    </a:cubicBezTo>
                    <a:cubicBezTo>
                      <a:pt x="4762" y="18612"/>
                      <a:pt x="4658" y="18638"/>
                      <a:pt x="4523" y="18692"/>
                    </a:cubicBezTo>
                    <a:cubicBezTo>
                      <a:pt x="4204" y="18821"/>
                      <a:pt x="3856" y="18865"/>
                      <a:pt x="3520" y="18908"/>
                    </a:cubicBezTo>
                    <a:cubicBezTo>
                      <a:pt x="3441" y="18918"/>
                      <a:pt x="3364" y="18928"/>
                      <a:pt x="3287" y="18939"/>
                    </a:cubicBezTo>
                    <a:cubicBezTo>
                      <a:pt x="2756" y="19014"/>
                      <a:pt x="2213" y="19091"/>
                      <a:pt x="1677" y="19150"/>
                    </a:cubicBezTo>
                    <a:lnTo>
                      <a:pt x="1611" y="19158"/>
                    </a:lnTo>
                    <a:lnTo>
                      <a:pt x="1568" y="19099"/>
                    </a:lnTo>
                    <a:cubicBezTo>
                      <a:pt x="1045" y="18388"/>
                      <a:pt x="891" y="17635"/>
                      <a:pt x="1098" y="16799"/>
                    </a:cubicBezTo>
                    <a:cubicBezTo>
                      <a:pt x="1170" y="16510"/>
                      <a:pt x="1271" y="16253"/>
                      <a:pt x="1369" y="16004"/>
                    </a:cubicBezTo>
                    <a:cubicBezTo>
                      <a:pt x="1455" y="15787"/>
                      <a:pt x="1536" y="15582"/>
                      <a:pt x="1600" y="15355"/>
                    </a:cubicBezTo>
                    <a:cubicBezTo>
                      <a:pt x="1733" y="14883"/>
                      <a:pt x="1825" y="14357"/>
                      <a:pt x="1914" y="13848"/>
                    </a:cubicBezTo>
                    <a:cubicBezTo>
                      <a:pt x="1980" y="13472"/>
                      <a:pt x="2048" y="13083"/>
                      <a:pt x="2133" y="12717"/>
                    </a:cubicBezTo>
                    <a:cubicBezTo>
                      <a:pt x="2346" y="11789"/>
                      <a:pt x="2305" y="10809"/>
                      <a:pt x="2019" y="10030"/>
                    </a:cubicBezTo>
                    <a:cubicBezTo>
                      <a:pt x="1920" y="9759"/>
                      <a:pt x="1768" y="9565"/>
                      <a:pt x="1607" y="9359"/>
                    </a:cubicBezTo>
                    <a:cubicBezTo>
                      <a:pt x="1511" y="9238"/>
                      <a:pt x="1413" y="9112"/>
                      <a:pt x="1324" y="8968"/>
                    </a:cubicBezTo>
                    <a:cubicBezTo>
                      <a:pt x="1117" y="8631"/>
                      <a:pt x="1132" y="8412"/>
                      <a:pt x="1148" y="8159"/>
                    </a:cubicBezTo>
                    <a:cubicBezTo>
                      <a:pt x="1157" y="8029"/>
                      <a:pt x="1167" y="7882"/>
                      <a:pt x="1146" y="7691"/>
                    </a:cubicBezTo>
                    <a:cubicBezTo>
                      <a:pt x="1112" y="7381"/>
                      <a:pt x="873" y="7159"/>
                      <a:pt x="620" y="6923"/>
                    </a:cubicBezTo>
                    <a:cubicBezTo>
                      <a:pt x="381" y="6701"/>
                      <a:pt x="134" y="6472"/>
                      <a:pt x="50" y="6145"/>
                    </a:cubicBezTo>
                    <a:cubicBezTo>
                      <a:pt x="-34" y="5823"/>
                      <a:pt x="5" y="5367"/>
                      <a:pt x="43" y="4927"/>
                    </a:cubicBezTo>
                    <a:cubicBezTo>
                      <a:pt x="65" y="4669"/>
                      <a:pt x="85" y="4426"/>
                      <a:pt x="79" y="4236"/>
                    </a:cubicBezTo>
                    <a:cubicBezTo>
                      <a:pt x="55" y="3504"/>
                      <a:pt x="66" y="2755"/>
                      <a:pt x="77" y="2031"/>
                    </a:cubicBezTo>
                    <a:cubicBezTo>
                      <a:pt x="84" y="1618"/>
                      <a:pt x="90" y="1205"/>
                      <a:pt x="90" y="795"/>
                    </a:cubicBezTo>
                    <a:lnTo>
                      <a:pt x="90" y="721"/>
                    </a:lnTo>
                    <a:lnTo>
                      <a:pt x="196" y="635"/>
                    </a:lnTo>
                    <a:lnTo>
                      <a:pt x="11905" y="0"/>
                    </a:lnTo>
                    <a:lnTo>
                      <a:pt x="11896" y="161"/>
                    </a:lnTo>
                    <a:cubicBezTo>
                      <a:pt x="11836" y="1150"/>
                      <a:pt x="12240" y="2011"/>
                      <a:pt x="12669" y="2922"/>
                    </a:cubicBezTo>
                    <a:lnTo>
                      <a:pt x="12794" y="3189"/>
                    </a:lnTo>
                    <a:cubicBezTo>
                      <a:pt x="13109" y="3867"/>
                      <a:pt x="13067" y="4043"/>
                      <a:pt x="12761" y="4296"/>
                    </a:cubicBezTo>
                    <a:cubicBezTo>
                      <a:pt x="12671" y="4370"/>
                      <a:pt x="12562" y="4460"/>
                      <a:pt x="12452" y="4618"/>
                    </a:cubicBezTo>
                    <a:cubicBezTo>
                      <a:pt x="12571" y="4755"/>
                      <a:pt x="12633" y="4902"/>
                      <a:pt x="12639" y="5058"/>
                    </a:cubicBezTo>
                    <a:cubicBezTo>
                      <a:pt x="12651" y="5406"/>
                      <a:pt x="12377" y="5703"/>
                      <a:pt x="12156" y="5941"/>
                    </a:cubicBezTo>
                    <a:cubicBezTo>
                      <a:pt x="12088" y="6014"/>
                      <a:pt x="12023" y="6084"/>
                      <a:pt x="11974" y="6148"/>
                    </a:cubicBezTo>
                    <a:cubicBezTo>
                      <a:pt x="11120" y="7261"/>
                      <a:pt x="10951" y="8449"/>
                      <a:pt x="10772" y="9708"/>
                    </a:cubicBezTo>
                    <a:cubicBezTo>
                      <a:pt x="10708" y="10160"/>
                      <a:pt x="10642" y="10625"/>
                      <a:pt x="10543" y="11103"/>
                    </a:cubicBezTo>
                    <a:cubicBezTo>
                      <a:pt x="10833" y="11079"/>
                      <a:pt x="11432" y="11074"/>
                      <a:pt x="12690" y="11063"/>
                    </a:cubicBezTo>
                    <a:cubicBezTo>
                      <a:pt x="13195" y="11059"/>
                      <a:pt x="13631" y="11055"/>
                      <a:pt x="13720" y="11048"/>
                    </a:cubicBezTo>
                    <a:cubicBezTo>
                      <a:pt x="14250" y="11008"/>
                      <a:pt x="14790" y="10938"/>
                      <a:pt x="15313" y="10869"/>
                    </a:cubicBezTo>
                    <a:cubicBezTo>
                      <a:pt x="16132" y="10763"/>
                      <a:pt x="16979" y="10653"/>
                      <a:pt x="17815" y="10653"/>
                    </a:cubicBezTo>
                    <a:cubicBezTo>
                      <a:pt x="17956" y="10653"/>
                      <a:pt x="18096" y="10656"/>
                      <a:pt x="18237" y="10662"/>
                    </a:cubicBezTo>
                    <a:lnTo>
                      <a:pt x="18320" y="10666"/>
                    </a:lnTo>
                    <a:lnTo>
                      <a:pt x="18350" y="10755"/>
                    </a:lnTo>
                    <a:cubicBezTo>
                      <a:pt x="18474" y="11131"/>
                      <a:pt x="18290" y="11512"/>
                      <a:pt x="18128" y="11848"/>
                    </a:cubicBezTo>
                    <a:cubicBezTo>
                      <a:pt x="18009" y="12093"/>
                      <a:pt x="17898" y="12324"/>
                      <a:pt x="17904" y="12525"/>
                    </a:cubicBezTo>
                    <a:cubicBezTo>
                      <a:pt x="17917" y="12905"/>
                      <a:pt x="18137" y="13124"/>
                      <a:pt x="18392" y="13377"/>
                    </a:cubicBezTo>
                    <a:cubicBezTo>
                      <a:pt x="18495" y="13479"/>
                      <a:pt x="18602" y="13586"/>
                      <a:pt x="18696" y="13706"/>
                    </a:cubicBezTo>
                    <a:cubicBezTo>
                      <a:pt x="18900" y="13971"/>
                      <a:pt x="19006" y="14269"/>
                      <a:pt x="19109" y="14558"/>
                    </a:cubicBezTo>
                    <a:cubicBezTo>
                      <a:pt x="19164" y="14711"/>
                      <a:pt x="19220" y="14870"/>
                      <a:pt x="19290" y="15019"/>
                    </a:cubicBezTo>
                    <a:lnTo>
                      <a:pt x="19353" y="15153"/>
                    </a:lnTo>
                    <a:lnTo>
                      <a:pt x="19211" y="15228"/>
                    </a:lnTo>
                    <a:lnTo>
                      <a:pt x="19196" y="15230"/>
                    </a:lnTo>
                    <a:cubicBezTo>
                      <a:pt x="19152" y="15244"/>
                      <a:pt x="19108" y="15253"/>
                      <a:pt x="19061" y="15258"/>
                    </a:cubicBezTo>
                    <a:cubicBezTo>
                      <a:pt x="19012" y="15265"/>
                      <a:pt x="18958" y="15268"/>
                      <a:pt x="18900" y="15268"/>
                    </a:cubicBezTo>
                    <a:cubicBezTo>
                      <a:pt x="18839" y="15268"/>
                      <a:pt x="18773" y="15265"/>
                      <a:pt x="18702" y="15257"/>
                    </a:cubicBezTo>
                    <a:cubicBezTo>
                      <a:pt x="18653" y="15251"/>
                      <a:pt x="18587" y="15238"/>
                      <a:pt x="18512" y="15222"/>
                    </a:cubicBezTo>
                    <a:cubicBezTo>
                      <a:pt x="18386" y="15197"/>
                      <a:pt x="18230" y="15164"/>
                      <a:pt x="18095" y="15164"/>
                    </a:cubicBezTo>
                    <a:cubicBezTo>
                      <a:pt x="17876" y="15164"/>
                      <a:pt x="17848" y="15248"/>
                      <a:pt x="17839" y="15276"/>
                    </a:cubicBezTo>
                    <a:cubicBezTo>
                      <a:pt x="17814" y="15348"/>
                      <a:pt x="17848" y="15404"/>
                      <a:pt x="17961" y="15536"/>
                    </a:cubicBezTo>
                    <a:cubicBezTo>
                      <a:pt x="18039" y="15628"/>
                      <a:pt x="18121" y="15724"/>
                      <a:pt x="18137" y="15854"/>
                    </a:cubicBezTo>
                    <a:lnTo>
                      <a:pt x="18146" y="15919"/>
                    </a:lnTo>
                    <a:lnTo>
                      <a:pt x="18106" y="15979"/>
                    </a:lnTo>
                    <a:cubicBezTo>
                      <a:pt x="18060" y="16040"/>
                      <a:pt x="17990" y="16040"/>
                      <a:pt x="17968" y="16040"/>
                    </a:cubicBezTo>
                    <a:cubicBezTo>
                      <a:pt x="17853" y="16040"/>
                      <a:pt x="17584" y="15969"/>
                      <a:pt x="17168" y="15829"/>
                    </a:cubicBezTo>
                    <a:cubicBezTo>
                      <a:pt x="16890" y="15737"/>
                      <a:pt x="16606" y="15561"/>
                      <a:pt x="16332" y="15391"/>
                    </a:cubicBezTo>
                    <a:cubicBezTo>
                      <a:pt x="15956" y="15158"/>
                      <a:pt x="15568" y="14917"/>
                      <a:pt x="15231" y="14900"/>
                    </a:cubicBezTo>
                    <a:lnTo>
                      <a:pt x="15198" y="14899"/>
                    </a:lnTo>
                    <a:cubicBezTo>
                      <a:pt x="15048" y="14899"/>
                      <a:pt x="14920" y="14955"/>
                      <a:pt x="14838" y="15056"/>
                    </a:cubicBezTo>
                    <a:cubicBezTo>
                      <a:pt x="14761" y="15150"/>
                      <a:pt x="14725" y="15284"/>
                      <a:pt x="14732" y="15442"/>
                    </a:cubicBezTo>
                    <a:cubicBezTo>
                      <a:pt x="14847" y="15600"/>
                      <a:pt x="15751" y="15986"/>
                      <a:pt x="16004" y="16052"/>
                    </a:cubicBezTo>
                    <a:cubicBezTo>
                      <a:pt x="16112" y="16081"/>
                      <a:pt x="16301" y="16092"/>
                      <a:pt x="16521" y="16106"/>
                    </a:cubicBezTo>
                    <a:cubicBezTo>
                      <a:pt x="17243" y="16149"/>
                      <a:pt x="18233" y="16208"/>
                      <a:pt x="18333" y="16958"/>
                    </a:cubicBezTo>
                    <a:cubicBezTo>
                      <a:pt x="18348" y="17078"/>
                      <a:pt x="18283" y="17181"/>
                      <a:pt x="18226" y="17271"/>
                    </a:cubicBezTo>
                    <a:cubicBezTo>
                      <a:pt x="18201" y="17310"/>
                      <a:pt x="18155" y="17384"/>
                      <a:pt x="18154" y="17410"/>
                    </a:cubicBezTo>
                    <a:cubicBezTo>
                      <a:pt x="18155" y="17460"/>
                      <a:pt x="18182" y="17500"/>
                      <a:pt x="18229" y="17566"/>
                    </a:cubicBezTo>
                    <a:cubicBezTo>
                      <a:pt x="18264" y="17616"/>
                      <a:pt x="18304" y="17672"/>
                      <a:pt x="18332" y="17745"/>
                    </a:cubicBezTo>
                    <a:lnTo>
                      <a:pt x="18387" y="17889"/>
                    </a:lnTo>
                    <a:cubicBezTo>
                      <a:pt x="18572" y="18373"/>
                      <a:pt x="18746" y="18831"/>
                      <a:pt x="19090" y="19203"/>
                    </a:cubicBezTo>
                    <a:cubicBezTo>
                      <a:pt x="19384" y="19519"/>
                      <a:pt x="19951" y="19722"/>
                      <a:pt x="20383" y="19782"/>
                    </a:cubicBezTo>
                    <a:cubicBezTo>
                      <a:pt x="20506" y="19799"/>
                      <a:pt x="20627" y="19800"/>
                      <a:pt x="20755" y="19801"/>
                    </a:cubicBezTo>
                    <a:cubicBezTo>
                      <a:pt x="20961" y="19802"/>
                      <a:pt x="21174" y="19803"/>
                      <a:pt x="21393" y="19877"/>
                    </a:cubicBezTo>
                    <a:cubicBezTo>
                      <a:pt x="21446" y="19894"/>
                      <a:pt x="21566" y="19962"/>
                      <a:pt x="21534" y="20222"/>
                    </a:cubicBezTo>
                    <a:cubicBezTo>
                      <a:pt x="21490" y="20579"/>
                      <a:pt x="21097" y="21453"/>
                      <a:pt x="20725" y="21453"/>
                    </a:cubicBezTo>
                    <a:cubicBezTo>
                      <a:pt x="20414" y="21447"/>
                      <a:pt x="20237" y="21132"/>
                      <a:pt x="20081" y="20855"/>
                    </a:cubicBezTo>
                    <a:cubicBezTo>
                      <a:pt x="19946" y="20617"/>
                      <a:pt x="19819" y="20392"/>
                      <a:pt x="19640" y="20354"/>
                    </a:cubicBezTo>
                    <a:cubicBezTo>
                      <a:pt x="19498" y="20324"/>
                      <a:pt x="19330" y="20311"/>
                      <a:pt x="19152" y="20297"/>
                    </a:cubicBezTo>
                    <a:cubicBezTo>
                      <a:pt x="18780" y="20268"/>
                      <a:pt x="18359" y="20235"/>
                      <a:pt x="18060" y="20026"/>
                    </a:cubicBezTo>
                    <a:cubicBezTo>
                      <a:pt x="17826" y="19861"/>
                      <a:pt x="17626" y="19668"/>
                      <a:pt x="17432" y="19482"/>
                    </a:cubicBezTo>
                    <a:cubicBezTo>
                      <a:pt x="17001" y="19067"/>
                      <a:pt x="16628" y="18709"/>
                      <a:pt x="15989" y="18709"/>
                    </a:cubicBezTo>
                    <a:lnTo>
                      <a:pt x="15834" y="18709"/>
                    </a:lnTo>
                    <a:cubicBezTo>
                      <a:pt x="15486" y="18709"/>
                      <a:pt x="15255" y="18695"/>
                      <a:pt x="14913" y="18423"/>
                    </a:cubicBezTo>
                    <a:cubicBezTo>
                      <a:pt x="14864" y="18384"/>
                      <a:pt x="14818" y="18345"/>
                      <a:pt x="14772" y="18307"/>
                    </a:cubicBezTo>
                    <a:cubicBezTo>
                      <a:pt x="14679" y="18229"/>
                      <a:pt x="14593" y="18157"/>
                      <a:pt x="14501" y="18095"/>
                    </a:cubicBezTo>
                    <a:cubicBezTo>
                      <a:pt x="14692" y="18661"/>
                      <a:pt x="15307" y="18927"/>
                      <a:pt x="15905" y="19186"/>
                    </a:cubicBezTo>
                    <a:cubicBezTo>
                      <a:pt x="16643" y="19506"/>
                      <a:pt x="17406" y="19836"/>
                      <a:pt x="17209" y="20757"/>
                    </a:cubicBezTo>
                    <a:cubicBezTo>
                      <a:pt x="17178" y="20898"/>
                      <a:pt x="17002" y="21600"/>
                      <a:pt x="16558" y="21600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85" name="Shape"/>
              <p:cNvSpPr/>
              <p:nvPr/>
            </p:nvSpPr>
            <p:spPr>
              <a:xfrm>
                <a:off x="4492425" y="6119524"/>
                <a:ext cx="1788885" cy="1642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882" y="18462"/>
                    </a:moveTo>
                    <a:lnTo>
                      <a:pt x="1038" y="18134"/>
                    </a:lnTo>
                    <a:lnTo>
                      <a:pt x="1088" y="8954"/>
                    </a:lnTo>
                    <a:cubicBezTo>
                      <a:pt x="1095" y="7587"/>
                      <a:pt x="30" y="1003"/>
                      <a:pt x="19" y="936"/>
                    </a:cubicBezTo>
                    <a:lnTo>
                      <a:pt x="0" y="819"/>
                    </a:lnTo>
                    <a:lnTo>
                      <a:pt x="127" y="758"/>
                    </a:lnTo>
                    <a:lnTo>
                      <a:pt x="309" y="674"/>
                    </a:lnTo>
                    <a:lnTo>
                      <a:pt x="315" y="777"/>
                    </a:lnTo>
                    <a:lnTo>
                      <a:pt x="19316" y="0"/>
                    </a:lnTo>
                    <a:lnTo>
                      <a:pt x="20360" y="931"/>
                    </a:lnTo>
                    <a:lnTo>
                      <a:pt x="18991" y="2929"/>
                    </a:lnTo>
                    <a:lnTo>
                      <a:pt x="21600" y="2761"/>
                    </a:lnTo>
                    <a:lnTo>
                      <a:pt x="21581" y="2942"/>
                    </a:lnTo>
                    <a:cubicBezTo>
                      <a:pt x="21570" y="3045"/>
                      <a:pt x="21562" y="3150"/>
                      <a:pt x="21554" y="3256"/>
                    </a:cubicBezTo>
                    <a:cubicBezTo>
                      <a:pt x="21528" y="3578"/>
                      <a:pt x="21501" y="3912"/>
                      <a:pt x="21404" y="4218"/>
                    </a:cubicBezTo>
                    <a:cubicBezTo>
                      <a:pt x="21245" y="4717"/>
                      <a:pt x="21013" y="5062"/>
                      <a:pt x="20789" y="5395"/>
                    </a:cubicBezTo>
                    <a:cubicBezTo>
                      <a:pt x="20487" y="5845"/>
                      <a:pt x="20226" y="6234"/>
                      <a:pt x="20211" y="6922"/>
                    </a:cubicBezTo>
                    <a:cubicBezTo>
                      <a:pt x="20206" y="7112"/>
                      <a:pt x="20228" y="7208"/>
                      <a:pt x="20249" y="7302"/>
                    </a:cubicBezTo>
                    <a:cubicBezTo>
                      <a:pt x="20290" y="7487"/>
                      <a:pt x="20307" y="7625"/>
                      <a:pt x="20200" y="7985"/>
                    </a:cubicBezTo>
                    <a:cubicBezTo>
                      <a:pt x="20184" y="8043"/>
                      <a:pt x="20138" y="8105"/>
                      <a:pt x="20026" y="8253"/>
                    </a:cubicBezTo>
                    <a:cubicBezTo>
                      <a:pt x="19939" y="8368"/>
                      <a:pt x="19687" y="8700"/>
                      <a:pt x="19660" y="8842"/>
                    </a:cubicBezTo>
                    <a:lnTo>
                      <a:pt x="19701" y="8924"/>
                    </a:lnTo>
                    <a:cubicBezTo>
                      <a:pt x="19794" y="9135"/>
                      <a:pt x="19119" y="10128"/>
                      <a:pt x="19111" y="10138"/>
                    </a:cubicBezTo>
                    <a:cubicBezTo>
                      <a:pt x="18758" y="10636"/>
                      <a:pt x="18541" y="11059"/>
                      <a:pt x="18483" y="11738"/>
                    </a:cubicBezTo>
                    <a:cubicBezTo>
                      <a:pt x="18416" y="12511"/>
                      <a:pt x="18190" y="12797"/>
                      <a:pt x="17876" y="13194"/>
                    </a:cubicBezTo>
                    <a:cubicBezTo>
                      <a:pt x="17782" y="13312"/>
                      <a:pt x="17679" y="13443"/>
                      <a:pt x="17566" y="13603"/>
                    </a:cubicBezTo>
                    <a:cubicBezTo>
                      <a:pt x="16787" y="14714"/>
                      <a:pt x="16367" y="16540"/>
                      <a:pt x="16306" y="17767"/>
                    </a:cubicBezTo>
                    <a:cubicBezTo>
                      <a:pt x="16288" y="18129"/>
                      <a:pt x="16341" y="18481"/>
                      <a:pt x="16391" y="18822"/>
                    </a:cubicBezTo>
                    <a:cubicBezTo>
                      <a:pt x="16461" y="19297"/>
                      <a:pt x="16533" y="19788"/>
                      <a:pt x="16426" y="20324"/>
                    </a:cubicBezTo>
                    <a:cubicBezTo>
                      <a:pt x="16396" y="20472"/>
                      <a:pt x="16377" y="20615"/>
                      <a:pt x="16368" y="20764"/>
                    </a:cubicBezTo>
                    <a:lnTo>
                      <a:pt x="16360" y="20900"/>
                    </a:lnTo>
                    <a:lnTo>
                      <a:pt x="2882" y="21600"/>
                    </a:lnTo>
                    <a:cubicBezTo>
                      <a:pt x="2882" y="21600"/>
                      <a:pt x="2882" y="18462"/>
                      <a:pt x="2882" y="18462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86" name="Shape"/>
              <p:cNvSpPr/>
              <p:nvPr/>
            </p:nvSpPr>
            <p:spPr>
              <a:xfrm>
                <a:off x="0" y="6119524"/>
                <a:ext cx="4977397" cy="4804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6" h="21600" extrusionOk="0">
                    <a:moveTo>
                      <a:pt x="15119" y="21600"/>
                    </a:moveTo>
                    <a:cubicBezTo>
                      <a:pt x="14966" y="21600"/>
                      <a:pt x="14838" y="21527"/>
                      <a:pt x="14715" y="21457"/>
                    </a:cubicBezTo>
                    <a:cubicBezTo>
                      <a:pt x="14640" y="21414"/>
                      <a:pt x="14569" y="21373"/>
                      <a:pt x="14493" y="21348"/>
                    </a:cubicBezTo>
                    <a:cubicBezTo>
                      <a:pt x="14372" y="21309"/>
                      <a:pt x="14248" y="21308"/>
                      <a:pt x="14117" y="21306"/>
                    </a:cubicBezTo>
                    <a:cubicBezTo>
                      <a:pt x="13978" y="21305"/>
                      <a:pt x="13834" y="21304"/>
                      <a:pt x="13695" y="21252"/>
                    </a:cubicBezTo>
                    <a:cubicBezTo>
                      <a:pt x="13594" y="21214"/>
                      <a:pt x="13520" y="21142"/>
                      <a:pt x="13450" y="21071"/>
                    </a:cubicBezTo>
                    <a:cubicBezTo>
                      <a:pt x="13393" y="21015"/>
                      <a:pt x="13339" y="20962"/>
                      <a:pt x="13274" y="20930"/>
                    </a:cubicBezTo>
                    <a:cubicBezTo>
                      <a:pt x="13143" y="20864"/>
                      <a:pt x="12986" y="20834"/>
                      <a:pt x="12835" y="20805"/>
                    </a:cubicBezTo>
                    <a:cubicBezTo>
                      <a:pt x="12514" y="20742"/>
                      <a:pt x="12183" y="20678"/>
                      <a:pt x="12038" y="20288"/>
                    </a:cubicBezTo>
                    <a:cubicBezTo>
                      <a:pt x="12009" y="20210"/>
                      <a:pt x="11991" y="20138"/>
                      <a:pt x="11974" y="20068"/>
                    </a:cubicBezTo>
                    <a:cubicBezTo>
                      <a:pt x="11945" y="19955"/>
                      <a:pt x="11918" y="19848"/>
                      <a:pt x="11848" y="19727"/>
                    </a:cubicBezTo>
                    <a:cubicBezTo>
                      <a:pt x="11815" y="19671"/>
                      <a:pt x="11780" y="19617"/>
                      <a:pt x="11744" y="19563"/>
                    </a:cubicBezTo>
                    <a:cubicBezTo>
                      <a:pt x="11638" y="19399"/>
                      <a:pt x="11528" y="19230"/>
                      <a:pt x="11492" y="19023"/>
                    </a:cubicBezTo>
                    <a:cubicBezTo>
                      <a:pt x="11473" y="18913"/>
                      <a:pt x="11485" y="18789"/>
                      <a:pt x="11497" y="18669"/>
                    </a:cubicBezTo>
                    <a:cubicBezTo>
                      <a:pt x="11511" y="18534"/>
                      <a:pt x="11523" y="18407"/>
                      <a:pt x="11494" y="18310"/>
                    </a:cubicBezTo>
                    <a:cubicBezTo>
                      <a:pt x="11456" y="18184"/>
                      <a:pt x="11350" y="18110"/>
                      <a:pt x="11237" y="18032"/>
                    </a:cubicBezTo>
                    <a:cubicBezTo>
                      <a:pt x="11162" y="17980"/>
                      <a:pt x="11085" y="17926"/>
                      <a:pt x="11025" y="17853"/>
                    </a:cubicBezTo>
                    <a:cubicBezTo>
                      <a:pt x="10912" y="17718"/>
                      <a:pt x="10863" y="17556"/>
                      <a:pt x="10816" y="17398"/>
                    </a:cubicBezTo>
                    <a:cubicBezTo>
                      <a:pt x="10774" y="17260"/>
                      <a:pt x="10734" y="17129"/>
                      <a:pt x="10655" y="17026"/>
                    </a:cubicBezTo>
                    <a:cubicBezTo>
                      <a:pt x="10596" y="16948"/>
                      <a:pt x="10525" y="16901"/>
                      <a:pt x="10451" y="16852"/>
                    </a:cubicBezTo>
                    <a:cubicBezTo>
                      <a:pt x="10332" y="16772"/>
                      <a:pt x="10209" y="16690"/>
                      <a:pt x="10146" y="16485"/>
                    </a:cubicBezTo>
                    <a:cubicBezTo>
                      <a:pt x="10038" y="16135"/>
                      <a:pt x="9894" y="15829"/>
                      <a:pt x="9741" y="15504"/>
                    </a:cubicBezTo>
                    <a:cubicBezTo>
                      <a:pt x="9671" y="15356"/>
                      <a:pt x="9599" y="15203"/>
                      <a:pt x="9531" y="15045"/>
                    </a:cubicBezTo>
                    <a:cubicBezTo>
                      <a:pt x="9268" y="14441"/>
                      <a:pt x="8575" y="13850"/>
                      <a:pt x="7954" y="13700"/>
                    </a:cubicBezTo>
                    <a:lnTo>
                      <a:pt x="7904" y="13688"/>
                    </a:lnTo>
                    <a:cubicBezTo>
                      <a:pt x="7664" y="13630"/>
                      <a:pt x="7364" y="13557"/>
                      <a:pt x="7087" y="13557"/>
                    </a:cubicBezTo>
                    <a:cubicBezTo>
                      <a:pt x="6772" y="13557"/>
                      <a:pt x="6547" y="13649"/>
                      <a:pt x="6400" y="13839"/>
                    </a:cubicBezTo>
                    <a:cubicBezTo>
                      <a:pt x="6374" y="13872"/>
                      <a:pt x="6307" y="14020"/>
                      <a:pt x="6236" y="14176"/>
                    </a:cubicBezTo>
                    <a:cubicBezTo>
                      <a:pt x="5974" y="14753"/>
                      <a:pt x="5760" y="15194"/>
                      <a:pt x="5587" y="15194"/>
                    </a:cubicBezTo>
                    <a:cubicBezTo>
                      <a:pt x="5574" y="15194"/>
                      <a:pt x="5562" y="15192"/>
                      <a:pt x="5550" y="15188"/>
                    </a:cubicBezTo>
                    <a:cubicBezTo>
                      <a:pt x="5400" y="15133"/>
                      <a:pt x="5206" y="15035"/>
                      <a:pt x="5035" y="14949"/>
                    </a:cubicBezTo>
                    <a:cubicBezTo>
                      <a:pt x="4979" y="14921"/>
                      <a:pt x="4924" y="14893"/>
                      <a:pt x="4873" y="14868"/>
                    </a:cubicBezTo>
                    <a:cubicBezTo>
                      <a:pt x="4385" y="14629"/>
                      <a:pt x="3719" y="14221"/>
                      <a:pt x="3314" y="13641"/>
                    </a:cubicBezTo>
                    <a:cubicBezTo>
                      <a:pt x="3090" y="13320"/>
                      <a:pt x="2999" y="12937"/>
                      <a:pt x="2912" y="12566"/>
                    </a:cubicBezTo>
                    <a:cubicBezTo>
                      <a:pt x="2850" y="12307"/>
                      <a:pt x="2787" y="12040"/>
                      <a:pt x="2679" y="11799"/>
                    </a:cubicBezTo>
                    <a:cubicBezTo>
                      <a:pt x="2567" y="11551"/>
                      <a:pt x="2362" y="11403"/>
                      <a:pt x="2144" y="11246"/>
                    </a:cubicBezTo>
                    <a:cubicBezTo>
                      <a:pt x="2035" y="11167"/>
                      <a:pt x="1922" y="11086"/>
                      <a:pt x="1823" y="10992"/>
                    </a:cubicBezTo>
                    <a:cubicBezTo>
                      <a:pt x="1585" y="10764"/>
                      <a:pt x="1372" y="10486"/>
                      <a:pt x="1167" y="10217"/>
                    </a:cubicBezTo>
                    <a:cubicBezTo>
                      <a:pt x="1087" y="10111"/>
                      <a:pt x="1007" y="10007"/>
                      <a:pt x="927" y="9907"/>
                    </a:cubicBezTo>
                    <a:cubicBezTo>
                      <a:pt x="874" y="9841"/>
                      <a:pt x="816" y="9740"/>
                      <a:pt x="755" y="9634"/>
                    </a:cubicBezTo>
                    <a:cubicBezTo>
                      <a:pt x="614" y="9388"/>
                      <a:pt x="439" y="9081"/>
                      <a:pt x="248" y="9066"/>
                    </a:cubicBezTo>
                    <a:lnTo>
                      <a:pt x="218" y="9064"/>
                    </a:lnTo>
                    <a:lnTo>
                      <a:pt x="0" y="8548"/>
                    </a:lnTo>
                    <a:lnTo>
                      <a:pt x="5872" y="9045"/>
                    </a:lnTo>
                    <a:lnTo>
                      <a:pt x="6531" y="0"/>
                    </a:lnTo>
                    <a:lnTo>
                      <a:pt x="11316" y="234"/>
                    </a:lnTo>
                    <a:lnTo>
                      <a:pt x="11157" y="4155"/>
                    </a:lnTo>
                    <a:lnTo>
                      <a:pt x="11315" y="4155"/>
                    </a:lnTo>
                    <a:lnTo>
                      <a:pt x="11331" y="4177"/>
                    </a:lnTo>
                    <a:cubicBezTo>
                      <a:pt x="11355" y="4213"/>
                      <a:pt x="11380" y="4256"/>
                      <a:pt x="11405" y="4300"/>
                    </a:cubicBezTo>
                    <a:cubicBezTo>
                      <a:pt x="11461" y="4397"/>
                      <a:pt x="11524" y="4507"/>
                      <a:pt x="11596" y="4552"/>
                    </a:cubicBezTo>
                    <a:cubicBezTo>
                      <a:pt x="11637" y="4578"/>
                      <a:pt x="11726" y="4599"/>
                      <a:pt x="11799" y="4599"/>
                    </a:cubicBezTo>
                    <a:cubicBezTo>
                      <a:pt x="11825" y="4599"/>
                      <a:pt x="11847" y="4596"/>
                      <a:pt x="11861" y="4591"/>
                    </a:cubicBezTo>
                    <a:cubicBezTo>
                      <a:pt x="11889" y="4577"/>
                      <a:pt x="11994" y="4496"/>
                      <a:pt x="12003" y="4465"/>
                    </a:cubicBezTo>
                    <a:cubicBezTo>
                      <a:pt x="12001" y="4473"/>
                      <a:pt x="12007" y="4486"/>
                      <a:pt x="12013" y="4490"/>
                    </a:cubicBezTo>
                    <a:lnTo>
                      <a:pt x="12047" y="4391"/>
                    </a:lnTo>
                    <a:cubicBezTo>
                      <a:pt x="12252" y="4459"/>
                      <a:pt x="12405" y="4726"/>
                      <a:pt x="12440" y="4952"/>
                    </a:cubicBezTo>
                    <a:cubicBezTo>
                      <a:pt x="12482" y="4956"/>
                      <a:pt x="12523" y="4958"/>
                      <a:pt x="12564" y="4960"/>
                    </a:cubicBezTo>
                    <a:cubicBezTo>
                      <a:pt x="12654" y="4966"/>
                      <a:pt x="12747" y="4971"/>
                      <a:pt x="12842" y="4991"/>
                    </a:cubicBezTo>
                    <a:cubicBezTo>
                      <a:pt x="12895" y="5002"/>
                      <a:pt x="12958" y="5006"/>
                      <a:pt x="13025" y="5010"/>
                    </a:cubicBezTo>
                    <a:cubicBezTo>
                      <a:pt x="13122" y="5015"/>
                      <a:pt x="13222" y="5021"/>
                      <a:pt x="13302" y="5051"/>
                    </a:cubicBezTo>
                    <a:cubicBezTo>
                      <a:pt x="13362" y="5074"/>
                      <a:pt x="13399" y="5108"/>
                      <a:pt x="13429" y="5135"/>
                    </a:cubicBezTo>
                    <a:cubicBezTo>
                      <a:pt x="13467" y="5170"/>
                      <a:pt x="13492" y="5193"/>
                      <a:pt x="13559" y="5194"/>
                    </a:cubicBezTo>
                    <a:lnTo>
                      <a:pt x="13559" y="5194"/>
                    </a:lnTo>
                    <a:cubicBezTo>
                      <a:pt x="13602" y="5194"/>
                      <a:pt x="13644" y="5175"/>
                      <a:pt x="13689" y="5156"/>
                    </a:cubicBezTo>
                    <a:cubicBezTo>
                      <a:pt x="13741" y="5132"/>
                      <a:pt x="13800" y="5106"/>
                      <a:pt x="13869" y="5106"/>
                    </a:cubicBezTo>
                    <a:cubicBezTo>
                      <a:pt x="13884" y="5106"/>
                      <a:pt x="13900" y="5108"/>
                      <a:pt x="13917" y="5111"/>
                    </a:cubicBezTo>
                    <a:cubicBezTo>
                      <a:pt x="14064" y="5137"/>
                      <a:pt x="14140" y="5253"/>
                      <a:pt x="14214" y="5364"/>
                    </a:cubicBezTo>
                    <a:cubicBezTo>
                      <a:pt x="14274" y="5454"/>
                      <a:pt x="14330" y="5539"/>
                      <a:pt x="14422" y="5579"/>
                    </a:cubicBezTo>
                    <a:cubicBezTo>
                      <a:pt x="14447" y="5591"/>
                      <a:pt x="14472" y="5596"/>
                      <a:pt x="14496" y="5596"/>
                    </a:cubicBezTo>
                    <a:cubicBezTo>
                      <a:pt x="14545" y="5596"/>
                      <a:pt x="14589" y="5574"/>
                      <a:pt x="14641" y="5549"/>
                    </a:cubicBezTo>
                    <a:cubicBezTo>
                      <a:pt x="14699" y="5520"/>
                      <a:pt x="14765" y="5487"/>
                      <a:pt x="14846" y="5487"/>
                    </a:cubicBezTo>
                    <a:cubicBezTo>
                      <a:pt x="14892" y="5487"/>
                      <a:pt x="14937" y="5497"/>
                      <a:pt x="14985" y="5518"/>
                    </a:cubicBezTo>
                    <a:lnTo>
                      <a:pt x="15035" y="5540"/>
                    </a:lnTo>
                    <a:cubicBezTo>
                      <a:pt x="15137" y="5585"/>
                      <a:pt x="15204" y="5615"/>
                      <a:pt x="15326" y="5645"/>
                    </a:cubicBezTo>
                    <a:lnTo>
                      <a:pt x="15361" y="5653"/>
                    </a:lnTo>
                    <a:cubicBezTo>
                      <a:pt x="15475" y="5680"/>
                      <a:pt x="15575" y="5704"/>
                      <a:pt x="15610" y="5858"/>
                    </a:cubicBezTo>
                    <a:cubicBezTo>
                      <a:pt x="15649" y="5829"/>
                      <a:pt x="15668" y="5782"/>
                      <a:pt x="15693" y="5716"/>
                    </a:cubicBezTo>
                    <a:cubicBezTo>
                      <a:pt x="15719" y="5647"/>
                      <a:pt x="15749" y="5568"/>
                      <a:pt x="15823" y="5523"/>
                    </a:cubicBezTo>
                    <a:cubicBezTo>
                      <a:pt x="15859" y="5501"/>
                      <a:pt x="15892" y="5491"/>
                      <a:pt x="15925" y="5491"/>
                    </a:cubicBezTo>
                    <a:cubicBezTo>
                      <a:pt x="15986" y="5491"/>
                      <a:pt x="16029" y="5529"/>
                      <a:pt x="16066" y="5563"/>
                    </a:cubicBezTo>
                    <a:cubicBezTo>
                      <a:pt x="16099" y="5593"/>
                      <a:pt x="16129" y="5620"/>
                      <a:pt x="16173" y="5631"/>
                    </a:cubicBezTo>
                    <a:cubicBezTo>
                      <a:pt x="16189" y="5635"/>
                      <a:pt x="16205" y="5637"/>
                      <a:pt x="16223" y="5637"/>
                    </a:cubicBezTo>
                    <a:cubicBezTo>
                      <a:pt x="16265" y="5637"/>
                      <a:pt x="16308" y="5626"/>
                      <a:pt x="16354" y="5615"/>
                    </a:cubicBezTo>
                    <a:cubicBezTo>
                      <a:pt x="16403" y="5603"/>
                      <a:pt x="16454" y="5590"/>
                      <a:pt x="16508" y="5590"/>
                    </a:cubicBezTo>
                    <a:cubicBezTo>
                      <a:pt x="16559" y="5590"/>
                      <a:pt x="16605" y="5602"/>
                      <a:pt x="16649" y="5625"/>
                    </a:cubicBezTo>
                    <a:cubicBezTo>
                      <a:pt x="16746" y="5677"/>
                      <a:pt x="16813" y="5786"/>
                      <a:pt x="16871" y="5882"/>
                    </a:cubicBezTo>
                    <a:cubicBezTo>
                      <a:pt x="16886" y="5906"/>
                      <a:pt x="16900" y="5930"/>
                      <a:pt x="16915" y="5951"/>
                    </a:cubicBezTo>
                    <a:cubicBezTo>
                      <a:pt x="17092" y="5784"/>
                      <a:pt x="17273" y="5670"/>
                      <a:pt x="17542" y="5652"/>
                    </a:cubicBezTo>
                    <a:cubicBezTo>
                      <a:pt x="17667" y="5644"/>
                      <a:pt x="17794" y="5628"/>
                      <a:pt x="17918" y="5614"/>
                    </a:cubicBezTo>
                    <a:cubicBezTo>
                      <a:pt x="18035" y="5599"/>
                      <a:pt x="18156" y="5585"/>
                      <a:pt x="18275" y="5576"/>
                    </a:cubicBezTo>
                    <a:cubicBezTo>
                      <a:pt x="18303" y="5574"/>
                      <a:pt x="18361" y="5559"/>
                      <a:pt x="18423" y="5543"/>
                    </a:cubicBezTo>
                    <a:cubicBezTo>
                      <a:pt x="18524" y="5517"/>
                      <a:pt x="18639" y="5487"/>
                      <a:pt x="18717" y="5487"/>
                    </a:cubicBezTo>
                    <a:cubicBezTo>
                      <a:pt x="18757" y="5487"/>
                      <a:pt x="18785" y="5494"/>
                      <a:pt x="18806" y="5510"/>
                    </a:cubicBezTo>
                    <a:cubicBezTo>
                      <a:pt x="18821" y="5520"/>
                      <a:pt x="19302" y="5828"/>
                      <a:pt x="19564" y="5995"/>
                    </a:cubicBezTo>
                    <a:lnTo>
                      <a:pt x="19913" y="6021"/>
                    </a:lnTo>
                    <a:lnTo>
                      <a:pt x="19913" y="6112"/>
                    </a:lnTo>
                    <a:lnTo>
                      <a:pt x="20574" y="6223"/>
                    </a:lnTo>
                    <a:lnTo>
                      <a:pt x="20574" y="7275"/>
                    </a:lnTo>
                    <a:lnTo>
                      <a:pt x="20826" y="7263"/>
                    </a:lnTo>
                    <a:lnTo>
                      <a:pt x="20696" y="7357"/>
                    </a:lnTo>
                    <a:cubicBezTo>
                      <a:pt x="20696" y="7498"/>
                      <a:pt x="20694" y="7640"/>
                      <a:pt x="20691" y="7782"/>
                    </a:cubicBezTo>
                    <a:cubicBezTo>
                      <a:pt x="20687" y="8044"/>
                      <a:pt x="20682" y="8315"/>
                      <a:pt x="20692" y="8579"/>
                    </a:cubicBezTo>
                    <a:cubicBezTo>
                      <a:pt x="20695" y="8655"/>
                      <a:pt x="20686" y="8747"/>
                      <a:pt x="20677" y="8845"/>
                    </a:cubicBezTo>
                    <a:cubicBezTo>
                      <a:pt x="20664" y="8988"/>
                      <a:pt x="20648" y="9151"/>
                      <a:pt x="20676" y="9249"/>
                    </a:cubicBezTo>
                    <a:cubicBezTo>
                      <a:pt x="20701" y="9337"/>
                      <a:pt x="20784" y="9407"/>
                      <a:pt x="20871" y="9481"/>
                    </a:cubicBezTo>
                    <a:cubicBezTo>
                      <a:pt x="20983" y="9576"/>
                      <a:pt x="21099" y="9674"/>
                      <a:pt x="21118" y="9828"/>
                    </a:cubicBezTo>
                    <a:cubicBezTo>
                      <a:pt x="21127" y="9908"/>
                      <a:pt x="21123" y="9970"/>
                      <a:pt x="21119" y="10019"/>
                    </a:cubicBezTo>
                    <a:cubicBezTo>
                      <a:pt x="21113" y="10103"/>
                      <a:pt x="21109" y="10154"/>
                      <a:pt x="21171" y="10246"/>
                    </a:cubicBezTo>
                    <a:cubicBezTo>
                      <a:pt x="21203" y="10293"/>
                      <a:pt x="21239" y="10335"/>
                      <a:pt x="21277" y="10379"/>
                    </a:cubicBezTo>
                    <a:cubicBezTo>
                      <a:pt x="21344" y="10457"/>
                      <a:pt x="21413" y="10538"/>
                      <a:pt x="21459" y="10652"/>
                    </a:cubicBezTo>
                    <a:cubicBezTo>
                      <a:pt x="21582" y="10957"/>
                      <a:pt x="21600" y="11338"/>
                      <a:pt x="21509" y="11698"/>
                    </a:cubicBezTo>
                    <a:cubicBezTo>
                      <a:pt x="21476" y="11828"/>
                      <a:pt x="21449" y="11968"/>
                      <a:pt x="21423" y="12103"/>
                    </a:cubicBezTo>
                    <a:cubicBezTo>
                      <a:pt x="21387" y="12291"/>
                      <a:pt x="21350" y="12486"/>
                      <a:pt x="21295" y="12664"/>
                    </a:cubicBezTo>
                    <a:cubicBezTo>
                      <a:pt x="21268" y="12752"/>
                      <a:pt x="21233" y="12833"/>
                      <a:pt x="21199" y="12911"/>
                    </a:cubicBezTo>
                    <a:cubicBezTo>
                      <a:pt x="21159" y="13002"/>
                      <a:pt x="21122" y="13088"/>
                      <a:pt x="21095" y="13186"/>
                    </a:cubicBezTo>
                    <a:cubicBezTo>
                      <a:pt x="21023" y="13454"/>
                      <a:pt x="21078" y="13697"/>
                      <a:pt x="21264" y="13928"/>
                    </a:cubicBezTo>
                    <a:lnTo>
                      <a:pt x="21325" y="14004"/>
                    </a:lnTo>
                    <a:lnTo>
                      <a:pt x="21230" y="14013"/>
                    </a:lnTo>
                    <a:cubicBezTo>
                      <a:pt x="21100" y="14027"/>
                      <a:pt x="20981" y="14036"/>
                      <a:pt x="20867" y="14043"/>
                    </a:cubicBezTo>
                    <a:cubicBezTo>
                      <a:pt x="20824" y="14045"/>
                      <a:pt x="20780" y="14046"/>
                      <a:pt x="20736" y="14046"/>
                    </a:cubicBezTo>
                    <a:cubicBezTo>
                      <a:pt x="20644" y="14046"/>
                      <a:pt x="20551" y="14042"/>
                      <a:pt x="20458" y="14037"/>
                    </a:cubicBezTo>
                    <a:cubicBezTo>
                      <a:pt x="20420" y="14036"/>
                      <a:pt x="20382" y="14034"/>
                      <a:pt x="20345" y="14032"/>
                    </a:cubicBezTo>
                    <a:cubicBezTo>
                      <a:pt x="20353" y="14166"/>
                      <a:pt x="20343" y="14293"/>
                      <a:pt x="20258" y="14334"/>
                    </a:cubicBezTo>
                    <a:cubicBezTo>
                      <a:pt x="20245" y="14340"/>
                      <a:pt x="20230" y="14344"/>
                      <a:pt x="20214" y="14344"/>
                    </a:cubicBezTo>
                    <a:cubicBezTo>
                      <a:pt x="20172" y="14344"/>
                      <a:pt x="20131" y="14320"/>
                      <a:pt x="20092" y="14297"/>
                    </a:cubicBezTo>
                    <a:cubicBezTo>
                      <a:pt x="20064" y="14281"/>
                      <a:pt x="20033" y="14262"/>
                      <a:pt x="20014" y="14262"/>
                    </a:cubicBezTo>
                    <a:lnTo>
                      <a:pt x="20014" y="14262"/>
                    </a:lnTo>
                    <a:cubicBezTo>
                      <a:pt x="19986" y="14262"/>
                      <a:pt x="19956" y="14278"/>
                      <a:pt x="19923" y="14294"/>
                    </a:cubicBezTo>
                    <a:cubicBezTo>
                      <a:pt x="19883" y="14314"/>
                      <a:pt x="19843" y="14335"/>
                      <a:pt x="19797" y="14335"/>
                    </a:cubicBezTo>
                    <a:cubicBezTo>
                      <a:pt x="19760" y="14335"/>
                      <a:pt x="19725" y="14321"/>
                      <a:pt x="19696" y="14292"/>
                    </a:cubicBezTo>
                    <a:cubicBezTo>
                      <a:pt x="19627" y="14227"/>
                      <a:pt x="19642" y="14086"/>
                      <a:pt x="19665" y="13946"/>
                    </a:cubicBezTo>
                    <a:cubicBezTo>
                      <a:pt x="19646" y="13943"/>
                      <a:pt x="19630" y="13942"/>
                      <a:pt x="19615" y="13942"/>
                    </a:cubicBezTo>
                    <a:cubicBezTo>
                      <a:pt x="19549" y="13942"/>
                      <a:pt x="19542" y="13963"/>
                      <a:pt x="19539" y="14068"/>
                    </a:cubicBezTo>
                    <a:cubicBezTo>
                      <a:pt x="19536" y="14156"/>
                      <a:pt x="19532" y="14276"/>
                      <a:pt x="19411" y="14328"/>
                    </a:cubicBezTo>
                    <a:lnTo>
                      <a:pt x="19372" y="14231"/>
                    </a:lnTo>
                    <a:cubicBezTo>
                      <a:pt x="19359" y="14237"/>
                      <a:pt x="19352" y="14258"/>
                      <a:pt x="19356" y="14269"/>
                    </a:cubicBezTo>
                    <a:cubicBezTo>
                      <a:pt x="19350" y="14254"/>
                      <a:pt x="19321" y="14227"/>
                      <a:pt x="19289" y="14202"/>
                    </a:cubicBezTo>
                    <a:cubicBezTo>
                      <a:pt x="19365" y="14366"/>
                      <a:pt x="19572" y="14538"/>
                      <a:pt x="19759" y="14538"/>
                    </a:cubicBezTo>
                    <a:cubicBezTo>
                      <a:pt x="19781" y="14538"/>
                      <a:pt x="19802" y="14536"/>
                      <a:pt x="19821" y="14531"/>
                    </a:cubicBezTo>
                    <a:lnTo>
                      <a:pt x="19915" y="14508"/>
                    </a:lnTo>
                    <a:lnTo>
                      <a:pt x="19879" y="14601"/>
                    </a:lnTo>
                    <a:cubicBezTo>
                      <a:pt x="19797" y="14816"/>
                      <a:pt x="19651" y="14847"/>
                      <a:pt x="19498" y="14879"/>
                    </a:cubicBezTo>
                    <a:cubicBezTo>
                      <a:pt x="19466" y="14886"/>
                      <a:pt x="19433" y="14893"/>
                      <a:pt x="19399" y="14902"/>
                    </a:cubicBezTo>
                    <a:cubicBezTo>
                      <a:pt x="19096" y="14980"/>
                      <a:pt x="18805" y="15249"/>
                      <a:pt x="18523" y="15509"/>
                    </a:cubicBezTo>
                    <a:cubicBezTo>
                      <a:pt x="18166" y="15838"/>
                      <a:pt x="17797" y="16178"/>
                      <a:pt x="17373" y="16178"/>
                    </a:cubicBezTo>
                    <a:cubicBezTo>
                      <a:pt x="17373" y="16178"/>
                      <a:pt x="17373" y="16178"/>
                      <a:pt x="17373" y="16178"/>
                    </a:cubicBezTo>
                    <a:cubicBezTo>
                      <a:pt x="17335" y="16178"/>
                      <a:pt x="17296" y="16176"/>
                      <a:pt x="17258" y="16170"/>
                    </a:cubicBezTo>
                    <a:lnTo>
                      <a:pt x="17240" y="16167"/>
                    </a:lnTo>
                    <a:lnTo>
                      <a:pt x="17228" y="16154"/>
                    </a:lnTo>
                    <a:cubicBezTo>
                      <a:pt x="17179" y="16100"/>
                      <a:pt x="17080" y="16068"/>
                      <a:pt x="16962" y="16068"/>
                    </a:cubicBezTo>
                    <a:cubicBezTo>
                      <a:pt x="16882" y="16068"/>
                      <a:pt x="16802" y="16084"/>
                      <a:pt x="16747" y="16110"/>
                    </a:cubicBezTo>
                    <a:cubicBezTo>
                      <a:pt x="16662" y="16152"/>
                      <a:pt x="16654" y="16174"/>
                      <a:pt x="16654" y="16175"/>
                    </a:cubicBezTo>
                    <a:cubicBezTo>
                      <a:pt x="16658" y="16185"/>
                      <a:pt x="16695" y="16214"/>
                      <a:pt x="16717" y="16232"/>
                    </a:cubicBezTo>
                    <a:cubicBezTo>
                      <a:pt x="16751" y="16258"/>
                      <a:pt x="16790" y="16288"/>
                      <a:pt x="16816" y="16326"/>
                    </a:cubicBezTo>
                    <a:cubicBezTo>
                      <a:pt x="16859" y="16388"/>
                      <a:pt x="16868" y="16472"/>
                      <a:pt x="16841" y="16557"/>
                    </a:cubicBezTo>
                    <a:cubicBezTo>
                      <a:pt x="16809" y="16660"/>
                      <a:pt x="16733" y="16742"/>
                      <a:pt x="16644" y="16772"/>
                    </a:cubicBezTo>
                    <a:cubicBezTo>
                      <a:pt x="16604" y="16785"/>
                      <a:pt x="16569" y="16792"/>
                      <a:pt x="16535" y="16792"/>
                    </a:cubicBezTo>
                    <a:cubicBezTo>
                      <a:pt x="16478" y="16792"/>
                      <a:pt x="16437" y="16773"/>
                      <a:pt x="16404" y="16759"/>
                    </a:cubicBezTo>
                    <a:cubicBezTo>
                      <a:pt x="16377" y="16747"/>
                      <a:pt x="16356" y="16738"/>
                      <a:pt x="16331" y="16738"/>
                    </a:cubicBezTo>
                    <a:cubicBezTo>
                      <a:pt x="16300" y="16738"/>
                      <a:pt x="16262" y="16752"/>
                      <a:pt x="16214" y="16783"/>
                    </a:cubicBezTo>
                    <a:cubicBezTo>
                      <a:pt x="15791" y="17052"/>
                      <a:pt x="15601" y="17568"/>
                      <a:pt x="15428" y="18117"/>
                    </a:cubicBezTo>
                    <a:cubicBezTo>
                      <a:pt x="15393" y="18229"/>
                      <a:pt x="15352" y="18348"/>
                      <a:pt x="15308" y="18471"/>
                    </a:cubicBezTo>
                    <a:cubicBezTo>
                      <a:pt x="15159" y="18896"/>
                      <a:pt x="14990" y="19377"/>
                      <a:pt x="15030" y="19776"/>
                    </a:cubicBezTo>
                    <a:cubicBezTo>
                      <a:pt x="15062" y="20093"/>
                      <a:pt x="15218" y="20385"/>
                      <a:pt x="15370" y="20667"/>
                    </a:cubicBezTo>
                    <a:cubicBezTo>
                      <a:pt x="15439" y="20794"/>
                      <a:pt x="15510" y="20926"/>
                      <a:pt x="15568" y="21058"/>
                    </a:cubicBezTo>
                    <a:cubicBezTo>
                      <a:pt x="15639" y="21221"/>
                      <a:pt x="15650" y="21337"/>
                      <a:pt x="15602" y="21424"/>
                    </a:cubicBezTo>
                    <a:cubicBezTo>
                      <a:pt x="15538" y="21539"/>
                      <a:pt x="15382" y="21576"/>
                      <a:pt x="15168" y="21598"/>
                    </a:cubicBezTo>
                    <a:cubicBezTo>
                      <a:pt x="15151" y="21599"/>
                      <a:pt x="15135" y="21600"/>
                      <a:pt x="15119" y="21600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87" name="Shape"/>
              <p:cNvSpPr/>
              <p:nvPr/>
            </p:nvSpPr>
            <p:spPr>
              <a:xfrm>
                <a:off x="1512992" y="5910107"/>
                <a:ext cx="3094233" cy="15599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extrusionOk="0">
                    <a:moveTo>
                      <a:pt x="20956" y="21513"/>
                    </a:moveTo>
                    <a:lnTo>
                      <a:pt x="20939" y="21492"/>
                    </a:lnTo>
                    <a:cubicBezTo>
                      <a:pt x="20479" y="20930"/>
                      <a:pt x="19706" y="19984"/>
                      <a:pt x="19693" y="19965"/>
                    </a:cubicBezTo>
                    <a:lnTo>
                      <a:pt x="19693" y="19965"/>
                    </a:lnTo>
                    <a:cubicBezTo>
                      <a:pt x="19693" y="19965"/>
                      <a:pt x="19680" y="19954"/>
                      <a:pt x="19643" y="19954"/>
                    </a:cubicBezTo>
                    <a:cubicBezTo>
                      <a:pt x="19537" y="19954"/>
                      <a:pt x="19355" y="20044"/>
                      <a:pt x="19208" y="20117"/>
                    </a:cubicBezTo>
                    <a:cubicBezTo>
                      <a:pt x="19097" y="20172"/>
                      <a:pt x="19001" y="20220"/>
                      <a:pt x="18942" y="20228"/>
                    </a:cubicBezTo>
                    <a:cubicBezTo>
                      <a:pt x="18753" y="20254"/>
                      <a:pt x="18560" y="20299"/>
                      <a:pt x="18374" y="20342"/>
                    </a:cubicBezTo>
                    <a:cubicBezTo>
                      <a:pt x="18173" y="20388"/>
                      <a:pt x="17966" y="20436"/>
                      <a:pt x="17761" y="20462"/>
                    </a:cubicBezTo>
                    <a:cubicBezTo>
                      <a:pt x="17341" y="20517"/>
                      <a:pt x="17067" y="20885"/>
                      <a:pt x="16784" y="21420"/>
                    </a:cubicBezTo>
                    <a:lnTo>
                      <a:pt x="16720" y="21541"/>
                    </a:lnTo>
                    <a:lnTo>
                      <a:pt x="16664" y="21404"/>
                    </a:lnTo>
                    <a:cubicBezTo>
                      <a:pt x="16618" y="21291"/>
                      <a:pt x="16577" y="21160"/>
                      <a:pt x="16532" y="21022"/>
                    </a:cubicBezTo>
                    <a:cubicBezTo>
                      <a:pt x="16445" y="20748"/>
                      <a:pt x="16354" y="20465"/>
                      <a:pt x="16238" y="20345"/>
                    </a:cubicBezTo>
                    <a:cubicBezTo>
                      <a:pt x="16189" y="20295"/>
                      <a:pt x="16140" y="20272"/>
                      <a:pt x="16083" y="20272"/>
                    </a:cubicBezTo>
                    <a:cubicBezTo>
                      <a:pt x="16016" y="20272"/>
                      <a:pt x="15947" y="20305"/>
                      <a:pt x="15873" y="20340"/>
                    </a:cubicBezTo>
                    <a:cubicBezTo>
                      <a:pt x="15794" y="20378"/>
                      <a:pt x="15712" y="20416"/>
                      <a:pt x="15625" y="20416"/>
                    </a:cubicBezTo>
                    <a:cubicBezTo>
                      <a:pt x="15584" y="20416"/>
                      <a:pt x="15545" y="20408"/>
                      <a:pt x="15507" y="20390"/>
                    </a:cubicBezTo>
                    <a:cubicBezTo>
                      <a:pt x="15397" y="20337"/>
                      <a:pt x="15324" y="20211"/>
                      <a:pt x="15266" y="20110"/>
                    </a:cubicBezTo>
                    <a:cubicBezTo>
                      <a:pt x="15213" y="20018"/>
                      <a:pt x="15181" y="19966"/>
                      <a:pt x="15144" y="19966"/>
                    </a:cubicBezTo>
                    <a:cubicBezTo>
                      <a:pt x="15122" y="19966"/>
                      <a:pt x="15094" y="19985"/>
                      <a:pt x="15062" y="20022"/>
                    </a:cubicBezTo>
                    <a:cubicBezTo>
                      <a:pt x="14992" y="20103"/>
                      <a:pt x="14960" y="20266"/>
                      <a:pt x="14923" y="20454"/>
                    </a:cubicBezTo>
                    <a:cubicBezTo>
                      <a:pt x="14870" y="20722"/>
                      <a:pt x="14804" y="21056"/>
                      <a:pt x="14593" y="21162"/>
                    </a:cubicBezTo>
                    <a:lnTo>
                      <a:pt x="14500" y="21209"/>
                    </a:lnTo>
                    <a:lnTo>
                      <a:pt x="14492" y="21020"/>
                    </a:lnTo>
                    <a:cubicBezTo>
                      <a:pt x="14473" y="20581"/>
                      <a:pt x="14404" y="20550"/>
                      <a:pt x="14201" y="20459"/>
                    </a:cubicBezTo>
                    <a:lnTo>
                      <a:pt x="14143" y="20433"/>
                    </a:lnTo>
                    <a:cubicBezTo>
                      <a:pt x="13933" y="20334"/>
                      <a:pt x="13819" y="20237"/>
                      <a:pt x="13647" y="20091"/>
                    </a:cubicBezTo>
                    <a:lnTo>
                      <a:pt x="13567" y="20023"/>
                    </a:lnTo>
                    <a:cubicBezTo>
                      <a:pt x="13511" y="19976"/>
                      <a:pt x="13459" y="19953"/>
                      <a:pt x="13407" y="19953"/>
                    </a:cubicBezTo>
                    <a:cubicBezTo>
                      <a:pt x="13314" y="19953"/>
                      <a:pt x="13232" y="20031"/>
                      <a:pt x="13147" y="20112"/>
                    </a:cubicBezTo>
                    <a:cubicBezTo>
                      <a:pt x="13055" y="20200"/>
                      <a:pt x="12959" y="20291"/>
                      <a:pt x="12844" y="20291"/>
                    </a:cubicBezTo>
                    <a:cubicBezTo>
                      <a:pt x="12782" y="20291"/>
                      <a:pt x="12722" y="20265"/>
                      <a:pt x="12660" y="20213"/>
                    </a:cubicBezTo>
                    <a:cubicBezTo>
                      <a:pt x="12469" y="20051"/>
                      <a:pt x="12356" y="19724"/>
                      <a:pt x="12256" y="19436"/>
                    </a:cubicBezTo>
                    <a:cubicBezTo>
                      <a:pt x="12146" y="19121"/>
                      <a:pt x="12052" y="18849"/>
                      <a:pt x="11882" y="18790"/>
                    </a:cubicBezTo>
                    <a:cubicBezTo>
                      <a:pt x="11865" y="18784"/>
                      <a:pt x="11849" y="18781"/>
                      <a:pt x="11833" y="18781"/>
                    </a:cubicBezTo>
                    <a:cubicBezTo>
                      <a:pt x="11756" y="18781"/>
                      <a:pt x="11684" y="18843"/>
                      <a:pt x="11607" y="18908"/>
                    </a:cubicBezTo>
                    <a:cubicBezTo>
                      <a:pt x="11523" y="18978"/>
                      <a:pt x="11437" y="19051"/>
                      <a:pt x="11337" y="19051"/>
                    </a:cubicBezTo>
                    <a:cubicBezTo>
                      <a:pt x="11162" y="19047"/>
                      <a:pt x="11085" y="18910"/>
                      <a:pt x="11016" y="18788"/>
                    </a:cubicBezTo>
                    <a:cubicBezTo>
                      <a:pt x="10973" y="18712"/>
                      <a:pt x="10933" y="18641"/>
                      <a:pt x="10865" y="18593"/>
                    </a:cubicBezTo>
                    <a:cubicBezTo>
                      <a:pt x="10758" y="18516"/>
                      <a:pt x="10609" y="18500"/>
                      <a:pt x="10465" y="18483"/>
                    </a:cubicBezTo>
                    <a:cubicBezTo>
                      <a:pt x="10356" y="18471"/>
                      <a:pt x="10243" y="18459"/>
                      <a:pt x="10146" y="18420"/>
                    </a:cubicBezTo>
                    <a:cubicBezTo>
                      <a:pt x="10005" y="18363"/>
                      <a:pt x="9868" y="18348"/>
                      <a:pt x="9722" y="18332"/>
                    </a:cubicBezTo>
                    <a:cubicBezTo>
                      <a:pt x="9633" y="18322"/>
                      <a:pt x="9543" y="18312"/>
                      <a:pt x="9450" y="18293"/>
                    </a:cubicBezTo>
                    <a:lnTo>
                      <a:pt x="9384" y="18279"/>
                    </a:lnTo>
                    <a:lnTo>
                      <a:pt x="9378" y="18148"/>
                    </a:lnTo>
                    <a:cubicBezTo>
                      <a:pt x="9353" y="17612"/>
                      <a:pt x="9186" y="16956"/>
                      <a:pt x="8961" y="16671"/>
                    </a:cubicBezTo>
                    <a:cubicBezTo>
                      <a:pt x="8881" y="16927"/>
                      <a:pt x="8663" y="17172"/>
                      <a:pt x="8648" y="17181"/>
                    </a:cubicBezTo>
                    <a:cubicBezTo>
                      <a:pt x="8609" y="17206"/>
                      <a:pt x="8558" y="17219"/>
                      <a:pt x="8499" y="17219"/>
                    </a:cubicBezTo>
                    <a:cubicBezTo>
                      <a:pt x="8373" y="17219"/>
                      <a:pt x="8190" y="17154"/>
                      <a:pt x="8086" y="17028"/>
                    </a:cubicBezTo>
                    <a:cubicBezTo>
                      <a:pt x="7937" y="16845"/>
                      <a:pt x="7824" y="16472"/>
                      <a:pt x="7725" y="16142"/>
                    </a:cubicBezTo>
                    <a:cubicBezTo>
                      <a:pt x="7694" y="16040"/>
                      <a:pt x="7665" y="15940"/>
                      <a:pt x="7635" y="15853"/>
                    </a:cubicBezTo>
                    <a:lnTo>
                      <a:pt x="7295" y="15853"/>
                    </a:lnTo>
                    <a:lnTo>
                      <a:pt x="7551" y="3759"/>
                    </a:lnTo>
                    <a:lnTo>
                      <a:pt x="0" y="3053"/>
                    </a:lnTo>
                    <a:lnTo>
                      <a:pt x="116" y="0"/>
                    </a:lnTo>
                    <a:lnTo>
                      <a:pt x="10167" y="867"/>
                    </a:lnTo>
                    <a:lnTo>
                      <a:pt x="20907" y="739"/>
                    </a:lnTo>
                    <a:lnTo>
                      <a:pt x="20977" y="778"/>
                    </a:lnTo>
                    <a:lnTo>
                      <a:pt x="20988" y="906"/>
                    </a:lnTo>
                    <a:lnTo>
                      <a:pt x="20991" y="3790"/>
                    </a:lnTo>
                    <a:lnTo>
                      <a:pt x="20987" y="3793"/>
                    </a:lnTo>
                    <a:cubicBezTo>
                      <a:pt x="21074" y="4775"/>
                      <a:pt x="21600" y="10790"/>
                      <a:pt x="21596" y="12165"/>
                    </a:cubicBezTo>
                    <a:lnTo>
                      <a:pt x="21568" y="21600"/>
                    </a:lnTo>
                    <a:cubicBezTo>
                      <a:pt x="21568" y="21600"/>
                      <a:pt x="20956" y="21513"/>
                      <a:pt x="20956" y="21513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88" name="Shape"/>
              <p:cNvSpPr/>
              <p:nvPr/>
            </p:nvSpPr>
            <p:spPr>
              <a:xfrm>
                <a:off x="1466440" y="581703"/>
                <a:ext cx="2339892" cy="1467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0" h="21600" extrusionOk="0">
                    <a:moveTo>
                      <a:pt x="20941" y="21600"/>
                    </a:moveTo>
                    <a:cubicBezTo>
                      <a:pt x="17962" y="21600"/>
                      <a:pt x="291" y="20326"/>
                      <a:pt x="112" y="20313"/>
                    </a:cubicBezTo>
                    <a:lnTo>
                      <a:pt x="0" y="20305"/>
                    </a:lnTo>
                    <a:lnTo>
                      <a:pt x="1211" y="0"/>
                    </a:lnTo>
                    <a:lnTo>
                      <a:pt x="1316" y="13"/>
                    </a:lnTo>
                    <a:cubicBezTo>
                      <a:pt x="1790" y="71"/>
                      <a:pt x="2265" y="126"/>
                      <a:pt x="2740" y="174"/>
                    </a:cubicBezTo>
                    <a:cubicBezTo>
                      <a:pt x="9099" y="825"/>
                      <a:pt x="15391" y="1015"/>
                      <a:pt x="19551" y="1059"/>
                    </a:cubicBezTo>
                    <a:lnTo>
                      <a:pt x="19629" y="1060"/>
                    </a:lnTo>
                    <a:lnTo>
                      <a:pt x="19652" y="1180"/>
                    </a:lnTo>
                    <a:cubicBezTo>
                      <a:pt x="19680" y="1325"/>
                      <a:pt x="19709" y="1470"/>
                      <a:pt x="19739" y="1614"/>
                    </a:cubicBezTo>
                    <a:cubicBezTo>
                      <a:pt x="19885" y="2332"/>
                      <a:pt x="20036" y="3074"/>
                      <a:pt x="19989" y="3935"/>
                    </a:cubicBezTo>
                    <a:cubicBezTo>
                      <a:pt x="19933" y="4939"/>
                      <a:pt x="19878" y="6436"/>
                      <a:pt x="20041" y="7828"/>
                    </a:cubicBezTo>
                    <a:cubicBezTo>
                      <a:pt x="20099" y="8318"/>
                      <a:pt x="20215" y="8770"/>
                      <a:pt x="20338" y="9248"/>
                    </a:cubicBezTo>
                    <a:cubicBezTo>
                      <a:pt x="20468" y="9752"/>
                      <a:pt x="20602" y="10273"/>
                      <a:pt x="20659" y="10837"/>
                    </a:cubicBezTo>
                    <a:cubicBezTo>
                      <a:pt x="20730" y="11538"/>
                      <a:pt x="20736" y="12275"/>
                      <a:pt x="20741" y="12988"/>
                    </a:cubicBezTo>
                    <a:cubicBezTo>
                      <a:pt x="20744" y="13435"/>
                      <a:pt x="20747" y="13898"/>
                      <a:pt x="20767" y="14338"/>
                    </a:cubicBezTo>
                    <a:cubicBezTo>
                      <a:pt x="20838" y="15912"/>
                      <a:pt x="20870" y="16431"/>
                      <a:pt x="21125" y="17913"/>
                    </a:cubicBezTo>
                    <a:cubicBezTo>
                      <a:pt x="21159" y="18110"/>
                      <a:pt x="21205" y="18293"/>
                      <a:pt x="21254" y="18487"/>
                    </a:cubicBezTo>
                    <a:cubicBezTo>
                      <a:pt x="21416" y="19136"/>
                      <a:pt x="21600" y="19870"/>
                      <a:pt x="21435" y="21441"/>
                    </a:cubicBezTo>
                    <a:lnTo>
                      <a:pt x="21422" y="21568"/>
                    </a:lnTo>
                    <a:lnTo>
                      <a:pt x="21342" y="21582"/>
                    </a:lnTo>
                    <a:cubicBezTo>
                      <a:pt x="21276" y="21594"/>
                      <a:pt x="21145" y="21600"/>
                      <a:pt x="20941" y="21600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89" name="Shape"/>
              <p:cNvSpPr/>
              <p:nvPr/>
            </p:nvSpPr>
            <p:spPr>
              <a:xfrm>
                <a:off x="1280223" y="3234270"/>
                <a:ext cx="2964184" cy="1420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19" y="21600"/>
                    </a:moveTo>
                    <a:lnTo>
                      <a:pt x="4998" y="14564"/>
                    </a:lnTo>
                    <a:lnTo>
                      <a:pt x="0" y="13606"/>
                    </a:lnTo>
                    <a:lnTo>
                      <a:pt x="581" y="0"/>
                    </a:lnTo>
                    <a:lnTo>
                      <a:pt x="14055" y="1328"/>
                    </a:lnTo>
                    <a:lnTo>
                      <a:pt x="14958" y="2841"/>
                    </a:lnTo>
                    <a:cubicBezTo>
                      <a:pt x="15192" y="2367"/>
                      <a:pt x="15533" y="2128"/>
                      <a:pt x="15974" y="2128"/>
                    </a:cubicBezTo>
                    <a:cubicBezTo>
                      <a:pt x="16423" y="2128"/>
                      <a:pt x="16976" y="2393"/>
                      <a:pt x="17453" y="2837"/>
                    </a:cubicBezTo>
                    <a:cubicBezTo>
                      <a:pt x="17748" y="3111"/>
                      <a:pt x="17928" y="3434"/>
                      <a:pt x="18139" y="3899"/>
                    </a:cubicBezTo>
                    <a:cubicBezTo>
                      <a:pt x="18372" y="4411"/>
                      <a:pt x="18493" y="4518"/>
                      <a:pt x="18553" y="4518"/>
                    </a:cubicBezTo>
                    <a:cubicBezTo>
                      <a:pt x="18579" y="4518"/>
                      <a:pt x="18598" y="4498"/>
                      <a:pt x="18619" y="4452"/>
                    </a:cubicBezTo>
                    <a:lnTo>
                      <a:pt x="18699" y="4270"/>
                    </a:lnTo>
                    <a:lnTo>
                      <a:pt x="18756" y="4488"/>
                    </a:lnTo>
                    <a:cubicBezTo>
                      <a:pt x="18858" y="4885"/>
                      <a:pt x="18882" y="5227"/>
                      <a:pt x="18907" y="5590"/>
                    </a:cubicBezTo>
                    <a:cubicBezTo>
                      <a:pt x="18919" y="5766"/>
                      <a:pt x="18932" y="5948"/>
                      <a:pt x="18954" y="6149"/>
                    </a:cubicBezTo>
                    <a:cubicBezTo>
                      <a:pt x="19008" y="6632"/>
                      <a:pt x="19123" y="7015"/>
                      <a:pt x="19245" y="7421"/>
                    </a:cubicBezTo>
                    <a:cubicBezTo>
                      <a:pt x="19343" y="7746"/>
                      <a:pt x="19443" y="8081"/>
                      <a:pt x="19513" y="8476"/>
                    </a:cubicBezTo>
                    <a:cubicBezTo>
                      <a:pt x="19587" y="8901"/>
                      <a:pt x="19614" y="9330"/>
                      <a:pt x="19639" y="9744"/>
                    </a:cubicBezTo>
                    <a:cubicBezTo>
                      <a:pt x="19671" y="10259"/>
                      <a:pt x="19701" y="10745"/>
                      <a:pt x="19817" y="11216"/>
                    </a:cubicBezTo>
                    <a:cubicBezTo>
                      <a:pt x="19991" y="11919"/>
                      <a:pt x="20066" y="12682"/>
                      <a:pt x="20137" y="13420"/>
                    </a:cubicBezTo>
                    <a:cubicBezTo>
                      <a:pt x="20177" y="13832"/>
                      <a:pt x="20219" y="14259"/>
                      <a:pt x="20277" y="14664"/>
                    </a:cubicBezTo>
                    <a:cubicBezTo>
                      <a:pt x="20334" y="15066"/>
                      <a:pt x="20331" y="15485"/>
                      <a:pt x="20327" y="15891"/>
                    </a:cubicBezTo>
                    <a:cubicBezTo>
                      <a:pt x="20322" y="16504"/>
                      <a:pt x="20317" y="17083"/>
                      <a:pt x="20527" y="17510"/>
                    </a:cubicBezTo>
                    <a:lnTo>
                      <a:pt x="20551" y="17559"/>
                    </a:lnTo>
                    <a:cubicBezTo>
                      <a:pt x="20551" y="17559"/>
                      <a:pt x="21128" y="19724"/>
                      <a:pt x="21134" y="19746"/>
                    </a:cubicBezTo>
                    <a:cubicBezTo>
                      <a:pt x="21183" y="19930"/>
                      <a:pt x="21230" y="20145"/>
                      <a:pt x="21279" y="20372"/>
                    </a:cubicBezTo>
                    <a:cubicBezTo>
                      <a:pt x="21350" y="20701"/>
                      <a:pt x="21424" y="21042"/>
                      <a:pt x="21513" y="21326"/>
                    </a:cubicBezTo>
                    <a:lnTo>
                      <a:pt x="21600" y="21600"/>
                    </a:lnTo>
                    <a:cubicBezTo>
                      <a:pt x="21600" y="21600"/>
                      <a:pt x="4819" y="21600"/>
                      <a:pt x="4819" y="21600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90" name="Shape"/>
              <p:cNvSpPr/>
              <p:nvPr/>
            </p:nvSpPr>
            <p:spPr>
              <a:xfrm>
                <a:off x="4073446" y="4327876"/>
                <a:ext cx="2378900" cy="20377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855" y="19753"/>
                    </a:moveTo>
                    <a:lnTo>
                      <a:pt x="18288" y="19211"/>
                    </a:lnTo>
                    <a:lnTo>
                      <a:pt x="3867" y="19844"/>
                    </a:lnTo>
                    <a:lnTo>
                      <a:pt x="3866" y="19717"/>
                    </a:lnTo>
                    <a:cubicBezTo>
                      <a:pt x="3865" y="19618"/>
                      <a:pt x="3864" y="19244"/>
                      <a:pt x="3864" y="18689"/>
                    </a:cubicBezTo>
                    <a:cubicBezTo>
                      <a:pt x="3860" y="16010"/>
                      <a:pt x="3850" y="8897"/>
                      <a:pt x="3768" y="8152"/>
                    </a:cubicBezTo>
                    <a:cubicBezTo>
                      <a:pt x="3707" y="7613"/>
                      <a:pt x="3590" y="7528"/>
                      <a:pt x="3154" y="7425"/>
                    </a:cubicBezTo>
                    <a:lnTo>
                      <a:pt x="3111" y="7415"/>
                    </a:lnTo>
                    <a:lnTo>
                      <a:pt x="3087" y="7372"/>
                    </a:lnTo>
                    <a:cubicBezTo>
                      <a:pt x="3045" y="7298"/>
                      <a:pt x="2992" y="7210"/>
                      <a:pt x="2934" y="7114"/>
                    </a:cubicBezTo>
                    <a:cubicBezTo>
                      <a:pt x="2659" y="6662"/>
                      <a:pt x="2283" y="6042"/>
                      <a:pt x="2306" y="5584"/>
                    </a:cubicBezTo>
                    <a:cubicBezTo>
                      <a:pt x="2317" y="5368"/>
                      <a:pt x="2431" y="5160"/>
                      <a:pt x="2542" y="4960"/>
                    </a:cubicBezTo>
                    <a:cubicBezTo>
                      <a:pt x="2686" y="4697"/>
                      <a:pt x="2822" y="4449"/>
                      <a:pt x="2726" y="4219"/>
                    </a:cubicBezTo>
                    <a:cubicBezTo>
                      <a:pt x="2646" y="4027"/>
                      <a:pt x="2402" y="4002"/>
                      <a:pt x="2144" y="3975"/>
                    </a:cubicBezTo>
                    <a:cubicBezTo>
                      <a:pt x="1934" y="3953"/>
                      <a:pt x="1736" y="3933"/>
                      <a:pt x="1595" y="3820"/>
                    </a:cubicBezTo>
                    <a:cubicBezTo>
                      <a:pt x="1308" y="3593"/>
                      <a:pt x="1131" y="3136"/>
                      <a:pt x="975" y="2732"/>
                    </a:cubicBezTo>
                    <a:cubicBezTo>
                      <a:pt x="915" y="2578"/>
                      <a:pt x="859" y="2433"/>
                      <a:pt x="802" y="2314"/>
                    </a:cubicBezTo>
                    <a:cubicBezTo>
                      <a:pt x="786" y="2280"/>
                      <a:pt x="0" y="630"/>
                      <a:pt x="0" y="630"/>
                    </a:cubicBezTo>
                    <a:lnTo>
                      <a:pt x="12415" y="0"/>
                    </a:lnTo>
                    <a:lnTo>
                      <a:pt x="13541" y="1324"/>
                    </a:lnTo>
                    <a:lnTo>
                      <a:pt x="13196" y="3099"/>
                    </a:lnTo>
                    <a:lnTo>
                      <a:pt x="14539" y="5196"/>
                    </a:lnTo>
                    <a:lnTo>
                      <a:pt x="15925" y="6402"/>
                    </a:lnTo>
                    <a:cubicBezTo>
                      <a:pt x="15925" y="6402"/>
                      <a:pt x="16201" y="7470"/>
                      <a:pt x="16295" y="7831"/>
                    </a:cubicBezTo>
                    <a:cubicBezTo>
                      <a:pt x="16573" y="7711"/>
                      <a:pt x="17082" y="7645"/>
                      <a:pt x="17089" y="7645"/>
                    </a:cubicBezTo>
                    <a:cubicBezTo>
                      <a:pt x="17321" y="7670"/>
                      <a:pt x="17501" y="7790"/>
                      <a:pt x="17626" y="7994"/>
                    </a:cubicBezTo>
                    <a:cubicBezTo>
                      <a:pt x="17856" y="8372"/>
                      <a:pt x="17846" y="8935"/>
                      <a:pt x="17768" y="9302"/>
                    </a:cubicBezTo>
                    <a:cubicBezTo>
                      <a:pt x="17682" y="9709"/>
                      <a:pt x="17485" y="10107"/>
                      <a:pt x="17295" y="10493"/>
                    </a:cubicBezTo>
                    <a:cubicBezTo>
                      <a:pt x="17243" y="10598"/>
                      <a:pt x="17192" y="10702"/>
                      <a:pt x="17144" y="10803"/>
                    </a:cubicBezTo>
                    <a:cubicBezTo>
                      <a:pt x="17026" y="11056"/>
                      <a:pt x="17555" y="11393"/>
                      <a:pt x="17941" y="11640"/>
                    </a:cubicBezTo>
                    <a:cubicBezTo>
                      <a:pt x="18366" y="11910"/>
                      <a:pt x="18606" y="12074"/>
                      <a:pt x="18617" y="12288"/>
                    </a:cubicBezTo>
                    <a:cubicBezTo>
                      <a:pt x="18619" y="12317"/>
                      <a:pt x="18619" y="12346"/>
                      <a:pt x="18619" y="12376"/>
                    </a:cubicBezTo>
                    <a:cubicBezTo>
                      <a:pt x="18622" y="12376"/>
                      <a:pt x="18624" y="12376"/>
                      <a:pt x="18626" y="12376"/>
                    </a:cubicBezTo>
                    <a:cubicBezTo>
                      <a:pt x="18758" y="12376"/>
                      <a:pt x="18935" y="12437"/>
                      <a:pt x="19074" y="12490"/>
                    </a:cubicBezTo>
                    <a:lnTo>
                      <a:pt x="19096" y="12498"/>
                    </a:lnTo>
                    <a:cubicBezTo>
                      <a:pt x="19410" y="12613"/>
                      <a:pt x="19521" y="12729"/>
                      <a:pt x="19734" y="13008"/>
                    </a:cubicBezTo>
                    <a:cubicBezTo>
                      <a:pt x="20109" y="13496"/>
                      <a:pt x="20607" y="14232"/>
                      <a:pt x="20608" y="14986"/>
                    </a:cubicBezTo>
                    <a:cubicBezTo>
                      <a:pt x="20608" y="15059"/>
                      <a:pt x="20606" y="15132"/>
                      <a:pt x="20604" y="15205"/>
                    </a:cubicBezTo>
                    <a:cubicBezTo>
                      <a:pt x="20597" y="15443"/>
                      <a:pt x="20590" y="15668"/>
                      <a:pt x="20676" y="15872"/>
                    </a:cubicBezTo>
                    <a:cubicBezTo>
                      <a:pt x="20685" y="15890"/>
                      <a:pt x="20718" y="15929"/>
                      <a:pt x="20756" y="15978"/>
                    </a:cubicBezTo>
                    <a:cubicBezTo>
                      <a:pt x="20827" y="16067"/>
                      <a:pt x="20897" y="16155"/>
                      <a:pt x="20947" y="16238"/>
                    </a:cubicBezTo>
                    <a:lnTo>
                      <a:pt x="21278" y="15809"/>
                    </a:lnTo>
                    <a:lnTo>
                      <a:pt x="21600" y="16468"/>
                    </a:lnTo>
                    <a:lnTo>
                      <a:pt x="21600" y="18975"/>
                    </a:lnTo>
                    <a:cubicBezTo>
                      <a:pt x="21600" y="18975"/>
                      <a:pt x="20609" y="19089"/>
                      <a:pt x="20527" y="19098"/>
                    </a:cubicBezTo>
                    <a:cubicBezTo>
                      <a:pt x="20476" y="19154"/>
                      <a:pt x="20342" y="19453"/>
                      <a:pt x="20114" y="20961"/>
                    </a:cubicBezTo>
                    <a:cubicBezTo>
                      <a:pt x="20104" y="21028"/>
                      <a:pt x="20097" y="21078"/>
                      <a:pt x="20092" y="21106"/>
                    </a:cubicBezTo>
                    <a:cubicBezTo>
                      <a:pt x="20080" y="21180"/>
                      <a:pt x="20071" y="21255"/>
                      <a:pt x="20064" y="21332"/>
                    </a:cubicBezTo>
                    <a:lnTo>
                      <a:pt x="20054" y="21436"/>
                    </a:lnTo>
                    <a:lnTo>
                      <a:pt x="17675" y="21600"/>
                    </a:lnTo>
                    <a:cubicBezTo>
                      <a:pt x="17675" y="21600"/>
                      <a:pt x="18855" y="19753"/>
                      <a:pt x="18855" y="19753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91" name="Shape"/>
              <p:cNvSpPr/>
              <p:nvPr/>
            </p:nvSpPr>
            <p:spPr>
              <a:xfrm>
                <a:off x="1885420" y="4630362"/>
                <a:ext cx="2631570" cy="1371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3" y="20867"/>
                    </a:moveTo>
                    <a:lnTo>
                      <a:pt x="0" y="20796"/>
                    </a:lnTo>
                    <a:lnTo>
                      <a:pt x="1" y="20677"/>
                    </a:lnTo>
                    <a:lnTo>
                      <a:pt x="442" y="0"/>
                    </a:lnTo>
                    <a:lnTo>
                      <a:pt x="19209" y="0"/>
                    </a:lnTo>
                    <a:lnTo>
                      <a:pt x="19237" y="82"/>
                    </a:lnTo>
                    <a:cubicBezTo>
                      <a:pt x="19312" y="300"/>
                      <a:pt x="19387" y="456"/>
                      <a:pt x="19467" y="561"/>
                    </a:cubicBezTo>
                    <a:cubicBezTo>
                      <a:pt x="19554" y="674"/>
                      <a:pt x="19716" y="701"/>
                      <a:pt x="19872" y="728"/>
                    </a:cubicBezTo>
                    <a:cubicBezTo>
                      <a:pt x="20136" y="772"/>
                      <a:pt x="20435" y="823"/>
                      <a:pt x="20555" y="1297"/>
                    </a:cubicBezTo>
                    <a:cubicBezTo>
                      <a:pt x="20688" y="1823"/>
                      <a:pt x="20522" y="2317"/>
                      <a:pt x="20376" y="2754"/>
                    </a:cubicBezTo>
                    <a:cubicBezTo>
                      <a:pt x="20286" y="3025"/>
                      <a:pt x="20200" y="3281"/>
                      <a:pt x="20193" y="3506"/>
                    </a:cubicBezTo>
                    <a:cubicBezTo>
                      <a:pt x="20176" y="4058"/>
                      <a:pt x="20507" y="4955"/>
                      <a:pt x="20726" y="5548"/>
                    </a:cubicBezTo>
                    <a:cubicBezTo>
                      <a:pt x="20770" y="5667"/>
                      <a:pt x="20811" y="5777"/>
                      <a:pt x="20846" y="5876"/>
                    </a:cubicBezTo>
                    <a:cubicBezTo>
                      <a:pt x="21280" y="6054"/>
                      <a:pt x="21449" y="6305"/>
                      <a:pt x="21513" y="7252"/>
                    </a:cubicBezTo>
                    <a:cubicBezTo>
                      <a:pt x="21576" y="8175"/>
                      <a:pt x="21595" y="15389"/>
                      <a:pt x="21600" y="21278"/>
                    </a:cubicBezTo>
                    <a:lnTo>
                      <a:pt x="21600" y="21520"/>
                    </a:lnTo>
                    <a:lnTo>
                      <a:pt x="21479" y="21455"/>
                    </a:lnTo>
                    <a:lnTo>
                      <a:pt x="8868" y="21600"/>
                    </a:lnTo>
                    <a:cubicBezTo>
                      <a:pt x="8868" y="21600"/>
                      <a:pt x="73" y="20867"/>
                      <a:pt x="73" y="20867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92" name="Shape"/>
              <p:cNvSpPr/>
              <p:nvPr/>
            </p:nvSpPr>
            <p:spPr>
              <a:xfrm>
                <a:off x="1350054" y="1931255"/>
                <a:ext cx="2499795" cy="1613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327" y="21600"/>
                    </a:moveTo>
                    <a:cubicBezTo>
                      <a:pt x="21159" y="21600"/>
                      <a:pt x="20963" y="21402"/>
                      <a:pt x="20691" y="20958"/>
                    </a:cubicBezTo>
                    <a:cubicBezTo>
                      <a:pt x="20452" y="20568"/>
                      <a:pt x="20262" y="20315"/>
                      <a:pt x="19941" y="20093"/>
                    </a:cubicBezTo>
                    <a:cubicBezTo>
                      <a:pt x="19400" y="19719"/>
                      <a:pt x="18775" y="19496"/>
                      <a:pt x="18269" y="19496"/>
                    </a:cubicBezTo>
                    <a:cubicBezTo>
                      <a:pt x="17763" y="19496"/>
                      <a:pt x="17386" y="19708"/>
                      <a:pt x="17148" y="20126"/>
                    </a:cubicBezTo>
                    <a:lnTo>
                      <a:pt x="17085" y="20237"/>
                    </a:lnTo>
                    <a:lnTo>
                      <a:pt x="15918" y="18787"/>
                    </a:lnTo>
                    <a:lnTo>
                      <a:pt x="0" y="17621"/>
                    </a:lnTo>
                    <a:lnTo>
                      <a:pt x="616" y="5630"/>
                    </a:lnTo>
                    <a:lnTo>
                      <a:pt x="963" y="0"/>
                    </a:lnTo>
                    <a:lnTo>
                      <a:pt x="1058" y="7"/>
                    </a:lnTo>
                    <a:cubicBezTo>
                      <a:pt x="1226" y="18"/>
                      <a:pt x="17838" y="1177"/>
                      <a:pt x="20637" y="1177"/>
                    </a:cubicBezTo>
                    <a:cubicBezTo>
                      <a:pt x="20818" y="1177"/>
                      <a:pt x="20937" y="1172"/>
                      <a:pt x="20991" y="1163"/>
                    </a:cubicBezTo>
                    <a:lnTo>
                      <a:pt x="21123" y="1140"/>
                    </a:lnTo>
                    <a:lnTo>
                      <a:pt x="21101" y="1343"/>
                    </a:lnTo>
                    <a:cubicBezTo>
                      <a:pt x="21090" y="1454"/>
                      <a:pt x="21075" y="1571"/>
                      <a:pt x="21059" y="1693"/>
                    </a:cubicBezTo>
                    <a:cubicBezTo>
                      <a:pt x="21003" y="2110"/>
                      <a:pt x="20853" y="2330"/>
                      <a:pt x="20722" y="2524"/>
                    </a:cubicBezTo>
                    <a:cubicBezTo>
                      <a:pt x="20634" y="2653"/>
                      <a:pt x="20552" y="2775"/>
                      <a:pt x="20496" y="2950"/>
                    </a:cubicBezTo>
                    <a:cubicBezTo>
                      <a:pt x="20294" y="3579"/>
                      <a:pt x="20544" y="3837"/>
                      <a:pt x="20968" y="4206"/>
                    </a:cubicBezTo>
                    <a:cubicBezTo>
                      <a:pt x="21178" y="4388"/>
                      <a:pt x="21375" y="4559"/>
                      <a:pt x="21473" y="4815"/>
                    </a:cubicBezTo>
                    <a:cubicBezTo>
                      <a:pt x="21537" y="4983"/>
                      <a:pt x="21563" y="6600"/>
                      <a:pt x="21508" y="14370"/>
                    </a:cubicBezTo>
                    <a:cubicBezTo>
                      <a:pt x="21503" y="15011"/>
                      <a:pt x="21500" y="15463"/>
                      <a:pt x="21500" y="15610"/>
                    </a:cubicBezTo>
                    <a:lnTo>
                      <a:pt x="21500" y="15766"/>
                    </a:lnTo>
                    <a:lnTo>
                      <a:pt x="21036" y="15766"/>
                    </a:lnTo>
                    <a:lnTo>
                      <a:pt x="21230" y="17103"/>
                    </a:lnTo>
                    <a:lnTo>
                      <a:pt x="21563" y="17927"/>
                    </a:lnTo>
                    <a:lnTo>
                      <a:pt x="21547" y="17998"/>
                    </a:lnTo>
                    <a:cubicBezTo>
                      <a:pt x="21430" y="18534"/>
                      <a:pt x="21174" y="19715"/>
                      <a:pt x="21111" y="20005"/>
                    </a:cubicBezTo>
                    <a:cubicBezTo>
                      <a:pt x="21184" y="20208"/>
                      <a:pt x="21425" y="20877"/>
                      <a:pt x="21547" y="21204"/>
                    </a:cubicBezTo>
                    <a:cubicBezTo>
                      <a:pt x="21554" y="21224"/>
                      <a:pt x="21562" y="21245"/>
                      <a:pt x="21569" y="21266"/>
                    </a:cubicBezTo>
                    <a:lnTo>
                      <a:pt x="21600" y="21362"/>
                    </a:lnTo>
                    <a:lnTo>
                      <a:pt x="21553" y="21442"/>
                    </a:lnTo>
                    <a:cubicBezTo>
                      <a:pt x="21490" y="21547"/>
                      <a:pt x="21414" y="21600"/>
                      <a:pt x="21327" y="21600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93" name="Shape"/>
              <p:cNvSpPr/>
              <p:nvPr/>
            </p:nvSpPr>
            <p:spPr>
              <a:xfrm>
                <a:off x="3770846" y="3048127"/>
                <a:ext cx="2166644" cy="1421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5" h="21600" extrusionOk="0">
                    <a:moveTo>
                      <a:pt x="16580" y="19654"/>
                    </a:moveTo>
                    <a:lnTo>
                      <a:pt x="3198" y="20540"/>
                    </a:lnTo>
                    <a:lnTo>
                      <a:pt x="3162" y="20487"/>
                    </a:lnTo>
                    <a:cubicBezTo>
                      <a:pt x="2803" y="19954"/>
                      <a:pt x="2811" y="19271"/>
                      <a:pt x="2818" y="18610"/>
                    </a:cubicBezTo>
                    <a:cubicBezTo>
                      <a:pt x="2823" y="18231"/>
                      <a:pt x="2828" y="17840"/>
                      <a:pt x="2759" y="17492"/>
                    </a:cubicBezTo>
                    <a:cubicBezTo>
                      <a:pt x="2677" y="17071"/>
                      <a:pt x="2619" y="16637"/>
                      <a:pt x="2563" y="16218"/>
                    </a:cubicBezTo>
                    <a:cubicBezTo>
                      <a:pt x="2464" y="15471"/>
                      <a:pt x="2371" y="14766"/>
                      <a:pt x="2147" y="14107"/>
                    </a:cubicBezTo>
                    <a:cubicBezTo>
                      <a:pt x="1969" y="13581"/>
                      <a:pt x="1924" y="13042"/>
                      <a:pt x="1880" y="12519"/>
                    </a:cubicBezTo>
                    <a:cubicBezTo>
                      <a:pt x="1845" y="12106"/>
                      <a:pt x="1812" y="11716"/>
                      <a:pt x="1719" y="11328"/>
                    </a:cubicBezTo>
                    <a:cubicBezTo>
                      <a:pt x="1633" y="10969"/>
                      <a:pt x="1507" y="10663"/>
                      <a:pt x="1375" y="10340"/>
                    </a:cubicBezTo>
                    <a:cubicBezTo>
                      <a:pt x="1205" y="9928"/>
                      <a:pt x="1030" y="9501"/>
                      <a:pt x="947" y="8961"/>
                    </a:cubicBezTo>
                    <a:cubicBezTo>
                      <a:pt x="915" y="8746"/>
                      <a:pt x="897" y="8556"/>
                      <a:pt x="879" y="8373"/>
                    </a:cubicBezTo>
                    <a:cubicBezTo>
                      <a:pt x="844" y="8011"/>
                      <a:pt x="815" y="7699"/>
                      <a:pt x="677" y="7332"/>
                    </a:cubicBezTo>
                    <a:cubicBezTo>
                      <a:pt x="510" y="6890"/>
                      <a:pt x="148" y="5898"/>
                      <a:pt x="148" y="5898"/>
                    </a:cubicBezTo>
                    <a:lnTo>
                      <a:pt x="123" y="5830"/>
                    </a:lnTo>
                    <a:lnTo>
                      <a:pt x="139" y="5756"/>
                    </a:lnTo>
                    <a:cubicBezTo>
                      <a:pt x="139" y="5756"/>
                      <a:pt x="478" y="4218"/>
                      <a:pt x="641" y="3482"/>
                    </a:cubicBezTo>
                    <a:lnTo>
                      <a:pt x="295" y="2637"/>
                    </a:lnTo>
                    <a:lnTo>
                      <a:pt x="0" y="630"/>
                    </a:lnTo>
                    <a:lnTo>
                      <a:pt x="708" y="630"/>
                    </a:lnTo>
                    <a:lnTo>
                      <a:pt x="17679" y="0"/>
                    </a:lnTo>
                    <a:lnTo>
                      <a:pt x="17696" y="151"/>
                    </a:lnTo>
                    <a:cubicBezTo>
                      <a:pt x="17703" y="212"/>
                      <a:pt x="17707" y="280"/>
                      <a:pt x="17711" y="349"/>
                    </a:cubicBezTo>
                    <a:cubicBezTo>
                      <a:pt x="17719" y="488"/>
                      <a:pt x="17728" y="631"/>
                      <a:pt x="17763" y="721"/>
                    </a:cubicBezTo>
                    <a:cubicBezTo>
                      <a:pt x="17777" y="756"/>
                      <a:pt x="17860" y="806"/>
                      <a:pt x="17900" y="831"/>
                    </a:cubicBezTo>
                    <a:cubicBezTo>
                      <a:pt x="17982" y="880"/>
                      <a:pt x="18059" y="927"/>
                      <a:pt x="18090" y="1038"/>
                    </a:cubicBezTo>
                    <a:cubicBezTo>
                      <a:pt x="18180" y="1353"/>
                      <a:pt x="18105" y="1609"/>
                      <a:pt x="18045" y="1815"/>
                    </a:cubicBezTo>
                    <a:cubicBezTo>
                      <a:pt x="18010" y="1934"/>
                      <a:pt x="17978" y="2047"/>
                      <a:pt x="17973" y="2166"/>
                    </a:cubicBezTo>
                    <a:cubicBezTo>
                      <a:pt x="17939" y="2985"/>
                      <a:pt x="18170" y="4204"/>
                      <a:pt x="18615" y="4828"/>
                    </a:cubicBezTo>
                    <a:cubicBezTo>
                      <a:pt x="18752" y="5022"/>
                      <a:pt x="18894" y="5098"/>
                      <a:pt x="19058" y="5186"/>
                    </a:cubicBezTo>
                    <a:cubicBezTo>
                      <a:pt x="19158" y="5239"/>
                      <a:pt x="19261" y="5294"/>
                      <a:pt x="19370" y="5380"/>
                    </a:cubicBezTo>
                    <a:cubicBezTo>
                      <a:pt x="19424" y="5421"/>
                      <a:pt x="19506" y="5532"/>
                      <a:pt x="19647" y="5723"/>
                    </a:cubicBezTo>
                    <a:cubicBezTo>
                      <a:pt x="19748" y="5860"/>
                      <a:pt x="19874" y="6032"/>
                      <a:pt x="19927" y="6079"/>
                    </a:cubicBezTo>
                    <a:lnTo>
                      <a:pt x="19985" y="6129"/>
                    </a:lnTo>
                    <a:lnTo>
                      <a:pt x="19985" y="6232"/>
                    </a:lnTo>
                    <a:cubicBezTo>
                      <a:pt x="19981" y="6825"/>
                      <a:pt x="20181" y="7355"/>
                      <a:pt x="20579" y="7829"/>
                    </a:cubicBezTo>
                    <a:cubicBezTo>
                      <a:pt x="20689" y="7960"/>
                      <a:pt x="20795" y="8065"/>
                      <a:pt x="20896" y="8167"/>
                    </a:cubicBezTo>
                    <a:cubicBezTo>
                      <a:pt x="21251" y="8523"/>
                      <a:pt x="21558" y="8830"/>
                      <a:pt x="21583" y="9812"/>
                    </a:cubicBezTo>
                    <a:cubicBezTo>
                      <a:pt x="21600" y="10458"/>
                      <a:pt x="21447" y="10792"/>
                      <a:pt x="21286" y="11147"/>
                    </a:cubicBezTo>
                    <a:cubicBezTo>
                      <a:pt x="21227" y="11275"/>
                      <a:pt x="21167" y="11408"/>
                      <a:pt x="21109" y="11565"/>
                    </a:cubicBezTo>
                    <a:cubicBezTo>
                      <a:pt x="21060" y="11697"/>
                      <a:pt x="21043" y="11862"/>
                      <a:pt x="21025" y="12037"/>
                    </a:cubicBezTo>
                    <a:cubicBezTo>
                      <a:pt x="21006" y="12232"/>
                      <a:pt x="20985" y="12433"/>
                      <a:pt x="20920" y="12623"/>
                    </a:cubicBezTo>
                    <a:cubicBezTo>
                      <a:pt x="20679" y="13326"/>
                      <a:pt x="20225" y="13448"/>
                      <a:pt x="19786" y="13567"/>
                    </a:cubicBezTo>
                    <a:cubicBezTo>
                      <a:pt x="19484" y="13649"/>
                      <a:pt x="19199" y="13726"/>
                      <a:pt x="18994" y="13984"/>
                    </a:cubicBezTo>
                    <a:cubicBezTo>
                      <a:pt x="18568" y="14519"/>
                      <a:pt x="18709" y="14871"/>
                      <a:pt x="18923" y="15404"/>
                    </a:cubicBezTo>
                    <a:cubicBezTo>
                      <a:pt x="19055" y="15732"/>
                      <a:pt x="19205" y="16105"/>
                      <a:pt x="19182" y="16544"/>
                    </a:cubicBezTo>
                    <a:cubicBezTo>
                      <a:pt x="19153" y="17143"/>
                      <a:pt x="18951" y="17627"/>
                      <a:pt x="18755" y="18096"/>
                    </a:cubicBezTo>
                    <a:cubicBezTo>
                      <a:pt x="18705" y="18217"/>
                      <a:pt x="18655" y="18338"/>
                      <a:pt x="18608" y="18460"/>
                    </a:cubicBezTo>
                    <a:cubicBezTo>
                      <a:pt x="18575" y="18546"/>
                      <a:pt x="18545" y="18637"/>
                      <a:pt x="18515" y="18727"/>
                    </a:cubicBezTo>
                    <a:cubicBezTo>
                      <a:pt x="18450" y="18919"/>
                      <a:pt x="18384" y="19118"/>
                      <a:pt x="18288" y="19290"/>
                    </a:cubicBezTo>
                    <a:cubicBezTo>
                      <a:pt x="18227" y="19398"/>
                      <a:pt x="18165" y="19474"/>
                      <a:pt x="18110" y="19540"/>
                    </a:cubicBezTo>
                    <a:cubicBezTo>
                      <a:pt x="18023" y="19646"/>
                      <a:pt x="17960" y="19722"/>
                      <a:pt x="17926" y="19893"/>
                    </a:cubicBezTo>
                    <a:cubicBezTo>
                      <a:pt x="17900" y="20034"/>
                      <a:pt x="17917" y="20283"/>
                      <a:pt x="17932" y="20502"/>
                    </a:cubicBezTo>
                    <a:cubicBezTo>
                      <a:pt x="17942" y="20641"/>
                      <a:pt x="17951" y="20774"/>
                      <a:pt x="17951" y="20884"/>
                    </a:cubicBezTo>
                    <a:lnTo>
                      <a:pt x="17951" y="20903"/>
                    </a:lnTo>
                    <a:lnTo>
                      <a:pt x="17847" y="21600"/>
                    </a:lnTo>
                    <a:cubicBezTo>
                      <a:pt x="17847" y="21600"/>
                      <a:pt x="16580" y="19654"/>
                      <a:pt x="16580" y="19654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294" name="Shape"/>
              <p:cNvSpPr/>
              <p:nvPr/>
            </p:nvSpPr>
            <p:spPr>
              <a:xfrm>
                <a:off x="3584633" y="488629"/>
                <a:ext cx="2304069" cy="2622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285" y="21502"/>
                    </a:moveTo>
                    <a:cubicBezTo>
                      <a:pt x="2285" y="21411"/>
                      <a:pt x="2289" y="21132"/>
                      <a:pt x="2294" y="20737"/>
                    </a:cubicBezTo>
                    <a:cubicBezTo>
                      <a:pt x="2313" y="19220"/>
                      <a:pt x="2363" y="15190"/>
                      <a:pt x="2280" y="14945"/>
                    </a:cubicBezTo>
                    <a:cubicBezTo>
                      <a:pt x="2210" y="14844"/>
                      <a:pt x="2021" y="14750"/>
                      <a:pt x="1820" y="14651"/>
                    </a:cubicBezTo>
                    <a:cubicBezTo>
                      <a:pt x="1431" y="14460"/>
                      <a:pt x="897" y="14197"/>
                      <a:pt x="1218" y="13627"/>
                    </a:cubicBezTo>
                    <a:cubicBezTo>
                      <a:pt x="1296" y="13489"/>
                      <a:pt x="1405" y="13398"/>
                      <a:pt x="1509" y="13311"/>
                    </a:cubicBezTo>
                    <a:cubicBezTo>
                      <a:pt x="1646" y="13196"/>
                      <a:pt x="1764" y="13097"/>
                      <a:pt x="1811" y="12899"/>
                    </a:cubicBezTo>
                    <a:cubicBezTo>
                      <a:pt x="2041" y="11926"/>
                      <a:pt x="1851" y="11510"/>
                      <a:pt x="1683" y="11142"/>
                    </a:cubicBezTo>
                    <a:cubicBezTo>
                      <a:pt x="1631" y="11028"/>
                      <a:pt x="1582" y="10920"/>
                      <a:pt x="1545" y="10800"/>
                    </a:cubicBezTo>
                    <a:cubicBezTo>
                      <a:pt x="1279" y="9953"/>
                      <a:pt x="1246" y="9657"/>
                      <a:pt x="1172" y="8762"/>
                    </a:cubicBezTo>
                    <a:cubicBezTo>
                      <a:pt x="1151" y="8510"/>
                      <a:pt x="1148" y="8248"/>
                      <a:pt x="1144" y="7995"/>
                    </a:cubicBezTo>
                    <a:cubicBezTo>
                      <a:pt x="1139" y="7603"/>
                      <a:pt x="1134" y="7198"/>
                      <a:pt x="1064" y="6819"/>
                    </a:cubicBezTo>
                    <a:cubicBezTo>
                      <a:pt x="1010" y="6526"/>
                      <a:pt x="884" y="6257"/>
                      <a:pt x="750" y="5973"/>
                    </a:cubicBezTo>
                    <a:cubicBezTo>
                      <a:pt x="626" y="5708"/>
                      <a:pt x="497" y="5434"/>
                      <a:pt x="434" y="5141"/>
                    </a:cubicBezTo>
                    <a:cubicBezTo>
                      <a:pt x="263" y="4338"/>
                      <a:pt x="320" y="3483"/>
                      <a:pt x="378" y="2909"/>
                    </a:cubicBezTo>
                    <a:cubicBezTo>
                      <a:pt x="423" y="2467"/>
                      <a:pt x="275" y="2070"/>
                      <a:pt x="133" y="1687"/>
                    </a:cubicBezTo>
                    <a:cubicBezTo>
                      <a:pt x="103" y="1605"/>
                      <a:pt x="72" y="1523"/>
                      <a:pt x="43" y="1441"/>
                    </a:cubicBezTo>
                    <a:lnTo>
                      <a:pt x="0" y="1316"/>
                    </a:lnTo>
                    <a:lnTo>
                      <a:pt x="148" y="1317"/>
                    </a:lnTo>
                    <a:cubicBezTo>
                      <a:pt x="956" y="1322"/>
                      <a:pt x="1694" y="1323"/>
                      <a:pt x="2351" y="1323"/>
                    </a:cubicBezTo>
                    <a:cubicBezTo>
                      <a:pt x="4101" y="1323"/>
                      <a:pt x="5287" y="1311"/>
                      <a:pt x="5648" y="1306"/>
                    </a:cubicBezTo>
                    <a:cubicBezTo>
                      <a:pt x="5647" y="1298"/>
                      <a:pt x="5646" y="1290"/>
                      <a:pt x="5645" y="1281"/>
                    </a:cubicBezTo>
                    <a:cubicBezTo>
                      <a:pt x="5606" y="894"/>
                      <a:pt x="5534" y="174"/>
                      <a:pt x="5961" y="34"/>
                    </a:cubicBezTo>
                    <a:cubicBezTo>
                      <a:pt x="6029" y="11"/>
                      <a:pt x="6101" y="0"/>
                      <a:pt x="6176" y="0"/>
                    </a:cubicBezTo>
                    <a:cubicBezTo>
                      <a:pt x="6472" y="0"/>
                      <a:pt x="6790" y="185"/>
                      <a:pt x="6915" y="431"/>
                    </a:cubicBezTo>
                    <a:cubicBezTo>
                      <a:pt x="7012" y="619"/>
                      <a:pt x="7035" y="820"/>
                      <a:pt x="7057" y="1015"/>
                    </a:cubicBezTo>
                    <a:cubicBezTo>
                      <a:pt x="7070" y="1129"/>
                      <a:pt x="7083" y="1237"/>
                      <a:pt x="7109" y="1341"/>
                    </a:cubicBezTo>
                    <a:cubicBezTo>
                      <a:pt x="7155" y="1529"/>
                      <a:pt x="7206" y="1716"/>
                      <a:pt x="7257" y="1903"/>
                    </a:cubicBezTo>
                    <a:cubicBezTo>
                      <a:pt x="7294" y="2037"/>
                      <a:pt x="7331" y="2171"/>
                      <a:pt x="7366" y="2305"/>
                    </a:cubicBezTo>
                    <a:cubicBezTo>
                      <a:pt x="7543" y="2359"/>
                      <a:pt x="8316" y="2432"/>
                      <a:pt x="8617" y="2460"/>
                    </a:cubicBezTo>
                    <a:cubicBezTo>
                      <a:pt x="8755" y="2473"/>
                      <a:pt x="8855" y="2483"/>
                      <a:pt x="8882" y="2487"/>
                    </a:cubicBezTo>
                    <a:cubicBezTo>
                      <a:pt x="9265" y="2550"/>
                      <a:pt x="9462" y="2591"/>
                      <a:pt x="9763" y="2830"/>
                    </a:cubicBezTo>
                    <a:cubicBezTo>
                      <a:pt x="9858" y="2906"/>
                      <a:pt x="9967" y="2946"/>
                      <a:pt x="10077" y="2946"/>
                    </a:cubicBezTo>
                    <a:cubicBezTo>
                      <a:pt x="10160" y="2946"/>
                      <a:pt x="10242" y="2923"/>
                      <a:pt x="10321" y="2878"/>
                    </a:cubicBezTo>
                    <a:cubicBezTo>
                      <a:pt x="10387" y="2841"/>
                      <a:pt x="10439" y="2801"/>
                      <a:pt x="10489" y="2762"/>
                    </a:cubicBezTo>
                    <a:cubicBezTo>
                      <a:pt x="10597" y="2677"/>
                      <a:pt x="10710" y="2589"/>
                      <a:pt x="10934" y="2560"/>
                    </a:cubicBezTo>
                    <a:cubicBezTo>
                      <a:pt x="11065" y="2543"/>
                      <a:pt x="11209" y="2535"/>
                      <a:pt x="11362" y="2535"/>
                    </a:cubicBezTo>
                    <a:cubicBezTo>
                      <a:pt x="11624" y="2535"/>
                      <a:pt x="11900" y="2559"/>
                      <a:pt x="12161" y="2606"/>
                    </a:cubicBezTo>
                    <a:cubicBezTo>
                      <a:pt x="12343" y="2639"/>
                      <a:pt x="12526" y="2709"/>
                      <a:pt x="12690" y="2810"/>
                    </a:cubicBezTo>
                    <a:cubicBezTo>
                      <a:pt x="12697" y="2815"/>
                      <a:pt x="12875" y="2950"/>
                      <a:pt x="12941" y="3072"/>
                    </a:cubicBezTo>
                    <a:cubicBezTo>
                      <a:pt x="13149" y="3085"/>
                      <a:pt x="13338" y="3126"/>
                      <a:pt x="13461" y="3363"/>
                    </a:cubicBezTo>
                    <a:cubicBezTo>
                      <a:pt x="13479" y="3399"/>
                      <a:pt x="13496" y="3449"/>
                      <a:pt x="13514" y="3507"/>
                    </a:cubicBezTo>
                    <a:cubicBezTo>
                      <a:pt x="13552" y="3625"/>
                      <a:pt x="13615" y="3822"/>
                      <a:pt x="13713" y="3822"/>
                    </a:cubicBezTo>
                    <a:cubicBezTo>
                      <a:pt x="13743" y="3820"/>
                      <a:pt x="13792" y="3789"/>
                      <a:pt x="13811" y="3554"/>
                    </a:cubicBezTo>
                    <a:cubicBezTo>
                      <a:pt x="13815" y="3499"/>
                      <a:pt x="13821" y="3424"/>
                      <a:pt x="13911" y="3412"/>
                    </a:cubicBezTo>
                    <a:lnTo>
                      <a:pt x="13986" y="3403"/>
                    </a:lnTo>
                    <a:cubicBezTo>
                      <a:pt x="14077" y="3392"/>
                      <a:pt x="14179" y="3380"/>
                      <a:pt x="14282" y="3380"/>
                    </a:cubicBezTo>
                    <a:cubicBezTo>
                      <a:pt x="14446" y="3380"/>
                      <a:pt x="14570" y="3412"/>
                      <a:pt x="14661" y="3477"/>
                    </a:cubicBezTo>
                    <a:cubicBezTo>
                      <a:pt x="14745" y="3538"/>
                      <a:pt x="14780" y="3618"/>
                      <a:pt x="14810" y="3689"/>
                    </a:cubicBezTo>
                    <a:cubicBezTo>
                      <a:pt x="14841" y="3762"/>
                      <a:pt x="14861" y="3804"/>
                      <a:pt x="14909" y="3825"/>
                    </a:cubicBezTo>
                    <a:cubicBezTo>
                      <a:pt x="14937" y="3837"/>
                      <a:pt x="14973" y="3842"/>
                      <a:pt x="15027" y="3842"/>
                    </a:cubicBezTo>
                    <a:cubicBezTo>
                      <a:pt x="15048" y="3842"/>
                      <a:pt x="15141" y="3839"/>
                      <a:pt x="15166" y="3839"/>
                    </a:cubicBezTo>
                    <a:cubicBezTo>
                      <a:pt x="15248" y="3839"/>
                      <a:pt x="15354" y="3847"/>
                      <a:pt x="15454" y="3909"/>
                    </a:cubicBezTo>
                    <a:cubicBezTo>
                      <a:pt x="15569" y="3980"/>
                      <a:pt x="15636" y="4077"/>
                      <a:pt x="15695" y="4162"/>
                    </a:cubicBezTo>
                    <a:cubicBezTo>
                      <a:pt x="15769" y="4269"/>
                      <a:pt x="15833" y="4361"/>
                      <a:pt x="15978" y="4404"/>
                    </a:cubicBezTo>
                    <a:cubicBezTo>
                      <a:pt x="16034" y="4420"/>
                      <a:pt x="16093" y="4428"/>
                      <a:pt x="16153" y="4428"/>
                    </a:cubicBezTo>
                    <a:cubicBezTo>
                      <a:pt x="16513" y="4428"/>
                      <a:pt x="16900" y="4142"/>
                      <a:pt x="17108" y="3988"/>
                    </a:cubicBezTo>
                    <a:cubicBezTo>
                      <a:pt x="17307" y="3841"/>
                      <a:pt x="17519" y="3704"/>
                      <a:pt x="17718" y="3704"/>
                    </a:cubicBezTo>
                    <a:cubicBezTo>
                      <a:pt x="17982" y="3704"/>
                      <a:pt x="18108" y="3937"/>
                      <a:pt x="18166" y="4078"/>
                    </a:cubicBezTo>
                    <a:cubicBezTo>
                      <a:pt x="18318" y="4070"/>
                      <a:pt x="18469" y="4066"/>
                      <a:pt x="18624" y="4066"/>
                    </a:cubicBezTo>
                    <a:lnTo>
                      <a:pt x="18674" y="4066"/>
                    </a:lnTo>
                    <a:cubicBezTo>
                      <a:pt x="18855" y="4066"/>
                      <a:pt x="19041" y="4028"/>
                      <a:pt x="19221" y="3991"/>
                    </a:cubicBezTo>
                    <a:cubicBezTo>
                      <a:pt x="19400" y="3954"/>
                      <a:pt x="19586" y="3916"/>
                      <a:pt x="19760" y="3916"/>
                    </a:cubicBezTo>
                    <a:cubicBezTo>
                      <a:pt x="20056" y="3916"/>
                      <a:pt x="20275" y="4030"/>
                      <a:pt x="20429" y="4263"/>
                    </a:cubicBezTo>
                    <a:cubicBezTo>
                      <a:pt x="20486" y="4260"/>
                      <a:pt x="20548" y="4240"/>
                      <a:pt x="20613" y="4220"/>
                    </a:cubicBezTo>
                    <a:cubicBezTo>
                      <a:pt x="20683" y="4197"/>
                      <a:pt x="20757" y="4174"/>
                      <a:pt x="20838" y="4166"/>
                    </a:cubicBezTo>
                    <a:cubicBezTo>
                      <a:pt x="20872" y="4163"/>
                      <a:pt x="20906" y="4162"/>
                      <a:pt x="20940" y="4162"/>
                    </a:cubicBezTo>
                    <a:cubicBezTo>
                      <a:pt x="21085" y="4162"/>
                      <a:pt x="21226" y="4188"/>
                      <a:pt x="21362" y="4213"/>
                    </a:cubicBezTo>
                    <a:lnTo>
                      <a:pt x="21600" y="4255"/>
                    </a:lnTo>
                    <a:lnTo>
                      <a:pt x="21520" y="4372"/>
                    </a:lnTo>
                    <a:cubicBezTo>
                      <a:pt x="21238" y="4784"/>
                      <a:pt x="20673" y="5090"/>
                      <a:pt x="20239" y="5240"/>
                    </a:cubicBezTo>
                    <a:lnTo>
                      <a:pt x="20021" y="5313"/>
                    </a:lnTo>
                    <a:cubicBezTo>
                      <a:pt x="19617" y="5450"/>
                      <a:pt x="19236" y="5578"/>
                      <a:pt x="18871" y="5772"/>
                    </a:cubicBezTo>
                    <a:cubicBezTo>
                      <a:pt x="18549" y="5944"/>
                      <a:pt x="18081" y="6212"/>
                      <a:pt x="17729" y="6566"/>
                    </a:cubicBezTo>
                    <a:cubicBezTo>
                      <a:pt x="17564" y="6732"/>
                      <a:pt x="17413" y="6916"/>
                      <a:pt x="17267" y="7093"/>
                    </a:cubicBezTo>
                    <a:cubicBezTo>
                      <a:pt x="17130" y="7259"/>
                      <a:pt x="16989" y="7431"/>
                      <a:pt x="16835" y="7591"/>
                    </a:cubicBezTo>
                    <a:cubicBezTo>
                      <a:pt x="16626" y="7805"/>
                      <a:pt x="16398" y="8009"/>
                      <a:pt x="16177" y="8206"/>
                    </a:cubicBezTo>
                    <a:cubicBezTo>
                      <a:pt x="15987" y="8375"/>
                      <a:pt x="15791" y="8549"/>
                      <a:pt x="15611" y="8729"/>
                    </a:cubicBezTo>
                    <a:cubicBezTo>
                      <a:pt x="15469" y="8870"/>
                      <a:pt x="15304" y="8986"/>
                      <a:pt x="15145" y="9098"/>
                    </a:cubicBezTo>
                    <a:cubicBezTo>
                      <a:pt x="15003" y="9198"/>
                      <a:pt x="14869" y="9292"/>
                      <a:pt x="14749" y="9403"/>
                    </a:cubicBezTo>
                    <a:lnTo>
                      <a:pt x="14420" y="9883"/>
                    </a:lnTo>
                    <a:cubicBezTo>
                      <a:pt x="14421" y="10057"/>
                      <a:pt x="14439" y="10253"/>
                      <a:pt x="14459" y="10459"/>
                    </a:cubicBezTo>
                    <a:cubicBezTo>
                      <a:pt x="14500" y="10900"/>
                      <a:pt x="14543" y="11356"/>
                      <a:pt x="14438" y="11718"/>
                    </a:cubicBezTo>
                    <a:cubicBezTo>
                      <a:pt x="14343" y="12047"/>
                      <a:pt x="13948" y="12330"/>
                      <a:pt x="13599" y="12580"/>
                    </a:cubicBezTo>
                    <a:cubicBezTo>
                      <a:pt x="13451" y="12685"/>
                      <a:pt x="13312" y="12785"/>
                      <a:pt x="13216" y="12875"/>
                    </a:cubicBezTo>
                    <a:cubicBezTo>
                      <a:pt x="13021" y="13057"/>
                      <a:pt x="12936" y="13215"/>
                      <a:pt x="12957" y="13358"/>
                    </a:cubicBezTo>
                    <a:cubicBezTo>
                      <a:pt x="12996" y="13616"/>
                      <a:pt x="13391" y="13831"/>
                      <a:pt x="13774" y="14039"/>
                    </a:cubicBezTo>
                    <a:lnTo>
                      <a:pt x="13936" y="14128"/>
                    </a:lnTo>
                    <a:lnTo>
                      <a:pt x="13826" y="14213"/>
                    </a:lnTo>
                    <a:cubicBezTo>
                      <a:pt x="13720" y="14295"/>
                      <a:pt x="13617" y="14381"/>
                      <a:pt x="13515" y="14466"/>
                    </a:cubicBezTo>
                    <a:lnTo>
                      <a:pt x="13442" y="14527"/>
                    </a:lnTo>
                    <a:lnTo>
                      <a:pt x="13268" y="16658"/>
                    </a:lnTo>
                    <a:cubicBezTo>
                      <a:pt x="13381" y="16722"/>
                      <a:pt x="13493" y="16789"/>
                      <a:pt x="13606" y="16857"/>
                    </a:cubicBezTo>
                    <a:cubicBezTo>
                      <a:pt x="13829" y="16990"/>
                      <a:pt x="14060" y="17128"/>
                      <a:pt x="14296" y="17233"/>
                    </a:cubicBezTo>
                    <a:cubicBezTo>
                      <a:pt x="14304" y="17237"/>
                      <a:pt x="14313" y="17238"/>
                      <a:pt x="14325" y="17238"/>
                    </a:cubicBezTo>
                    <a:cubicBezTo>
                      <a:pt x="14344" y="17238"/>
                      <a:pt x="14364" y="17235"/>
                      <a:pt x="14383" y="17232"/>
                    </a:cubicBezTo>
                    <a:cubicBezTo>
                      <a:pt x="14414" y="17228"/>
                      <a:pt x="14445" y="17224"/>
                      <a:pt x="14477" y="17224"/>
                    </a:cubicBezTo>
                    <a:cubicBezTo>
                      <a:pt x="14541" y="17224"/>
                      <a:pt x="14596" y="17239"/>
                      <a:pt x="14647" y="17272"/>
                    </a:cubicBezTo>
                    <a:cubicBezTo>
                      <a:pt x="14718" y="17316"/>
                      <a:pt x="14755" y="17381"/>
                      <a:pt x="14788" y="17438"/>
                    </a:cubicBezTo>
                    <a:cubicBezTo>
                      <a:pt x="14813" y="17481"/>
                      <a:pt x="14836" y="17522"/>
                      <a:pt x="14865" y="17538"/>
                    </a:cubicBezTo>
                    <a:cubicBezTo>
                      <a:pt x="15021" y="17623"/>
                      <a:pt x="15151" y="17664"/>
                      <a:pt x="15330" y="17720"/>
                    </a:cubicBezTo>
                    <a:lnTo>
                      <a:pt x="15411" y="17746"/>
                    </a:lnTo>
                    <a:cubicBezTo>
                      <a:pt x="15814" y="17876"/>
                      <a:pt x="15931" y="18048"/>
                      <a:pt x="16065" y="18247"/>
                    </a:cubicBezTo>
                    <a:cubicBezTo>
                      <a:pt x="16117" y="18323"/>
                      <a:pt x="16170" y="18402"/>
                      <a:pt x="16246" y="18490"/>
                    </a:cubicBezTo>
                    <a:cubicBezTo>
                      <a:pt x="16425" y="18697"/>
                      <a:pt x="16761" y="18908"/>
                      <a:pt x="17272" y="19136"/>
                    </a:cubicBezTo>
                    <a:cubicBezTo>
                      <a:pt x="18088" y="19497"/>
                      <a:pt x="18201" y="20141"/>
                      <a:pt x="18321" y="20822"/>
                    </a:cubicBezTo>
                    <a:cubicBezTo>
                      <a:pt x="18339" y="20929"/>
                      <a:pt x="18358" y="21037"/>
                      <a:pt x="18380" y="21145"/>
                    </a:cubicBezTo>
                    <a:lnTo>
                      <a:pt x="18403" y="21255"/>
                    </a:lnTo>
                    <a:lnTo>
                      <a:pt x="2285" y="21600"/>
                    </a:lnTo>
                    <a:cubicBezTo>
                      <a:pt x="2285" y="21600"/>
                      <a:pt x="2285" y="21502"/>
                      <a:pt x="2285" y="21502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pic>
          <p:nvPicPr>
            <p:cNvPr id="1296" name="Line Shape" descr="Line Shape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53057" y="5160666"/>
              <a:ext cx="4373612" cy="1460686"/>
            </a:xfrm>
            <a:prstGeom prst="rect">
              <a:avLst/>
            </a:prstGeom>
            <a:effectLst/>
          </p:spPr>
        </p:pic>
        <p:pic>
          <p:nvPicPr>
            <p:cNvPr id="1298" name="Line Line" descr="Line Line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8900000">
              <a:off x="3290020" y="6408242"/>
              <a:ext cx="777471" cy="127001"/>
            </a:xfrm>
            <a:prstGeom prst="rect">
              <a:avLst/>
            </a:prstGeom>
            <a:effectLst/>
          </p:spPr>
        </p:pic>
        <p:pic>
          <p:nvPicPr>
            <p:cNvPr id="1300" name="Line Line" descr="Line Line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3500000">
              <a:off x="3300281" y="6410549"/>
              <a:ext cx="783992" cy="127001"/>
            </a:xfrm>
            <a:prstGeom prst="rect">
              <a:avLst/>
            </a:prstGeom>
            <a:effectLst/>
          </p:spPr>
        </p:pic>
      </p:grpSp>
      <p:grpSp>
        <p:nvGrpSpPr>
          <p:cNvPr id="1305" name="Group"/>
          <p:cNvGrpSpPr/>
          <p:nvPr/>
        </p:nvGrpSpPr>
        <p:grpSpPr>
          <a:xfrm>
            <a:off x="1691787" y="18161652"/>
            <a:ext cx="6592211" cy="1050847"/>
            <a:chOff x="0" y="0"/>
            <a:chExt cx="6592209" cy="1050845"/>
          </a:xfrm>
        </p:grpSpPr>
        <p:sp>
          <p:nvSpPr>
            <p:cNvPr id="1303" name="Shape"/>
            <p:cNvSpPr/>
            <p:nvPr/>
          </p:nvSpPr>
          <p:spPr>
            <a:xfrm>
              <a:off x="3296166" y="0"/>
              <a:ext cx="3296044" cy="105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8514" y="21600"/>
                  </a:lnTo>
                  <a:cubicBezTo>
                    <a:pt x="19383" y="17929"/>
                    <a:pt x="20074" y="14353"/>
                    <a:pt x="20546" y="10915"/>
                  </a:cubicBezTo>
                  <a:cubicBezTo>
                    <a:pt x="21041" y="7302"/>
                    <a:pt x="21379" y="3643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E6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304" name="Shape"/>
            <p:cNvSpPr/>
            <p:nvPr/>
          </p:nvSpPr>
          <p:spPr>
            <a:xfrm flipH="1">
              <a:off x="-1" y="0"/>
              <a:ext cx="3296044" cy="105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8514" y="21600"/>
                  </a:lnTo>
                  <a:cubicBezTo>
                    <a:pt x="19383" y="17929"/>
                    <a:pt x="20074" y="14353"/>
                    <a:pt x="20546" y="10915"/>
                  </a:cubicBezTo>
                  <a:cubicBezTo>
                    <a:pt x="21041" y="7302"/>
                    <a:pt x="21379" y="3643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E6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308" name="Group"/>
          <p:cNvGrpSpPr/>
          <p:nvPr/>
        </p:nvGrpSpPr>
        <p:grpSpPr>
          <a:xfrm>
            <a:off x="1818036" y="15164444"/>
            <a:ext cx="6339712" cy="1050762"/>
            <a:chOff x="0" y="0"/>
            <a:chExt cx="6339711" cy="1050760"/>
          </a:xfrm>
        </p:grpSpPr>
        <p:sp>
          <p:nvSpPr>
            <p:cNvPr id="1306" name="Shape"/>
            <p:cNvSpPr/>
            <p:nvPr/>
          </p:nvSpPr>
          <p:spPr>
            <a:xfrm>
              <a:off x="3164515" y="-1"/>
              <a:ext cx="3175197" cy="1050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2" extrusionOk="0">
                  <a:moveTo>
                    <a:pt x="10365" y="5"/>
                  </a:moveTo>
                  <a:cubicBezTo>
                    <a:pt x="4950" y="264"/>
                    <a:pt x="1006" y="10792"/>
                    <a:pt x="0" y="13880"/>
                  </a:cubicBezTo>
                  <a:lnTo>
                    <a:pt x="0" y="21552"/>
                  </a:lnTo>
                  <a:lnTo>
                    <a:pt x="21600" y="21552"/>
                  </a:lnTo>
                  <a:cubicBezTo>
                    <a:pt x="20228" y="12055"/>
                    <a:pt x="17632" y="4595"/>
                    <a:pt x="13964" y="1427"/>
                  </a:cubicBezTo>
                  <a:cubicBezTo>
                    <a:pt x="12684" y="321"/>
                    <a:pt x="11483" y="-48"/>
                    <a:pt x="10365" y="5"/>
                  </a:cubicBezTo>
                  <a:close/>
                </a:path>
              </a:pathLst>
            </a:custGeom>
            <a:solidFill>
              <a:srgbClr val="CD3C35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307" name="Shape"/>
            <p:cNvSpPr/>
            <p:nvPr/>
          </p:nvSpPr>
          <p:spPr>
            <a:xfrm flipH="1">
              <a:off x="-1" y="-1"/>
              <a:ext cx="3175197" cy="1050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2" extrusionOk="0">
                  <a:moveTo>
                    <a:pt x="10365" y="5"/>
                  </a:moveTo>
                  <a:cubicBezTo>
                    <a:pt x="4950" y="264"/>
                    <a:pt x="1006" y="10792"/>
                    <a:pt x="0" y="13880"/>
                  </a:cubicBezTo>
                  <a:lnTo>
                    <a:pt x="0" y="21552"/>
                  </a:lnTo>
                  <a:lnTo>
                    <a:pt x="21600" y="21552"/>
                  </a:lnTo>
                  <a:cubicBezTo>
                    <a:pt x="20228" y="12055"/>
                    <a:pt x="17632" y="4595"/>
                    <a:pt x="13964" y="1427"/>
                  </a:cubicBezTo>
                  <a:cubicBezTo>
                    <a:pt x="12684" y="321"/>
                    <a:pt x="11483" y="-48"/>
                    <a:pt x="10365" y="5"/>
                  </a:cubicBezTo>
                  <a:close/>
                </a:path>
              </a:pathLst>
            </a:custGeom>
            <a:solidFill>
              <a:srgbClr val="CD3C35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grpSp>
        <p:nvGrpSpPr>
          <p:cNvPr id="1311" name="Group"/>
          <p:cNvGrpSpPr/>
          <p:nvPr/>
        </p:nvGrpSpPr>
        <p:grpSpPr>
          <a:xfrm>
            <a:off x="1649118" y="16513184"/>
            <a:ext cx="6677548" cy="1050846"/>
            <a:chOff x="0" y="0"/>
            <a:chExt cx="6677546" cy="1050845"/>
          </a:xfrm>
        </p:grpSpPr>
        <p:sp>
          <p:nvSpPr>
            <p:cNvPr id="1309" name="Shape"/>
            <p:cNvSpPr/>
            <p:nvPr/>
          </p:nvSpPr>
          <p:spPr>
            <a:xfrm>
              <a:off x="3337495" y="0"/>
              <a:ext cx="3340052" cy="105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256" y="21600"/>
                  </a:lnTo>
                  <a:cubicBezTo>
                    <a:pt x="21600" y="14011"/>
                    <a:pt x="21379" y="6585"/>
                    <a:pt x="206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89C44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310" name="Shape"/>
            <p:cNvSpPr/>
            <p:nvPr/>
          </p:nvSpPr>
          <p:spPr>
            <a:xfrm flipH="1">
              <a:off x="-1" y="0"/>
              <a:ext cx="3340053" cy="105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256" y="21600"/>
                  </a:lnTo>
                  <a:cubicBezTo>
                    <a:pt x="21600" y="14011"/>
                    <a:pt x="21379" y="6585"/>
                    <a:pt x="206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89C44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grpSp>
        <p:nvGrpSpPr>
          <p:cNvPr id="1314" name="Group"/>
          <p:cNvGrpSpPr/>
          <p:nvPr/>
        </p:nvGrpSpPr>
        <p:grpSpPr>
          <a:xfrm>
            <a:off x="3444440" y="21756628"/>
            <a:ext cx="3086904" cy="1155931"/>
            <a:chOff x="0" y="0"/>
            <a:chExt cx="3086902" cy="1155930"/>
          </a:xfrm>
        </p:grpSpPr>
        <p:sp>
          <p:nvSpPr>
            <p:cNvPr id="1312" name="Shape"/>
            <p:cNvSpPr/>
            <p:nvPr/>
          </p:nvSpPr>
          <p:spPr>
            <a:xfrm>
              <a:off x="1539860" y="0"/>
              <a:ext cx="1547043" cy="115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cubicBezTo>
                    <a:pt x="8149" y="14036"/>
                    <a:pt x="15342" y="6871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666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313" name="Shape"/>
            <p:cNvSpPr/>
            <p:nvPr/>
          </p:nvSpPr>
          <p:spPr>
            <a:xfrm flipH="1">
              <a:off x="-1" y="0"/>
              <a:ext cx="1547043" cy="115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cubicBezTo>
                    <a:pt x="8149" y="14036"/>
                    <a:pt x="15342" y="6871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666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grpSp>
        <p:nvGrpSpPr>
          <p:cNvPr id="1317" name="Group"/>
          <p:cNvGrpSpPr/>
          <p:nvPr/>
        </p:nvGrpSpPr>
        <p:grpSpPr>
          <a:xfrm>
            <a:off x="2247738" y="19810121"/>
            <a:ext cx="5480308" cy="1050846"/>
            <a:chOff x="0" y="0"/>
            <a:chExt cx="5480306" cy="1050845"/>
          </a:xfrm>
        </p:grpSpPr>
        <p:sp>
          <p:nvSpPr>
            <p:cNvPr id="1315" name="Shape"/>
            <p:cNvSpPr/>
            <p:nvPr/>
          </p:nvSpPr>
          <p:spPr>
            <a:xfrm>
              <a:off x="2735629" y="0"/>
              <a:ext cx="2744678" cy="105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3175" y="21600"/>
                  </a:lnTo>
                  <a:cubicBezTo>
                    <a:pt x="14258" y="19230"/>
                    <a:pt x="15294" y="16889"/>
                    <a:pt x="16268" y="14580"/>
                  </a:cubicBezTo>
                  <a:cubicBezTo>
                    <a:pt x="18369" y="9603"/>
                    <a:pt x="20160" y="4724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88C4E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316" name="Shape"/>
            <p:cNvSpPr/>
            <p:nvPr/>
          </p:nvSpPr>
          <p:spPr>
            <a:xfrm flipH="1">
              <a:off x="-1" y="0"/>
              <a:ext cx="2744679" cy="105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3175" y="21600"/>
                  </a:lnTo>
                  <a:cubicBezTo>
                    <a:pt x="14258" y="19230"/>
                    <a:pt x="15294" y="16889"/>
                    <a:pt x="16268" y="14580"/>
                  </a:cubicBezTo>
                  <a:cubicBezTo>
                    <a:pt x="18369" y="9603"/>
                    <a:pt x="20160" y="4724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88C4E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6" name="Group"/>
          <p:cNvGrpSpPr/>
          <p:nvPr/>
        </p:nvGrpSpPr>
        <p:grpSpPr>
          <a:xfrm rot="20299338">
            <a:off x="11573657" y="6499318"/>
            <a:ext cx="4450300" cy="3175001"/>
            <a:chOff x="0" y="0"/>
            <a:chExt cx="4450298" cy="3175000"/>
          </a:xfrm>
        </p:grpSpPr>
        <p:grpSp>
          <p:nvGrpSpPr>
            <p:cNvPr id="1333" name="Group"/>
            <p:cNvGrpSpPr/>
            <p:nvPr/>
          </p:nvGrpSpPr>
          <p:grpSpPr>
            <a:xfrm>
              <a:off x="0" y="0"/>
              <a:ext cx="4450299" cy="3175000"/>
              <a:chOff x="0" y="0"/>
              <a:chExt cx="4450298" cy="3175000"/>
            </a:xfrm>
          </p:grpSpPr>
          <p:sp>
            <p:nvSpPr>
              <p:cNvPr id="1321" name="Rounded Rectangle"/>
              <p:cNvSpPr/>
              <p:nvPr/>
            </p:nvSpPr>
            <p:spPr>
              <a:xfrm rot="16200000">
                <a:off x="637649" y="-637650"/>
                <a:ext cx="3175001" cy="4450300"/>
              </a:xfrm>
              <a:prstGeom prst="roundRect">
                <a:avLst>
                  <a:gd name="adj" fmla="val 9403"/>
                </a:avLst>
              </a:prstGeom>
              <a:solidFill>
                <a:srgbClr val="5E5E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grpSp>
            <p:nvGrpSpPr>
              <p:cNvPr id="1332" name="Group"/>
              <p:cNvGrpSpPr/>
              <p:nvPr/>
            </p:nvGrpSpPr>
            <p:grpSpPr>
              <a:xfrm>
                <a:off x="382101" y="401097"/>
                <a:ext cx="3686096" cy="2372806"/>
                <a:chOff x="0" y="0"/>
                <a:chExt cx="3686094" cy="2372805"/>
              </a:xfrm>
            </p:grpSpPr>
            <p:sp>
              <p:nvSpPr>
                <p:cNvPr id="1322" name="Shape"/>
                <p:cNvSpPr/>
                <p:nvPr/>
              </p:nvSpPr>
              <p:spPr>
                <a:xfrm rot="16200000">
                  <a:off x="-287086" y="1650666"/>
                  <a:ext cx="1009225" cy="435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652" y="0"/>
                      </a:moveTo>
                      <a:cubicBezTo>
                        <a:pt x="2080" y="0"/>
                        <a:pt x="0" y="4825"/>
                        <a:pt x="0" y="10791"/>
                      </a:cubicBezTo>
                      <a:cubicBezTo>
                        <a:pt x="0" y="16757"/>
                        <a:pt x="2080" y="21600"/>
                        <a:pt x="4652" y="21600"/>
                      </a:cubicBezTo>
                      <a:lnTo>
                        <a:pt x="10683" y="21600"/>
                      </a:lnTo>
                      <a:lnTo>
                        <a:pt x="10917" y="21600"/>
                      </a:lnTo>
                      <a:lnTo>
                        <a:pt x="16948" y="21600"/>
                      </a:lnTo>
                      <a:cubicBezTo>
                        <a:pt x="19520" y="21600"/>
                        <a:pt x="21600" y="16757"/>
                        <a:pt x="21600" y="10791"/>
                      </a:cubicBezTo>
                      <a:cubicBezTo>
                        <a:pt x="21600" y="4825"/>
                        <a:pt x="19520" y="0"/>
                        <a:pt x="16948" y="0"/>
                      </a:cubicBezTo>
                      <a:lnTo>
                        <a:pt x="10917" y="0"/>
                      </a:lnTo>
                      <a:lnTo>
                        <a:pt x="10683" y="0"/>
                      </a:lnTo>
                      <a:lnTo>
                        <a:pt x="4652" y="0"/>
                      </a:lnTo>
                      <a:close/>
                    </a:path>
                  </a:pathLst>
                </a:custGeom>
                <a:solidFill>
                  <a:srgbClr val="DDDDE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lnSpc>
                      <a:spcPct val="100000"/>
                    </a:lnSpc>
                    <a:spcBef>
                      <a:spcPts val="0"/>
                    </a:spcBef>
                    <a:defRPr sz="10400"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323" name="Shape"/>
                <p:cNvSpPr/>
                <p:nvPr/>
              </p:nvSpPr>
              <p:spPr>
                <a:xfrm rot="16200000">
                  <a:off x="-287086" y="287085"/>
                  <a:ext cx="1009225" cy="4350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652" y="0"/>
                      </a:moveTo>
                      <a:cubicBezTo>
                        <a:pt x="2080" y="0"/>
                        <a:pt x="0" y="4825"/>
                        <a:pt x="0" y="10791"/>
                      </a:cubicBezTo>
                      <a:cubicBezTo>
                        <a:pt x="0" y="16757"/>
                        <a:pt x="2080" y="21600"/>
                        <a:pt x="4652" y="21600"/>
                      </a:cubicBezTo>
                      <a:lnTo>
                        <a:pt x="10683" y="21600"/>
                      </a:lnTo>
                      <a:lnTo>
                        <a:pt x="10917" y="21600"/>
                      </a:lnTo>
                      <a:lnTo>
                        <a:pt x="16948" y="21600"/>
                      </a:lnTo>
                      <a:cubicBezTo>
                        <a:pt x="19520" y="21600"/>
                        <a:pt x="21600" y="16757"/>
                        <a:pt x="21600" y="10791"/>
                      </a:cubicBezTo>
                      <a:cubicBezTo>
                        <a:pt x="21600" y="4825"/>
                        <a:pt x="19520" y="0"/>
                        <a:pt x="16948" y="0"/>
                      </a:cubicBezTo>
                      <a:lnTo>
                        <a:pt x="10917" y="0"/>
                      </a:lnTo>
                      <a:lnTo>
                        <a:pt x="10683" y="0"/>
                      </a:lnTo>
                      <a:lnTo>
                        <a:pt x="4652" y="0"/>
                      </a:lnTo>
                      <a:close/>
                    </a:path>
                  </a:pathLst>
                </a:custGeom>
                <a:solidFill>
                  <a:srgbClr val="DDDDE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lnSpc>
                      <a:spcPct val="100000"/>
                    </a:lnSpc>
                    <a:spcBef>
                      <a:spcPts val="0"/>
                    </a:spcBef>
                    <a:defRPr sz="10400"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324" name="Shape"/>
                <p:cNvSpPr/>
                <p:nvPr/>
              </p:nvSpPr>
              <p:spPr>
                <a:xfrm rot="16200000">
                  <a:off x="525674" y="1650666"/>
                  <a:ext cx="1009226" cy="435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652" y="0"/>
                      </a:moveTo>
                      <a:cubicBezTo>
                        <a:pt x="2080" y="0"/>
                        <a:pt x="0" y="4825"/>
                        <a:pt x="0" y="10791"/>
                      </a:cubicBezTo>
                      <a:cubicBezTo>
                        <a:pt x="0" y="16757"/>
                        <a:pt x="2080" y="21600"/>
                        <a:pt x="4652" y="21600"/>
                      </a:cubicBezTo>
                      <a:lnTo>
                        <a:pt x="10683" y="21600"/>
                      </a:lnTo>
                      <a:lnTo>
                        <a:pt x="10917" y="21600"/>
                      </a:lnTo>
                      <a:lnTo>
                        <a:pt x="16948" y="21600"/>
                      </a:lnTo>
                      <a:cubicBezTo>
                        <a:pt x="19520" y="21600"/>
                        <a:pt x="21600" y="16757"/>
                        <a:pt x="21600" y="10791"/>
                      </a:cubicBezTo>
                      <a:cubicBezTo>
                        <a:pt x="21600" y="4825"/>
                        <a:pt x="19520" y="0"/>
                        <a:pt x="16948" y="0"/>
                      </a:cubicBezTo>
                      <a:lnTo>
                        <a:pt x="10917" y="0"/>
                      </a:lnTo>
                      <a:lnTo>
                        <a:pt x="10683" y="0"/>
                      </a:lnTo>
                      <a:lnTo>
                        <a:pt x="4652" y="0"/>
                      </a:lnTo>
                      <a:close/>
                    </a:path>
                  </a:pathLst>
                </a:custGeom>
                <a:solidFill>
                  <a:srgbClr val="DDDDE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lnSpc>
                      <a:spcPct val="100000"/>
                    </a:lnSpc>
                    <a:spcBef>
                      <a:spcPts val="0"/>
                    </a:spcBef>
                    <a:defRPr sz="10400"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325" name="Shape"/>
                <p:cNvSpPr/>
                <p:nvPr/>
              </p:nvSpPr>
              <p:spPr>
                <a:xfrm rot="16200000">
                  <a:off x="525674" y="287085"/>
                  <a:ext cx="1009226" cy="4350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652" y="0"/>
                      </a:moveTo>
                      <a:cubicBezTo>
                        <a:pt x="2080" y="0"/>
                        <a:pt x="0" y="4825"/>
                        <a:pt x="0" y="10791"/>
                      </a:cubicBezTo>
                      <a:cubicBezTo>
                        <a:pt x="0" y="16757"/>
                        <a:pt x="2080" y="21600"/>
                        <a:pt x="4652" y="21600"/>
                      </a:cubicBezTo>
                      <a:lnTo>
                        <a:pt x="10683" y="21600"/>
                      </a:lnTo>
                      <a:lnTo>
                        <a:pt x="10917" y="21600"/>
                      </a:lnTo>
                      <a:lnTo>
                        <a:pt x="16948" y="21600"/>
                      </a:lnTo>
                      <a:cubicBezTo>
                        <a:pt x="19520" y="21600"/>
                        <a:pt x="21600" y="16757"/>
                        <a:pt x="21600" y="10791"/>
                      </a:cubicBezTo>
                      <a:cubicBezTo>
                        <a:pt x="21600" y="4825"/>
                        <a:pt x="19520" y="0"/>
                        <a:pt x="16948" y="0"/>
                      </a:cubicBezTo>
                      <a:lnTo>
                        <a:pt x="10917" y="0"/>
                      </a:lnTo>
                      <a:lnTo>
                        <a:pt x="10683" y="0"/>
                      </a:lnTo>
                      <a:lnTo>
                        <a:pt x="4652" y="0"/>
                      </a:lnTo>
                      <a:close/>
                    </a:path>
                  </a:pathLst>
                </a:custGeom>
                <a:solidFill>
                  <a:srgbClr val="DDDDE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lnSpc>
                      <a:spcPct val="100000"/>
                    </a:lnSpc>
                    <a:spcBef>
                      <a:spcPts val="0"/>
                    </a:spcBef>
                    <a:defRPr sz="10400"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326" name="Shape"/>
                <p:cNvSpPr/>
                <p:nvPr/>
              </p:nvSpPr>
              <p:spPr>
                <a:xfrm rot="16200000" flipH="1">
                  <a:off x="1338435" y="1650666"/>
                  <a:ext cx="1009225" cy="435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652" y="0"/>
                      </a:moveTo>
                      <a:cubicBezTo>
                        <a:pt x="2080" y="0"/>
                        <a:pt x="0" y="4825"/>
                        <a:pt x="0" y="10791"/>
                      </a:cubicBezTo>
                      <a:cubicBezTo>
                        <a:pt x="0" y="16757"/>
                        <a:pt x="2080" y="21600"/>
                        <a:pt x="4652" y="21600"/>
                      </a:cubicBezTo>
                      <a:lnTo>
                        <a:pt x="10683" y="21600"/>
                      </a:lnTo>
                      <a:lnTo>
                        <a:pt x="10917" y="21600"/>
                      </a:lnTo>
                      <a:lnTo>
                        <a:pt x="16948" y="21600"/>
                      </a:lnTo>
                      <a:cubicBezTo>
                        <a:pt x="19520" y="21600"/>
                        <a:pt x="21600" y="16757"/>
                        <a:pt x="21600" y="10791"/>
                      </a:cubicBezTo>
                      <a:cubicBezTo>
                        <a:pt x="21600" y="4825"/>
                        <a:pt x="19520" y="0"/>
                        <a:pt x="16948" y="0"/>
                      </a:cubicBezTo>
                      <a:lnTo>
                        <a:pt x="10917" y="0"/>
                      </a:lnTo>
                      <a:lnTo>
                        <a:pt x="10683" y="0"/>
                      </a:lnTo>
                      <a:lnTo>
                        <a:pt x="4652" y="0"/>
                      </a:lnTo>
                      <a:close/>
                    </a:path>
                  </a:pathLst>
                </a:custGeom>
                <a:solidFill>
                  <a:srgbClr val="DDDDE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lnSpc>
                      <a:spcPct val="100000"/>
                    </a:lnSpc>
                    <a:spcBef>
                      <a:spcPts val="0"/>
                    </a:spcBef>
                    <a:defRPr sz="10400"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327" name="Shape"/>
                <p:cNvSpPr/>
                <p:nvPr/>
              </p:nvSpPr>
              <p:spPr>
                <a:xfrm rot="16200000">
                  <a:off x="1338435" y="287085"/>
                  <a:ext cx="1009225" cy="4350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652" y="0"/>
                      </a:moveTo>
                      <a:cubicBezTo>
                        <a:pt x="2080" y="0"/>
                        <a:pt x="0" y="4825"/>
                        <a:pt x="0" y="10791"/>
                      </a:cubicBezTo>
                      <a:cubicBezTo>
                        <a:pt x="0" y="16757"/>
                        <a:pt x="2080" y="21600"/>
                        <a:pt x="4652" y="21600"/>
                      </a:cubicBezTo>
                      <a:lnTo>
                        <a:pt x="10683" y="21600"/>
                      </a:lnTo>
                      <a:lnTo>
                        <a:pt x="10917" y="21600"/>
                      </a:lnTo>
                      <a:lnTo>
                        <a:pt x="16948" y="21600"/>
                      </a:lnTo>
                      <a:cubicBezTo>
                        <a:pt x="19520" y="21600"/>
                        <a:pt x="21600" y="16757"/>
                        <a:pt x="21600" y="10791"/>
                      </a:cubicBezTo>
                      <a:cubicBezTo>
                        <a:pt x="21600" y="4825"/>
                        <a:pt x="19520" y="0"/>
                        <a:pt x="16948" y="0"/>
                      </a:cubicBezTo>
                      <a:lnTo>
                        <a:pt x="10917" y="0"/>
                      </a:lnTo>
                      <a:lnTo>
                        <a:pt x="10683" y="0"/>
                      </a:lnTo>
                      <a:lnTo>
                        <a:pt x="4652" y="0"/>
                      </a:lnTo>
                      <a:close/>
                    </a:path>
                  </a:pathLst>
                </a:custGeom>
                <a:solidFill>
                  <a:srgbClr val="DDDDE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lnSpc>
                      <a:spcPct val="100000"/>
                    </a:lnSpc>
                    <a:spcBef>
                      <a:spcPts val="0"/>
                    </a:spcBef>
                    <a:defRPr sz="10400"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328" name="Shape"/>
                <p:cNvSpPr/>
                <p:nvPr/>
              </p:nvSpPr>
              <p:spPr>
                <a:xfrm rot="16200000">
                  <a:off x="2151195" y="1650666"/>
                  <a:ext cx="1009226" cy="435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652" y="0"/>
                      </a:moveTo>
                      <a:cubicBezTo>
                        <a:pt x="2080" y="0"/>
                        <a:pt x="0" y="4825"/>
                        <a:pt x="0" y="10791"/>
                      </a:cubicBezTo>
                      <a:cubicBezTo>
                        <a:pt x="0" y="16757"/>
                        <a:pt x="2080" y="21600"/>
                        <a:pt x="4652" y="21600"/>
                      </a:cubicBezTo>
                      <a:lnTo>
                        <a:pt x="10683" y="21600"/>
                      </a:lnTo>
                      <a:lnTo>
                        <a:pt x="10917" y="21600"/>
                      </a:lnTo>
                      <a:lnTo>
                        <a:pt x="16948" y="21600"/>
                      </a:lnTo>
                      <a:cubicBezTo>
                        <a:pt x="19520" y="21600"/>
                        <a:pt x="21600" y="16757"/>
                        <a:pt x="21600" y="10791"/>
                      </a:cubicBezTo>
                      <a:cubicBezTo>
                        <a:pt x="21600" y="4825"/>
                        <a:pt x="19520" y="0"/>
                        <a:pt x="16948" y="0"/>
                      </a:cubicBezTo>
                      <a:lnTo>
                        <a:pt x="10917" y="0"/>
                      </a:lnTo>
                      <a:lnTo>
                        <a:pt x="10683" y="0"/>
                      </a:lnTo>
                      <a:lnTo>
                        <a:pt x="4652" y="0"/>
                      </a:lnTo>
                      <a:close/>
                    </a:path>
                  </a:pathLst>
                </a:custGeom>
                <a:solidFill>
                  <a:srgbClr val="DDDDE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lnSpc>
                      <a:spcPct val="100000"/>
                    </a:lnSpc>
                    <a:spcBef>
                      <a:spcPts val="0"/>
                    </a:spcBef>
                    <a:defRPr sz="10400"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329" name="Shape"/>
                <p:cNvSpPr/>
                <p:nvPr/>
              </p:nvSpPr>
              <p:spPr>
                <a:xfrm rot="16200000">
                  <a:off x="2151195" y="287085"/>
                  <a:ext cx="1009226" cy="4350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652" y="0"/>
                      </a:moveTo>
                      <a:cubicBezTo>
                        <a:pt x="2080" y="0"/>
                        <a:pt x="0" y="4825"/>
                        <a:pt x="0" y="10791"/>
                      </a:cubicBezTo>
                      <a:cubicBezTo>
                        <a:pt x="0" y="16757"/>
                        <a:pt x="2080" y="21600"/>
                        <a:pt x="4652" y="21600"/>
                      </a:cubicBezTo>
                      <a:lnTo>
                        <a:pt x="10683" y="21600"/>
                      </a:lnTo>
                      <a:lnTo>
                        <a:pt x="10917" y="21600"/>
                      </a:lnTo>
                      <a:lnTo>
                        <a:pt x="16948" y="21600"/>
                      </a:lnTo>
                      <a:cubicBezTo>
                        <a:pt x="19520" y="21600"/>
                        <a:pt x="21600" y="16757"/>
                        <a:pt x="21600" y="10791"/>
                      </a:cubicBezTo>
                      <a:cubicBezTo>
                        <a:pt x="21600" y="4825"/>
                        <a:pt x="19520" y="0"/>
                        <a:pt x="16948" y="0"/>
                      </a:cubicBezTo>
                      <a:lnTo>
                        <a:pt x="10917" y="0"/>
                      </a:lnTo>
                      <a:lnTo>
                        <a:pt x="10683" y="0"/>
                      </a:lnTo>
                      <a:lnTo>
                        <a:pt x="4652" y="0"/>
                      </a:lnTo>
                      <a:close/>
                    </a:path>
                  </a:pathLst>
                </a:cu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1330" name="Shape"/>
                <p:cNvSpPr/>
                <p:nvPr/>
              </p:nvSpPr>
              <p:spPr>
                <a:xfrm rot="16200000">
                  <a:off x="2963955" y="1650666"/>
                  <a:ext cx="1009226" cy="435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652" y="0"/>
                      </a:moveTo>
                      <a:cubicBezTo>
                        <a:pt x="2080" y="0"/>
                        <a:pt x="0" y="4825"/>
                        <a:pt x="0" y="10791"/>
                      </a:cubicBezTo>
                      <a:cubicBezTo>
                        <a:pt x="0" y="16757"/>
                        <a:pt x="2080" y="21600"/>
                        <a:pt x="4652" y="21600"/>
                      </a:cubicBezTo>
                      <a:lnTo>
                        <a:pt x="10683" y="21600"/>
                      </a:lnTo>
                      <a:lnTo>
                        <a:pt x="10917" y="21600"/>
                      </a:lnTo>
                      <a:lnTo>
                        <a:pt x="16948" y="21600"/>
                      </a:lnTo>
                      <a:cubicBezTo>
                        <a:pt x="19520" y="21600"/>
                        <a:pt x="21600" y="16757"/>
                        <a:pt x="21600" y="10791"/>
                      </a:cubicBezTo>
                      <a:cubicBezTo>
                        <a:pt x="21600" y="4825"/>
                        <a:pt x="19520" y="0"/>
                        <a:pt x="16948" y="0"/>
                      </a:cubicBezTo>
                      <a:lnTo>
                        <a:pt x="10917" y="0"/>
                      </a:lnTo>
                      <a:lnTo>
                        <a:pt x="10683" y="0"/>
                      </a:lnTo>
                      <a:lnTo>
                        <a:pt x="4652" y="0"/>
                      </a:lnTo>
                      <a:close/>
                    </a:path>
                  </a:pathLst>
                </a:cu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1331" name="Shape"/>
                <p:cNvSpPr/>
                <p:nvPr/>
              </p:nvSpPr>
              <p:spPr>
                <a:xfrm rot="16200000">
                  <a:off x="2963955" y="287085"/>
                  <a:ext cx="1009226" cy="4350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652" y="0"/>
                      </a:moveTo>
                      <a:cubicBezTo>
                        <a:pt x="2080" y="0"/>
                        <a:pt x="0" y="4825"/>
                        <a:pt x="0" y="10791"/>
                      </a:cubicBezTo>
                      <a:cubicBezTo>
                        <a:pt x="0" y="16757"/>
                        <a:pt x="2080" y="21600"/>
                        <a:pt x="4652" y="21600"/>
                      </a:cubicBezTo>
                      <a:lnTo>
                        <a:pt x="10683" y="21600"/>
                      </a:lnTo>
                      <a:lnTo>
                        <a:pt x="10917" y="21600"/>
                      </a:lnTo>
                      <a:lnTo>
                        <a:pt x="16948" y="21600"/>
                      </a:lnTo>
                      <a:cubicBezTo>
                        <a:pt x="19520" y="21600"/>
                        <a:pt x="21600" y="16757"/>
                        <a:pt x="21600" y="10791"/>
                      </a:cubicBezTo>
                      <a:cubicBezTo>
                        <a:pt x="21600" y="4825"/>
                        <a:pt x="19520" y="0"/>
                        <a:pt x="16948" y="0"/>
                      </a:cubicBezTo>
                      <a:lnTo>
                        <a:pt x="10917" y="0"/>
                      </a:lnTo>
                      <a:lnTo>
                        <a:pt x="10683" y="0"/>
                      </a:lnTo>
                      <a:lnTo>
                        <a:pt x="4652" y="0"/>
                      </a:lnTo>
                      <a:close/>
                    </a:path>
                  </a:pathLst>
                </a:cu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</p:grpSp>
        <p:grpSp>
          <p:nvGrpSpPr>
            <p:cNvPr id="1355" name="Group"/>
            <p:cNvGrpSpPr/>
            <p:nvPr/>
          </p:nvGrpSpPr>
          <p:grpSpPr>
            <a:xfrm>
              <a:off x="382101" y="399699"/>
              <a:ext cx="2873336" cy="2372520"/>
              <a:chOff x="0" y="0"/>
              <a:chExt cx="2873334" cy="2372518"/>
            </a:xfrm>
          </p:grpSpPr>
          <p:grpSp>
            <p:nvGrpSpPr>
              <p:cNvPr id="1336" name="Group"/>
              <p:cNvGrpSpPr/>
              <p:nvPr/>
            </p:nvGrpSpPr>
            <p:grpSpPr>
              <a:xfrm rot="16200000" flipH="1">
                <a:off x="-286943" y="1650523"/>
                <a:ext cx="1008939" cy="435054"/>
                <a:chOff x="0" y="0"/>
                <a:chExt cx="1008937" cy="435053"/>
              </a:xfrm>
            </p:grpSpPr>
            <p:sp>
              <p:nvSpPr>
                <p:cNvPr id="1334" name="Shape"/>
                <p:cNvSpPr/>
                <p:nvPr/>
              </p:nvSpPr>
              <p:spPr>
                <a:xfrm>
                  <a:off x="498838" y="0"/>
                  <a:ext cx="510100" cy="4350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2396" y="21600"/>
                      </a:lnTo>
                      <a:cubicBezTo>
                        <a:pt x="17484" y="21600"/>
                        <a:pt x="21600" y="16757"/>
                        <a:pt x="21600" y="10791"/>
                      </a:cubicBezTo>
                      <a:cubicBezTo>
                        <a:pt x="21600" y="4825"/>
                        <a:pt x="17484" y="0"/>
                        <a:pt x="1239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B297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1335" name="Shape"/>
                <p:cNvSpPr/>
                <p:nvPr/>
              </p:nvSpPr>
              <p:spPr>
                <a:xfrm flipH="1">
                  <a:off x="0" y="0"/>
                  <a:ext cx="510100" cy="4350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2396" y="21600"/>
                      </a:lnTo>
                      <a:cubicBezTo>
                        <a:pt x="17484" y="21600"/>
                        <a:pt x="21600" y="16757"/>
                        <a:pt x="21600" y="10791"/>
                      </a:cubicBezTo>
                      <a:cubicBezTo>
                        <a:pt x="21600" y="4825"/>
                        <a:pt x="17484" y="0"/>
                        <a:pt x="1239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F5F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1339" name="Group"/>
              <p:cNvGrpSpPr/>
              <p:nvPr/>
            </p:nvGrpSpPr>
            <p:grpSpPr>
              <a:xfrm rot="16200000" flipH="1">
                <a:off x="-286943" y="286942"/>
                <a:ext cx="1008939" cy="435054"/>
                <a:chOff x="0" y="0"/>
                <a:chExt cx="1008937" cy="435053"/>
              </a:xfrm>
            </p:grpSpPr>
            <p:sp>
              <p:nvSpPr>
                <p:cNvPr id="1337" name="Shape"/>
                <p:cNvSpPr/>
                <p:nvPr/>
              </p:nvSpPr>
              <p:spPr>
                <a:xfrm>
                  <a:off x="498838" y="0"/>
                  <a:ext cx="510100" cy="4350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2396" y="21600"/>
                      </a:lnTo>
                      <a:cubicBezTo>
                        <a:pt x="17484" y="21600"/>
                        <a:pt x="21600" y="16757"/>
                        <a:pt x="21600" y="10791"/>
                      </a:cubicBezTo>
                      <a:cubicBezTo>
                        <a:pt x="21600" y="4825"/>
                        <a:pt x="17484" y="0"/>
                        <a:pt x="1239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B297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1338" name="Shape"/>
                <p:cNvSpPr/>
                <p:nvPr/>
              </p:nvSpPr>
              <p:spPr>
                <a:xfrm flipH="1">
                  <a:off x="0" y="0"/>
                  <a:ext cx="510100" cy="4350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2396" y="21600"/>
                      </a:lnTo>
                      <a:cubicBezTo>
                        <a:pt x="17484" y="21600"/>
                        <a:pt x="21600" y="16757"/>
                        <a:pt x="21600" y="10791"/>
                      </a:cubicBezTo>
                      <a:cubicBezTo>
                        <a:pt x="21600" y="4825"/>
                        <a:pt x="17484" y="0"/>
                        <a:pt x="1239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F5F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1342" name="Group"/>
              <p:cNvGrpSpPr/>
              <p:nvPr/>
            </p:nvGrpSpPr>
            <p:grpSpPr>
              <a:xfrm rot="16200000" flipH="1">
                <a:off x="525818" y="1650523"/>
                <a:ext cx="1008938" cy="435054"/>
                <a:chOff x="0" y="0"/>
                <a:chExt cx="1008937" cy="435053"/>
              </a:xfrm>
            </p:grpSpPr>
            <p:sp>
              <p:nvSpPr>
                <p:cNvPr id="1340" name="Shape"/>
                <p:cNvSpPr/>
                <p:nvPr/>
              </p:nvSpPr>
              <p:spPr>
                <a:xfrm>
                  <a:off x="498838" y="0"/>
                  <a:ext cx="510100" cy="4350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2396" y="21600"/>
                      </a:lnTo>
                      <a:cubicBezTo>
                        <a:pt x="17484" y="21600"/>
                        <a:pt x="21600" y="16757"/>
                        <a:pt x="21600" y="10791"/>
                      </a:cubicBezTo>
                      <a:cubicBezTo>
                        <a:pt x="21600" y="4825"/>
                        <a:pt x="17484" y="0"/>
                        <a:pt x="1239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B297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1341" name="Shape"/>
                <p:cNvSpPr/>
                <p:nvPr/>
              </p:nvSpPr>
              <p:spPr>
                <a:xfrm flipH="1">
                  <a:off x="0" y="0"/>
                  <a:ext cx="510100" cy="4350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2396" y="21600"/>
                      </a:lnTo>
                      <a:cubicBezTo>
                        <a:pt x="17484" y="21600"/>
                        <a:pt x="21600" y="16757"/>
                        <a:pt x="21600" y="10791"/>
                      </a:cubicBezTo>
                      <a:cubicBezTo>
                        <a:pt x="21600" y="4825"/>
                        <a:pt x="17484" y="0"/>
                        <a:pt x="1239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F5F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1345" name="Group"/>
              <p:cNvGrpSpPr/>
              <p:nvPr/>
            </p:nvGrpSpPr>
            <p:grpSpPr>
              <a:xfrm rot="16200000" flipH="1">
                <a:off x="525818" y="286942"/>
                <a:ext cx="1008938" cy="435054"/>
                <a:chOff x="0" y="0"/>
                <a:chExt cx="1008937" cy="435053"/>
              </a:xfrm>
            </p:grpSpPr>
            <p:sp>
              <p:nvSpPr>
                <p:cNvPr id="1343" name="Shape"/>
                <p:cNvSpPr/>
                <p:nvPr/>
              </p:nvSpPr>
              <p:spPr>
                <a:xfrm>
                  <a:off x="498838" y="0"/>
                  <a:ext cx="510100" cy="4350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2396" y="21600"/>
                      </a:lnTo>
                      <a:cubicBezTo>
                        <a:pt x="17484" y="21600"/>
                        <a:pt x="21600" y="16757"/>
                        <a:pt x="21600" y="10791"/>
                      </a:cubicBezTo>
                      <a:cubicBezTo>
                        <a:pt x="21600" y="4825"/>
                        <a:pt x="17484" y="0"/>
                        <a:pt x="1239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B297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1344" name="Shape"/>
                <p:cNvSpPr/>
                <p:nvPr/>
              </p:nvSpPr>
              <p:spPr>
                <a:xfrm flipH="1">
                  <a:off x="0" y="0"/>
                  <a:ext cx="510100" cy="4350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2396" y="21600"/>
                      </a:lnTo>
                      <a:cubicBezTo>
                        <a:pt x="17484" y="21600"/>
                        <a:pt x="21600" y="16757"/>
                        <a:pt x="21600" y="10791"/>
                      </a:cubicBezTo>
                      <a:cubicBezTo>
                        <a:pt x="21600" y="4825"/>
                        <a:pt x="17484" y="0"/>
                        <a:pt x="1239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F5F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1348" name="Group"/>
              <p:cNvGrpSpPr/>
              <p:nvPr/>
            </p:nvGrpSpPr>
            <p:grpSpPr>
              <a:xfrm rot="16200000" flipH="1">
                <a:off x="1338578" y="1650523"/>
                <a:ext cx="1008939" cy="435054"/>
                <a:chOff x="0" y="0"/>
                <a:chExt cx="1008937" cy="435053"/>
              </a:xfrm>
            </p:grpSpPr>
            <p:sp>
              <p:nvSpPr>
                <p:cNvPr id="1346" name="Shape"/>
                <p:cNvSpPr/>
                <p:nvPr/>
              </p:nvSpPr>
              <p:spPr>
                <a:xfrm>
                  <a:off x="498838" y="0"/>
                  <a:ext cx="510100" cy="4350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2396" y="21600"/>
                      </a:lnTo>
                      <a:cubicBezTo>
                        <a:pt x="17484" y="21600"/>
                        <a:pt x="21600" y="16757"/>
                        <a:pt x="21600" y="10791"/>
                      </a:cubicBezTo>
                      <a:cubicBezTo>
                        <a:pt x="21600" y="4825"/>
                        <a:pt x="17484" y="0"/>
                        <a:pt x="1239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B297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1347" name="Shape"/>
                <p:cNvSpPr/>
                <p:nvPr/>
              </p:nvSpPr>
              <p:spPr>
                <a:xfrm flipH="1">
                  <a:off x="0" y="0"/>
                  <a:ext cx="510100" cy="4350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2396" y="21600"/>
                      </a:lnTo>
                      <a:cubicBezTo>
                        <a:pt x="17484" y="21600"/>
                        <a:pt x="21600" y="16757"/>
                        <a:pt x="21600" y="10791"/>
                      </a:cubicBezTo>
                      <a:cubicBezTo>
                        <a:pt x="21600" y="4825"/>
                        <a:pt x="17484" y="0"/>
                        <a:pt x="1239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F5F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1351" name="Group"/>
              <p:cNvGrpSpPr/>
              <p:nvPr/>
            </p:nvGrpSpPr>
            <p:grpSpPr>
              <a:xfrm rot="16200000" flipH="1">
                <a:off x="1338578" y="286942"/>
                <a:ext cx="1008939" cy="435054"/>
                <a:chOff x="0" y="0"/>
                <a:chExt cx="1008937" cy="435053"/>
              </a:xfrm>
            </p:grpSpPr>
            <p:sp>
              <p:nvSpPr>
                <p:cNvPr id="1349" name="Shape"/>
                <p:cNvSpPr/>
                <p:nvPr/>
              </p:nvSpPr>
              <p:spPr>
                <a:xfrm>
                  <a:off x="498838" y="0"/>
                  <a:ext cx="510100" cy="4350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2396" y="21600"/>
                      </a:lnTo>
                      <a:cubicBezTo>
                        <a:pt x="17484" y="21600"/>
                        <a:pt x="21600" y="16757"/>
                        <a:pt x="21600" y="10791"/>
                      </a:cubicBezTo>
                      <a:cubicBezTo>
                        <a:pt x="21600" y="4825"/>
                        <a:pt x="17484" y="0"/>
                        <a:pt x="1239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B297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1350" name="Shape"/>
                <p:cNvSpPr/>
                <p:nvPr/>
              </p:nvSpPr>
              <p:spPr>
                <a:xfrm flipH="1">
                  <a:off x="0" y="0"/>
                  <a:ext cx="510100" cy="4350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2396" y="21600"/>
                      </a:lnTo>
                      <a:cubicBezTo>
                        <a:pt x="17484" y="21600"/>
                        <a:pt x="21600" y="16757"/>
                        <a:pt x="21600" y="10791"/>
                      </a:cubicBezTo>
                      <a:cubicBezTo>
                        <a:pt x="21600" y="4825"/>
                        <a:pt x="17484" y="0"/>
                        <a:pt x="1239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F5F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1354" name="Group"/>
              <p:cNvGrpSpPr/>
              <p:nvPr/>
            </p:nvGrpSpPr>
            <p:grpSpPr>
              <a:xfrm rot="16200000" flipH="1">
                <a:off x="2151338" y="1650523"/>
                <a:ext cx="1008939" cy="435054"/>
                <a:chOff x="0" y="0"/>
                <a:chExt cx="1008937" cy="435053"/>
              </a:xfrm>
            </p:grpSpPr>
            <p:sp>
              <p:nvSpPr>
                <p:cNvPr id="1352" name="Shape"/>
                <p:cNvSpPr/>
                <p:nvPr/>
              </p:nvSpPr>
              <p:spPr>
                <a:xfrm>
                  <a:off x="498838" y="0"/>
                  <a:ext cx="510100" cy="4350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2396" y="21600"/>
                      </a:lnTo>
                      <a:cubicBezTo>
                        <a:pt x="17484" y="21600"/>
                        <a:pt x="21600" y="16757"/>
                        <a:pt x="21600" y="10791"/>
                      </a:cubicBezTo>
                      <a:cubicBezTo>
                        <a:pt x="21600" y="4825"/>
                        <a:pt x="17484" y="0"/>
                        <a:pt x="1239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B297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1353" name="Shape"/>
                <p:cNvSpPr/>
                <p:nvPr/>
              </p:nvSpPr>
              <p:spPr>
                <a:xfrm flipH="1">
                  <a:off x="0" y="0"/>
                  <a:ext cx="510100" cy="4350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2396" y="21600"/>
                      </a:lnTo>
                      <a:cubicBezTo>
                        <a:pt x="17484" y="21600"/>
                        <a:pt x="21600" y="16757"/>
                        <a:pt x="21600" y="10791"/>
                      </a:cubicBezTo>
                      <a:cubicBezTo>
                        <a:pt x="21600" y="4825"/>
                        <a:pt x="17484" y="0"/>
                        <a:pt x="1239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F5F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362" name="Group"/>
          <p:cNvGrpSpPr/>
          <p:nvPr/>
        </p:nvGrpSpPr>
        <p:grpSpPr>
          <a:xfrm>
            <a:off x="7931015" y="3251199"/>
            <a:ext cx="1399272" cy="7213601"/>
            <a:chOff x="0" y="0"/>
            <a:chExt cx="1399270" cy="7213600"/>
          </a:xfrm>
        </p:grpSpPr>
        <p:pic>
          <p:nvPicPr>
            <p:cNvPr id="1357" name="photo-placeholder.jpg" descr="photo-placeholder.jpg"/>
            <p:cNvPicPr>
              <a:picLocks/>
            </p:cNvPicPr>
            <p:nvPr/>
          </p:nvPicPr>
          <p:blipFill>
            <a:blip r:embed="rId3">
              <a:extLst/>
            </a:blip>
            <a:srcRect l="35856" t="50063" r="38518"/>
            <a:stretch>
              <a:fillRect/>
            </a:stretch>
          </p:blipFill>
          <p:spPr>
            <a:xfrm>
              <a:off x="211279" y="2152038"/>
              <a:ext cx="976711" cy="190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51" y="0"/>
                  </a:moveTo>
                  <a:cubicBezTo>
                    <a:pt x="2644" y="0"/>
                    <a:pt x="1732" y="214"/>
                    <a:pt x="1071" y="563"/>
                  </a:cubicBezTo>
                  <a:cubicBezTo>
                    <a:pt x="410" y="911"/>
                    <a:pt x="0" y="1395"/>
                    <a:pt x="0" y="192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26"/>
                  </a:lnTo>
                  <a:cubicBezTo>
                    <a:pt x="21600" y="1395"/>
                    <a:pt x="21190" y="911"/>
                    <a:pt x="20529" y="563"/>
                  </a:cubicBezTo>
                  <a:cubicBezTo>
                    <a:pt x="19868" y="214"/>
                    <a:pt x="18948" y="0"/>
                    <a:pt x="17940" y="0"/>
                  </a:cubicBezTo>
                  <a:lnTo>
                    <a:pt x="3651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1361" name="Group"/>
            <p:cNvGrpSpPr/>
            <p:nvPr/>
          </p:nvGrpSpPr>
          <p:grpSpPr>
            <a:xfrm>
              <a:off x="0" y="-1"/>
              <a:ext cx="1399271" cy="7213601"/>
              <a:chOff x="0" y="0"/>
              <a:chExt cx="1399270" cy="7213599"/>
            </a:xfrm>
          </p:grpSpPr>
          <p:sp>
            <p:nvSpPr>
              <p:cNvPr id="1358" name="Shape"/>
              <p:cNvSpPr/>
              <p:nvPr/>
            </p:nvSpPr>
            <p:spPr>
              <a:xfrm>
                <a:off x="490085" y="0"/>
                <a:ext cx="421085" cy="21518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49" y="0"/>
                    </a:moveTo>
                    <a:cubicBezTo>
                      <a:pt x="9981" y="0"/>
                      <a:pt x="9365" y="121"/>
                      <a:pt x="9365" y="271"/>
                    </a:cubicBezTo>
                    <a:lnTo>
                      <a:pt x="9365" y="11645"/>
                    </a:lnTo>
                    <a:cubicBezTo>
                      <a:pt x="8285" y="11652"/>
                      <a:pt x="7312" y="11740"/>
                      <a:pt x="6596" y="11880"/>
                    </a:cubicBezTo>
                    <a:cubicBezTo>
                      <a:pt x="5847" y="12026"/>
                      <a:pt x="5395" y="12226"/>
                      <a:pt x="5395" y="12449"/>
                    </a:cubicBezTo>
                    <a:lnTo>
                      <a:pt x="5395" y="15732"/>
                    </a:lnTo>
                    <a:cubicBezTo>
                      <a:pt x="2253" y="15960"/>
                      <a:pt x="0" y="16536"/>
                      <a:pt x="0" y="17230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7230"/>
                    </a:lnTo>
                    <a:cubicBezTo>
                      <a:pt x="21600" y="16536"/>
                      <a:pt x="19321" y="15960"/>
                      <a:pt x="16185" y="15732"/>
                    </a:cubicBezTo>
                    <a:lnTo>
                      <a:pt x="16185" y="12449"/>
                    </a:lnTo>
                    <a:cubicBezTo>
                      <a:pt x="16185" y="12226"/>
                      <a:pt x="15730" y="12026"/>
                      <a:pt x="14984" y="11880"/>
                    </a:cubicBezTo>
                    <a:cubicBezTo>
                      <a:pt x="14252" y="11736"/>
                      <a:pt x="13248" y="11648"/>
                      <a:pt x="12133" y="11645"/>
                    </a:cubicBezTo>
                    <a:lnTo>
                      <a:pt x="12133" y="271"/>
                    </a:lnTo>
                    <a:cubicBezTo>
                      <a:pt x="12133" y="121"/>
                      <a:pt x="11517" y="0"/>
                      <a:pt x="10749" y="0"/>
                    </a:cubicBezTo>
                    <a:close/>
                  </a:path>
                </a:pathLst>
              </a:custGeom>
              <a:solidFill>
                <a:srgbClr val="5E5E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359" name="Shape"/>
              <p:cNvSpPr/>
              <p:nvPr/>
            </p:nvSpPr>
            <p:spPr>
              <a:xfrm>
                <a:off x="212248" y="2152038"/>
                <a:ext cx="976521" cy="3816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53" y="0"/>
                    </a:moveTo>
                    <a:cubicBezTo>
                      <a:pt x="2646" y="0"/>
                      <a:pt x="1732" y="108"/>
                      <a:pt x="1071" y="282"/>
                    </a:cubicBezTo>
                    <a:cubicBezTo>
                      <a:pt x="409" y="456"/>
                      <a:pt x="0" y="696"/>
                      <a:pt x="0" y="96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961"/>
                    </a:lnTo>
                    <a:cubicBezTo>
                      <a:pt x="21600" y="829"/>
                      <a:pt x="21498" y="702"/>
                      <a:pt x="21313" y="587"/>
                    </a:cubicBezTo>
                    <a:cubicBezTo>
                      <a:pt x="21128" y="472"/>
                      <a:pt x="20860" y="369"/>
                      <a:pt x="20529" y="282"/>
                    </a:cubicBezTo>
                    <a:cubicBezTo>
                      <a:pt x="19868" y="108"/>
                      <a:pt x="18954" y="0"/>
                      <a:pt x="17947" y="0"/>
                    </a:cubicBezTo>
                    <a:lnTo>
                      <a:pt x="3653" y="0"/>
                    </a:lnTo>
                    <a:close/>
                  </a:path>
                </a:pathLst>
              </a:custGeom>
              <a:noFill/>
              <a:ln w="63500" cap="flat">
                <a:solidFill>
                  <a:srgbClr val="5E5E5E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360" name="Shape"/>
              <p:cNvSpPr/>
              <p:nvPr/>
            </p:nvSpPr>
            <p:spPr>
              <a:xfrm>
                <a:off x="0" y="5940200"/>
                <a:ext cx="1399271" cy="1273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311" extrusionOk="0">
                    <a:moveTo>
                      <a:pt x="1260" y="0"/>
                    </a:moveTo>
                    <a:cubicBezTo>
                      <a:pt x="566" y="0"/>
                      <a:pt x="-1" y="614"/>
                      <a:pt x="0" y="1367"/>
                    </a:cubicBezTo>
                    <a:cubicBezTo>
                      <a:pt x="1" y="2120"/>
                      <a:pt x="566" y="2728"/>
                      <a:pt x="1260" y="2726"/>
                    </a:cubicBezTo>
                    <a:lnTo>
                      <a:pt x="8089" y="2726"/>
                    </a:lnTo>
                    <a:lnTo>
                      <a:pt x="8089" y="15560"/>
                    </a:lnTo>
                    <a:cubicBezTo>
                      <a:pt x="6858" y="15701"/>
                      <a:pt x="5685" y="15910"/>
                      <a:pt x="4705" y="16247"/>
                    </a:cubicBezTo>
                    <a:cubicBezTo>
                      <a:pt x="1338" y="17405"/>
                      <a:pt x="1338" y="19285"/>
                      <a:pt x="4705" y="20442"/>
                    </a:cubicBezTo>
                    <a:cubicBezTo>
                      <a:pt x="8072" y="21600"/>
                      <a:pt x="13533" y="21600"/>
                      <a:pt x="16900" y="20442"/>
                    </a:cubicBezTo>
                    <a:cubicBezTo>
                      <a:pt x="20267" y="19285"/>
                      <a:pt x="20267" y="17405"/>
                      <a:pt x="16900" y="16247"/>
                    </a:cubicBezTo>
                    <a:cubicBezTo>
                      <a:pt x="15918" y="15910"/>
                      <a:pt x="14742" y="15701"/>
                      <a:pt x="13509" y="15560"/>
                    </a:cubicBezTo>
                    <a:lnTo>
                      <a:pt x="13509" y="2726"/>
                    </a:lnTo>
                    <a:lnTo>
                      <a:pt x="20344" y="2726"/>
                    </a:lnTo>
                    <a:cubicBezTo>
                      <a:pt x="21039" y="2726"/>
                      <a:pt x="21597" y="2120"/>
                      <a:pt x="21598" y="1367"/>
                    </a:cubicBezTo>
                    <a:cubicBezTo>
                      <a:pt x="21599" y="614"/>
                      <a:pt x="21039" y="2"/>
                      <a:pt x="20344" y="0"/>
                    </a:cubicBezTo>
                    <a:lnTo>
                      <a:pt x="1260" y="0"/>
                    </a:lnTo>
                    <a:close/>
                  </a:path>
                </a:pathLst>
              </a:custGeom>
              <a:solidFill>
                <a:srgbClr val="5E5E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</p:grpSp>
      </p:grpSp>
      <p:grpSp>
        <p:nvGrpSpPr>
          <p:cNvPr id="1365" name="Group"/>
          <p:cNvGrpSpPr/>
          <p:nvPr/>
        </p:nvGrpSpPr>
        <p:grpSpPr>
          <a:xfrm>
            <a:off x="9262593" y="3206970"/>
            <a:ext cx="2937566" cy="7302060"/>
            <a:chOff x="0" y="0"/>
            <a:chExt cx="2937565" cy="7302059"/>
          </a:xfrm>
        </p:grpSpPr>
        <p:sp>
          <p:nvSpPr>
            <p:cNvPr id="1363" name="Shape"/>
            <p:cNvSpPr/>
            <p:nvPr/>
          </p:nvSpPr>
          <p:spPr>
            <a:xfrm>
              <a:off x="0" y="0"/>
              <a:ext cx="2937566" cy="7302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598" extrusionOk="0">
                  <a:moveTo>
                    <a:pt x="2762" y="0"/>
                  </a:moveTo>
                  <a:lnTo>
                    <a:pt x="2511" y="77"/>
                  </a:lnTo>
                  <a:cubicBezTo>
                    <a:pt x="2491" y="102"/>
                    <a:pt x="465" y="2595"/>
                    <a:pt x="68" y="5331"/>
                  </a:cubicBezTo>
                  <a:cubicBezTo>
                    <a:pt x="-463" y="8985"/>
                    <a:pt x="2130" y="11410"/>
                    <a:pt x="7572" y="12348"/>
                  </a:cubicBezTo>
                  <a:lnTo>
                    <a:pt x="7630" y="12356"/>
                  </a:lnTo>
                  <a:cubicBezTo>
                    <a:pt x="7648" y="12358"/>
                    <a:pt x="9446" y="12521"/>
                    <a:pt x="9446" y="14698"/>
                  </a:cubicBezTo>
                  <a:lnTo>
                    <a:pt x="9446" y="19021"/>
                  </a:lnTo>
                  <a:cubicBezTo>
                    <a:pt x="9280" y="19173"/>
                    <a:pt x="7762" y="20375"/>
                    <a:pt x="1188" y="20605"/>
                  </a:cubicBezTo>
                  <a:lnTo>
                    <a:pt x="1004" y="20649"/>
                  </a:lnTo>
                  <a:cubicBezTo>
                    <a:pt x="913" y="20700"/>
                    <a:pt x="460" y="20961"/>
                    <a:pt x="618" y="21160"/>
                  </a:cubicBezTo>
                  <a:cubicBezTo>
                    <a:pt x="665" y="21218"/>
                    <a:pt x="789" y="21295"/>
                    <a:pt x="1082" y="21330"/>
                  </a:cubicBezTo>
                  <a:lnTo>
                    <a:pt x="1111" y="21334"/>
                  </a:lnTo>
                  <a:cubicBezTo>
                    <a:pt x="1155" y="21337"/>
                    <a:pt x="5282" y="21597"/>
                    <a:pt x="9591" y="21597"/>
                  </a:cubicBezTo>
                  <a:cubicBezTo>
                    <a:pt x="9893" y="21597"/>
                    <a:pt x="10187" y="21600"/>
                    <a:pt x="10489" y="21597"/>
                  </a:cubicBezTo>
                  <a:cubicBezTo>
                    <a:pt x="10533" y="21597"/>
                    <a:pt x="10569" y="21585"/>
                    <a:pt x="10605" y="21577"/>
                  </a:cubicBezTo>
                  <a:cubicBezTo>
                    <a:pt x="10625" y="21579"/>
                    <a:pt x="10622" y="21593"/>
                    <a:pt x="10644" y="21593"/>
                  </a:cubicBezTo>
                  <a:cubicBezTo>
                    <a:pt x="10946" y="21596"/>
                    <a:pt x="11243" y="21597"/>
                    <a:pt x="11542" y="21597"/>
                  </a:cubicBezTo>
                  <a:cubicBezTo>
                    <a:pt x="15805" y="21597"/>
                    <a:pt x="19586" y="21337"/>
                    <a:pt x="19626" y="21334"/>
                  </a:cubicBezTo>
                  <a:lnTo>
                    <a:pt x="19655" y="21330"/>
                  </a:lnTo>
                  <a:cubicBezTo>
                    <a:pt x="19946" y="21295"/>
                    <a:pt x="20057" y="21218"/>
                    <a:pt x="20100" y="21160"/>
                  </a:cubicBezTo>
                  <a:cubicBezTo>
                    <a:pt x="20246" y="20959"/>
                    <a:pt x="19747" y="20696"/>
                    <a:pt x="19646" y="20645"/>
                  </a:cubicBezTo>
                  <a:lnTo>
                    <a:pt x="19462" y="20605"/>
                  </a:lnTo>
                  <a:cubicBezTo>
                    <a:pt x="12899" y="20375"/>
                    <a:pt x="11232" y="19175"/>
                    <a:pt x="11040" y="19017"/>
                  </a:cubicBezTo>
                  <a:lnTo>
                    <a:pt x="11040" y="14698"/>
                  </a:lnTo>
                  <a:cubicBezTo>
                    <a:pt x="11040" y="12517"/>
                    <a:pt x="12995" y="12358"/>
                    <a:pt x="13010" y="12356"/>
                  </a:cubicBezTo>
                  <a:lnTo>
                    <a:pt x="13078" y="12348"/>
                  </a:lnTo>
                  <a:cubicBezTo>
                    <a:pt x="18520" y="11410"/>
                    <a:pt x="21137" y="8985"/>
                    <a:pt x="20660" y="5331"/>
                  </a:cubicBezTo>
                  <a:cubicBezTo>
                    <a:pt x="20302" y="2595"/>
                    <a:pt x="18323" y="102"/>
                    <a:pt x="18303" y="77"/>
                  </a:cubicBezTo>
                  <a:lnTo>
                    <a:pt x="18052" y="0"/>
                  </a:lnTo>
                  <a:lnTo>
                    <a:pt x="10760" y="0"/>
                  </a:lnTo>
                  <a:lnTo>
                    <a:pt x="10248" y="0"/>
                  </a:lnTo>
                  <a:lnTo>
                    <a:pt x="2762" y="0"/>
                  </a:lnTo>
                  <a:close/>
                  <a:moveTo>
                    <a:pt x="2946" y="223"/>
                  </a:moveTo>
                  <a:lnTo>
                    <a:pt x="10248" y="223"/>
                  </a:lnTo>
                  <a:lnTo>
                    <a:pt x="10760" y="223"/>
                  </a:lnTo>
                  <a:lnTo>
                    <a:pt x="17859" y="223"/>
                  </a:lnTo>
                  <a:cubicBezTo>
                    <a:pt x="18188" y="657"/>
                    <a:pt x="19821" y="2905"/>
                    <a:pt x="20138" y="5348"/>
                  </a:cubicBezTo>
                  <a:cubicBezTo>
                    <a:pt x="20606" y="8941"/>
                    <a:pt x="18165" y="11228"/>
                    <a:pt x="12894" y="12142"/>
                  </a:cubicBezTo>
                  <a:cubicBezTo>
                    <a:pt x="12565" y="12171"/>
                    <a:pt x="10509" y="12442"/>
                    <a:pt x="10509" y="14698"/>
                  </a:cubicBezTo>
                  <a:lnTo>
                    <a:pt x="10509" y="19041"/>
                  </a:lnTo>
                  <a:lnTo>
                    <a:pt x="10528" y="19086"/>
                  </a:lnTo>
                  <a:cubicBezTo>
                    <a:pt x="10587" y="19146"/>
                    <a:pt x="12056" y="20556"/>
                    <a:pt x="19308" y="20824"/>
                  </a:cubicBezTo>
                  <a:cubicBezTo>
                    <a:pt x="19483" y="20922"/>
                    <a:pt x="19633" y="21046"/>
                    <a:pt x="19597" y="21095"/>
                  </a:cubicBezTo>
                  <a:cubicBezTo>
                    <a:pt x="19590" y="21105"/>
                    <a:pt x="19552" y="21111"/>
                    <a:pt x="19520" y="21115"/>
                  </a:cubicBezTo>
                  <a:cubicBezTo>
                    <a:pt x="19229" y="21135"/>
                    <a:pt x="15083" y="21416"/>
                    <a:pt x="10653" y="21374"/>
                  </a:cubicBezTo>
                  <a:cubicBezTo>
                    <a:pt x="10616" y="21375"/>
                    <a:pt x="10618" y="21397"/>
                    <a:pt x="10586" y="21403"/>
                  </a:cubicBezTo>
                  <a:cubicBezTo>
                    <a:pt x="10553" y="21397"/>
                    <a:pt x="10527" y="21387"/>
                    <a:pt x="10489" y="21387"/>
                  </a:cubicBezTo>
                  <a:cubicBezTo>
                    <a:pt x="10487" y="21387"/>
                    <a:pt x="10481" y="21387"/>
                    <a:pt x="10480" y="21387"/>
                  </a:cubicBezTo>
                  <a:cubicBezTo>
                    <a:pt x="6051" y="21387"/>
                    <a:pt x="1530" y="21144"/>
                    <a:pt x="1207" y="21123"/>
                  </a:cubicBezTo>
                  <a:cubicBezTo>
                    <a:pt x="1133" y="21113"/>
                    <a:pt x="1124" y="21096"/>
                    <a:pt x="1120" y="21091"/>
                  </a:cubicBezTo>
                  <a:cubicBezTo>
                    <a:pt x="1076" y="21036"/>
                    <a:pt x="1212" y="20913"/>
                    <a:pt x="1352" y="20824"/>
                  </a:cubicBezTo>
                  <a:cubicBezTo>
                    <a:pt x="8602" y="20555"/>
                    <a:pt x="9906" y="19142"/>
                    <a:pt x="9958" y="19081"/>
                  </a:cubicBezTo>
                  <a:lnTo>
                    <a:pt x="9977" y="19041"/>
                  </a:lnTo>
                  <a:lnTo>
                    <a:pt x="9977" y="14698"/>
                  </a:lnTo>
                  <a:cubicBezTo>
                    <a:pt x="9977" y="12449"/>
                    <a:pt x="8070" y="12172"/>
                    <a:pt x="7756" y="12142"/>
                  </a:cubicBezTo>
                  <a:cubicBezTo>
                    <a:pt x="2484" y="11228"/>
                    <a:pt x="69" y="8942"/>
                    <a:pt x="589" y="5348"/>
                  </a:cubicBezTo>
                  <a:cubicBezTo>
                    <a:pt x="943" y="2904"/>
                    <a:pt x="2610" y="655"/>
                    <a:pt x="2946" y="223"/>
                  </a:cubicBezTo>
                  <a:close/>
                </a:path>
              </a:pathLst>
            </a:cu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364" name="Shape"/>
            <p:cNvSpPr/>
            <p:nvPr/>
          </p:nvSpPr>
          <p:spPr>
            <a:xfrm>
              <a:off x="310934" y="2957097"/>
              <a:ext cx="2318835" cy="1101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295" y="9013"/>
                    <a:pt x="3783" y="16901"/>
                    <a:pt x="8318" y="21439"/>
                  </a:cubicBezTo>
                  <a:lnTo>
                    <a:pt x="12388" y="21600"/>
                  </a:lnTo>
                  <a:cubicBezTo>
                    <a:pt x="12388" y="21600"/>
                    <a:pt x="16573" y="19935"/>
                    <a:pt x="19622" y="9510"/>
                  </a:cubicBezTo>
                  <a:cubicBezTo>
                    <a:pt x="20381" y="6918"/>
                    <a:pt x="21064" y="3781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383" name="Group"/>
          <p:cNvGrpSpPr/>
          <p:nvPr/>
        </p:nvGrpSpPr>
        <p:grpSpPr>
          <a:xfrm>
            <a:off x="11009809" y="9894566"/>
            <a:ext cx="4786864" cy="505666"/>
            <a:chOff x="0" y="0"/>
            <a:chExt cx="4786863" cy="505665"/>
          </a:xfrm>
        </p:grpSpPr>
        <p:grpSp>
          <p:nvGrpSpPr>
            <p:cNvPr id="1373" name="Group"/>
            <p:cNvGrpSpPr/>
            <p:nvPr/>
          </p:nvGrpSpPr>
          <p:grpSpPr>
            <a:xfrm>
              <a:off x="3385291" y="-1"/>
              <a:ext cx="1401573" cy="505667"/>
              <a:chOff x="0" y="0"/>
              <a:chExt cx="1401571" cy="505665"/>
            </a:xfrm>
          </p:grpSpPr>
          <p:sp>
            <p:nvSpPr>
              <p:cNvPr id="1366" name="Shape"/>
              <p:cNvSpPr/>
              <p:nvPr/>
            </p:nvSpPr>
            <p:spPr>
              <a:xfrm>
                <a:off x="884636" y="7855"/>
                <a:ext cx="310135" cy="390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2" h="20514" extrusionOk="0">
                    <a:moveTo>
                      <a:pt x="7590" y="25"/>
                    </a:moveTo>
                    <a:cubicBezTo>
                      <a:pt x="4405" y="299"/>
                      <a:pt x="2307" y="1695"/>
                      <a:pt x="536" y="4279"/>
                    </a:cubicBezTo>
                    <a:cubicBezTo>
                      <a:pt x="49" y="4990"/>
                      <a:pt x="-28" y="5961"/>
                      <a:pt x="296" y="6761"/>
                    </a:cubicBezTo>
                    <a:cubicBezTo>
                      <a:pt x="-655" y="8570"/>
                      <a:pt x="785" y="11157"/>
                      <a:pt x="3171" y="10493"/>
                    </a:cubicBezTo>
                    <a:cubicBezTo>
                      <a:pt x="4721" y="10062"/>
                      <a:pt x="6141" y="9465"/>
                      <a:pt x="7403" y="8658"/>
                    </a:cubicBezTo>
                    <a:cubicBezTo>
                      <a:pt x="7651" y="9209"/>
                      <a:pt x="8075" y="9510"/>
                      <a:pt x="8575" y="9701"/>
                    </a:cubicBezTo>
                    <a:cubicBezTo>
                      <a:pt x="8093" y="10562"/>
                      <a:pt x="7718" y="11520"/>
                      <a:pt x="7616" y="12641"/>
                    </a:cubicBezTo>
                    <a:cubicBezTo>
                      <a:pt x="7562" y="13238"/>
                      <a:pt x="7697" y="13704"/>
                      <a:pt x="7962" y="14059"/>
                    </a:cubicBezTo>
                    <a:cubicBezTo>
                      <a:pt x="7170" y="14713"/>
                      <a:pt x="7047" y="16062"/>
                      <a:pt x="7430" y="17104"/>
                    </a:cubicBezTo>
                    <a:cubicBezTo>
                      <a:pt x="8308" y="19495"/>
                      <a:pt x="10273" y="21397"/>
                      <a:pt x="12514" y="20086"/>
                    </a:cubicBezTo>
                    <a:cubicBezTo>
                      <a:pt x="13480" y="19521"/>
                      <a:pt x="13837" y="18578"/>
                      <a:pt x="13845" y="17563"/>
                    </a:cubicBezTo>
                    <a:cubicBezTo>
                      <a:pt x="15010" y="17407"/>
                      <a:pt x="16159" y="17175"/>
                      <a:pt x="17253" y="16645"/>
                    </a:cubicBezTo>
                    <a:cubicBezTo>
                      <a:pt x="18997" y="15801"/>
                      <a:pt x="20945" y="14671"/>
                      <a:pt x="20793" y="12600"/>
                    </a:cubicBezTo>
                    <a:cubicBezTo>
                      <a:pt x="20766" y="12220"/>
                      <a:pt x="20564" y="11200"/>
                      <a:pt x="19862" y="10598"/>
                    </a:cubicBezTo>
                    <a:cubicBezTo>
                      <a:pt x="19286" y="10103"/>
                      <a:pt x="19237" y="8801"/>
                      <a:pt x="19036" y="8492"/>
                    </a:cubicBezTo>
                    <a:cubicBezTo>
                      <a:pt x="18873" y="8240"/>
                      <a:pt x="18639" y="8098"/>
                      <a:pt x="18451" y="7887"/>
                    </a:cubicBezTo>
                    <a:cubicBezTo>
                      <a:pt x="18834" y="7209"/>
                      <a:pt x="19120" y="6432"/>
                      <a:pt x="19196" y="5447"/>
                    </a:cubicBezTo>
                    <a:cubicBezTo>
                      <a:pt x="19306" y="4022"/>
                      <a:pt x="19796" y="3612"/>
                      <a:pt x="18850" y="2694"/>
                    </a:cubicBezTo>
                    <a:cubicBezTo>
                      <a:pt x="18332" y="2192"/>
                      <a:pt x="16482" y="1849"/>
                      <a:pt x="15549" y="1839"/>
                    </a:cubicBezTo>
                    <a:cubicBezTo>
                      <a:pt x="13021" y="1154"/>
                      <a:pt x="10245" y="-203"/>
                      <a:pt x="7590" y="25"/>
                    </a:cubicBezTo>
                    <a:close/>
                  </a:path>
                </a:pathLst>
              </a:custGeom>
              <a:solidFill>
                <a:srgbClr val="A9A8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367" name="Shape"/>
              <p:cNvSpPr/>
              <p:nvPr/>
            </p:nvSpPr>
            <p:spPr>
              <a:xfrm>
                <a:off x="207556" y="46172"/>
                <a:ext cx="991110" cy="434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9" h="20832" extrusionOk="0">
                    <a:moveTo>
                      <a:pt x="795" y="32"/>
                    </a:moveTo>
                    <a:cubicBezTo>
                      <a:pt x="344" y="78"/>
                      <a:pt x="11" y="1120"/>
                      <a:pt x="53" y="2088"/>
                    </a:cubicBezTo>
                    <a:cubicBezTo>
                      <a:pt x="66" y="2406"/>
                      <a:pt x="95" y="2713"/>
                      <a:pt x="129" y="3002"/>
                    </a:cubicBezTo>
                    <a:cubicBezTo>
                      <a:pt x="-278" y="5410"/>
                      <a:pt x="314" y="7357"/>
                      <a:pt x="1392" y="7590"/>
                    </a:cubicBezTo>
                    <a:cubicBezTo>
                      <a:pt x="1529" y="8065"/>
                      <a:pt x="1772" y="8355"/>
                      <a:pt x="2117" y="8200"/>
                    </a:cubicBezTo>
                    <a:cubicBezTo>
                      <a:pt x="3007" y="7798"/>
                      <a:pt x="3900" y="7692"/>
                      <a:pt x="4803" y="7648"/>
                    </a:cubicBezTo>
                    <a:cubicBezTo>
                      <a:pt x="4915" y="7656"/>
                      <a:pt x="5028" y="7665"/>
                      <a:pt x="5136" y="7648"/>
                    </a:cubicBezTo>
                    <a:cubicBezTo>
                      <a:pt x="6067" y="7495"/>
                      <a:pt x="5585" y="3492"/>
                      <a:pt x="4906" y="1993"/>
                    </a:cubicBezTo>
                    <a:cubicBezTo>
                      <a:pt x="4584" y="1284"/>
                      <a:pt x="3497" y="978"/>
                      <a:pt x="3430" y="984"/>
                    </a:cubicBezTo>
                    <a:cubicBezTo>
                      <a:pt x="2667" y="-16"/>
                      <a:pt x="1686" y="-59"/>
                      <a:pt x="795" y="32"/>
                    </a:cubicBezTo>
                    <a:close/>
                    <a:moveTo>
                      <a:pt x="10381" y="32"/>
                    </a:moveTo>
                    <a:cubicBezTo>
                      <a:pt x="9930" y="78"/>
                      <a:pt x="9606" y="1120"/>
                      <a:pt x="9648" y="2088"/>
                    </a:cubicBezTo>
                    <a:cubicBezTo>
                      <a:pt x="9661" y="2406"/>
                      <a:pt x="9690" y="2713"/>
                      <a:pt x="9725" y="3002"/>
                    </a:cubicBezTo>
                    <a:cubicBezTo>
                      <a:pt x="9317" y="5410"/>
                      <a:pt x="9909" y="7357"/>
                      <a:pt x="10987" y="7590"/>
                    </a:cubicBezTo>
                    <a:cubicBezTo>
                      <a:pt x="11124" y="8065"/>
                      <a:pt x="11358" y="8355"/>
                      <a:pt x="11703" y="8200"/>
                    </a:cubicBezTo>
                    <a:cubicBezTo>
                      <a:pt x="12594" y="7798"/>
                      <a:pt x="13495" y="7692"/>
                      <a:pt x="14398" y="7648"/>
                    </a:cubicBezTo>
                    <a:cubicBezTo>
                      <a:pt x="14510" y="7656"/>
                      <a:pt x="14615" y="7665"/>
                      <a:pt x="14723" y="7648"/>
                    </a:cubicBezTo>
                    <a:cubicBezTo>
                      <a:pt x="15654" y="7495"/>
                      <a:pt x="15180" y="3492"/>
                      <a:pt x="14501" y="1993"/>
                    </a:cubicBezTo>
                    <a:cubicBezTo>
                      <a:pt x="14180" y="1284"/>
                      <a:pt x="13084" y="978"/>
                      <a:pt x="13017" y="984"/>
                    </a:cubicBezTo>
                    <a:cubicBezTo>
                      <a:pt x="12254" y="-16"/>
                      <a:pt x="11272" y="-59"/>
                      <a:pt x="10381" y="32"/>
                    </a:cubicBezTo>
                    <a:close/>
                    <a:moveTo>
                      <a:pt x="7260" y="8904"/>
                    </a:moveTo>
                    <a:cubicBezTo>
                      <a:pt x="6838" y="8710"/>
                      <a:pt x="6536" y="9116"/>
                      <a:pt x="6364" y="9761"/>
                    </a:cubicBezTo>
                    <a:cubicBezTo>
                      <a:pt x="5040" y="10124"/>
                      <a:pt x="4300" y="12766"/>
                      <a:pt x="4778" y="15986"/>
                    </a:cubicBezTo>
                    <a:cubicBezTo>
                      <a:pt x="4732" y="16377"/>
                      <a:pt x="4695" y="16777"/>
                      <a:pt x="4675" y="17205"/>
                    </a:cubicBezTo>
                    <a:cubicBezTo>
                      <a:pt x="4615" y="18508"/>
                      <a:pt x="5010" y="19905"/>
                      <a:pt x="5562" y="19947"/>
                    </a:cubicBezTo>
                    <a:cubicBezTo>
                      <a:pt x="6654" y="20029"/>
                      <a:pt x="7850" y="21401"/>
                      <a:pt x="8795" y="20023"/>
                    </a:cubicBezTo>
                    <a:cubicBezTo>
                      <a:pt x="8877" y="20027"/>
                      <a:pt x="10621" y="20058"/>
                      <a:pt x="11021" y="19090"/>
                    </a:cubicBezTo>
                    <a:cubicBezTo>
                      <a:pt x="11364" y="18261"/>
                      <a:pt x="11194" y="17575"/>
                      <a:pt x="11285" y="15834"/>
                    </a:cubicBezTo>
                    <a:cubicBezTo>
                      <a:pt x="11330" y="14974"/>
                      <a:pt x="11747" y="13091"/>
                      <a:pt x="11712" y="12312"/>
                    </a:cubicBezTo>
                    <a:cubicBezTo>
                      <a:pt x="11643" y="10773"/>
                      <a:pt x="11412" y="9578"/>
                      <a:pt x="10961" y="9513"/>
                    </a:cubicBezTo>
                    <a:cubicBezTo>
                      <a:pt x="10829" y="9495"/>
                      <a:pt x="10688" y="9497"/>
                      <a:pt x="10552" y="9513"/>
                    </a:cubicBezTo>
                    <a:cubicBezTo>
                      <a:pt x="9444" y="9495"/>
                      <a:pt x="8348" y="9404"/>
                      <a:pt x="7260" y="8904"/>
                    </a:cubicBezTo>
                    <a:close/>
                    <a:moveTo>
                      <a:pt x="17605" y="10008"/>
                    </a:moveTo>
                    <a:cubicBezTo>
                      <a:pt x="17255" y="9843"/>
                      <a:pt x="17003" y="10224"/>
                      <a:pt x="16855" y="10827"/>
                    </a:cubicBezTo>
                    <a:cubicBezTo>
                      <a:pt x="15748" y="11210"/>
                      <a:pt x="15114" y="13690"/>
                      <a:pt x="15490" y="16653"/>
                    </a:cubicBezTo>
                    <a:cubicBezTo>
                      <a:pt x="15449" y="17016"/>
                      <a:pt x="15416" y="17379"/>
                      <a:pt x="15396" y="17776"/>
                    </a:cubicBezTo>
                    <a:cubicBezTo>
                      <a:pt x="15337" y="18984"/>
                      <a:pt x="15652" y="20251"/>
                      <a:pt x="16113" y="20270"/>
                    </a:cubicBezTo>
                    <a:cubicBezTo>
                      <a:pt x="17023" y="20308"/>
                      <a:pt x="18010" y="21541"/>
                      <a:pt x="18808" y="20232"/>
                    </a:cubicBezTo>
                    <a:cubicBezTo>
                      <a:pt x="18877" y="20233"/>
                      <a:pt x="20327" y="20209"/>
                      <a:pt x="20667" y="19299"/>
                    </a:cubicBezTo>
                    <a:cubicBezTo>
                      <a:pt x="20959" y="18520"/>
                      <a:pt x="20826" y="17886"/>
                      <a:pt x="20915" y="16272"/>
                    </a:cubicBezTo>
                    <a:cubicBezTo>
                      <a:pt x="20958" y="15475"/>
                      <a:pt x="21322" y="13717"/>
                      <a:pt x="21298" y="12997"/>
                    </a:cubicBezTo>
                    <a:cubicBezTo>
                      <a:pt x="21252" y="11575"/>
                      <a:pt x="21060" y="10490"/>
                      <a:pt x="20684" y="10446"/>
                    </a:cubicBezTo>
                    <a:cubicBezTo>
                      <a:pt x="20574" y="10433"/>
                      <a:pt x="20466" y="10426"/>
                      <a:pt x="20352" y="10446"/>
                    </a:cubicBezTo>
                    <a:cubicBezTo>
                      <a:pt x="19428" y="10468"/>
                      <a:pt x="18510" y="10432"/>
                      <a:pt x="17605" y="10008"/>
                    </a:cubicBezTo>
                    <a:close/>
                  </a:path>
                </a:pathLst>
              </a:custGeom>
              <a:solidFill>
                <a:srgbClr val="A2A1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368" name="Shape"/>
              <p:cNvSpPr/>
              <p:nvPr/>
            </p:nvSpPr>
            <p:spPr>
              <a:xfrm>
                <a:off x="23224" y="7939"/>
                <a:ext cx="1233996" cy="4977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5" h="21457" extrusionOk="0">
                    <a:moveTo>
                      <a:pt x="1502" y="0"/>
                    </a:moveTo>
                    <a:cubicBezTo>
                      <a:pt x="1288" y="7"/>
                      <a:pt x="1089" y="137"/>
                      <a:pt x="900" y="428"/>
                    </a:cubicBezTo>
                    <a:cubicBezTo>
                      <a:pt x="744" y="355"/>
                      <a:pt x="589" y="410"/>
                      <a:pt x="449" y="650"/>
                    </a:cubicBezTo>
                    <a:cubicBezTo>
                      <a:pt x="-209" y="1772"/>
                      <a:pt x="-114" y="4480"/>
                      <a:pt x="538" y="6399"/>
                    </a:cubicBezTo>
                    <a:cubicBezTo>
                      <a:pt x="596" y="8178"/>
                      <a:pt x="1344" y="10662"/>
                      <a:pt x="1960" y="10095"/>
                    </a:cubicBezTo>
                    <a:cubicBezTo>
                      <a:pt x="2676" y="9435"/>
                      <a:pt x="3303" y="8625"/>
                      <a:pt x="3814" y="7254"/>
                    </a:cubicBezTo>
                    <a:cubicBezTo>
                      <a:pt x="3834" y="7254"/>
                      <a:pt x="3849" y="7260"/>
                      <a:pt x="3868" y="7254"/>
                    </a:cubicBezTo>
                    <a:cubicBezTo>
                      <a:pt x="4017" y="7317"/>
                      <a:pt x="4168" y="7356"/>
                      <a:pt x="4306" y="7323"/>
                    </a:cubicBezTo>
                    <a:cubicBezTo>
                      <a:pt x="4770" y="7211"/>
                      <a:pt x="5009" y="6517"/>
                      <a:pt x="5181" y="5424"/>
                    </a:cubicBezTo>
                    <a:cubicBezTo>
                      <a:pt x="5346" y="4382"/>
                      <a:pt x="4961" y="2319"/>
                      <a:pt x="4491" y="1608"/>
                    </a:cubicBezTo>
                    <a:cubicBezTo>
                      <a:pt x="3828" y="608"/>
                      <a:pt x="3240" y="192"/>
                      <a:pt x="2637" y="171"/>
                    </a:cubicBezTo>
                    <a:cubicBezTo>
                      <a:pt x="2563" y="171"/>
                      <a:pt x="2487" y="179"/>
                      <a:pt x="2411" y="188"/>
                    </a:cubicBezTo>
                    <a:cubicBezTo>
                      <a:pt x="2311" y="201"/>
                      <a:pt x="2232" y="265"/>
                      <a:pt x="2165" y="359"/>
                    </a:cubicBezTo>
                    <a:cubicBezTo>
                      <a:pt x="1941" y="113"/>
                      <a:pt x="1716" y="-7"/>
                      <a:pt x="1502" y="0"/>
                    </a:cubicBezTo>
                    <a:close/>
                    <a:moveTo>
                      <a:pt x="9326" y="0"/>
                    </a:moveTo>
                    <a:cubicBezTo>
                      <a:pt x="9112" y="7"/>
                      <a:pt x="8906" y="137"/>
                      <a:pt x="8717" y="428"/>
                    </a:cubicBezTo>
                    <a:cubicBezTo>
                      <a:pt x="8561" y="355"/>
                      <a:pt x="8407" y="410"/>
                      <a:pt x="8266" y="650"/>
                    </a:cubicBezTo>
                    <a:cubicBezTo>
                      <a:pt x="7608" y="1772"/>
                      <a:pt x="7704" y="4480"/>
                      <a:pt x="8355" y="6399"/>
                    </a:cubicBezTo>
                    <a:cubicBezTo>
                      <a:pt x="8414" y="8178"/>
                      <a:pt x="9168" y="10662"/>
                      <a:pt x="9784" y="10095"/>
                    </a:cubicBezTo>
                    <a:cubicBezTo>
                      <a:pt x="10500" y="9435"/>
                      <a:pt x="11120" y="8625"/>
                      <a:pt x="11631" y="7254"/>
                    </a:cubicBezTo>
                    <a:cubicBezTo>
                      <a:pt x="11651" y="7254"/>
                      <a:pt x="11673" y="7260"/>
                      <a:pt x="11692" y="7254"/>
                    </a:cubicBezTo>
                    <a:cubicBezTo>
                      <a:pt x="11841" y="7317"/>
                      <a:pt x="11992" y="7356"/>
                      <a:pt x="12130" y="7323"/>
                    </a:cubicBezTo>
                    <a:cubicBezTo>
                      <a:pt x="12594" y="7211"/>
                      <a:pt x="12833" y="6517"/>
                      <a:pt x="13006" y="5424"/>
                    </a:cubicBezTo>
                    <a:cubicBezTo>
                      <a:pt x="13170" y="4382"/>
                      <a:pt x="12785" y="2319"/>
                      <a:pt x="12315" y="1608"/>
                    </a:cubicBezTo>
                    <a:cubicBezTo>
                      <a:pt x="11652" y="608"/>
                      <a:pt x="11064" y="192"/>
                      <a:pt x="10461" y="171"/>
                    </a:cubicBezTo>
                    <a:cubicBezTo>
                      <a:pt x="10387" y="171"/>
                      <a:pt x="10311" y="179"/>
                      <a:pt x="10236" y="188"/>
                    </a:cubicBezTo>
                    <a:cubicBezTo>
                      <a:pt x="10135" y="201"/>
                      <a:pt x="10057" y="265"/>
                      <a:pt x="9989" y="359"/>
                    </a:cubicBezTo>
                    <a:cubicBezTo>
                      <a:pt x="9765" y="113"/>
                      <a:pt x="9540" y="-7"/>
                      <a:pt x="9326" y="0"/>
                    </a:cubicBezTo>
                    <a:close/>
                    <a:moveTo>
                      <a:pt x="17547" y="0"/>
                    </a:moveTo>
                    <a:cubicBezTo>
                      <a:pt x="17333" y="7"/>
                      <a:pt x="17127" y="137"/>
                      <a:pt x="16938" y="428"/>
                    </a:cubicBezTo>
                    <a:cubicBezTo>
                      <a:pt x="16782" y="355"/>
                      <a:pt x="16627" y="410"/>
                      <a:pt x="16487" y="650"/>
                    </a:cubicBezTo>
                    <a:cubicBezTo>
                      <a:pt x="15829" y="1772"/>
                      <a:pt x="15924" y="4480"/>
                      <a:pt x="16576" y="6399"/>
                    </a:cubicBezTo>
                    <a:cubicBezTo>
                      <a:pt x="16634" y="8178"/>
                      <a:pt x="17382" y="10662"/>
                      <a:pt x="17998" y="10095"/>
                    </a:cubicBezTo>
                    <a:cubicBezTo>
                      <a:pt x="18714" y="9435"/>
                      <a:pt x="19341" y="8625"/>
                      <a:pt x="19852" y="7254"/>
                    </a:cubicBezTo>
                    <a:cubicBezTo>
                      <a:pt x="19872" y="7254"/>
                      <a:pt x="19893" y="7260"/>
                      <a:pt x="19913" y="7254"/>
                    </a:cubicBezTo>
                    <a:cubicBezTo>
                      <a:pt x="20062" y="7317"/>
                      <a:pt x="20206" y="7356"/>
                      <a:pt x="20344" y="7323"/>
                    </a:cubicBezTo>
                    <a:cubicBezTo>
                      <a:pt x="20808" y="7211"/>
                      <a:pt x="21054" y="6517"/>
                      <a:pt x="21226" y="5424"/>
                    </a:cubicBezTo>
                    <a:cubicBezTo>
                      <a:pt x="21391" y="4382"/>
                      <a:pt x="21006" y="2319"/>
                      <a:pt x="20536" y="1608"/>
                    </a:cubicBezTo>
                    <a:cubicBezTo>
                      <a:pt x="19873" y="608"/>
                      <a:pt x="19285" y="192"/>
                      <a:pt x="18682" y="171"/>
                    </a:cubicBezTo>
                    <a:cubicBezTo>
                      <a:pt x="18608" y="171"/>
                      <a:pt x="18532" y="179"/>
                      <a:pt x="18456" y="188"/>
                    </a:cubicBezTo>
                    <a:cubicBezTo>
                      <a:pt x="18356" y="201"/>
                      <a:pt x="18277" y="265"/>
                      <a:pt x="18210" y="359"/>
                    </a:cubicBezTo>
                    <a:cubicBezTo>
                      <a:pt x="17985" y="113"/>
                      <a:pt x="17760" y="-7"/>
                      <a:pt x="17547" y="0"/>
                    </a:cubicBezTo>
                    <a:close/>
                    <a:moveTo>
                      <a:pt x="6597" y="11344"/>
                    </a:moveTo>
                    <a:cubicBezTo>
                      <a:pt x="5981" y="10776"/>
                      <a:pt x="5233" y="13278"/>
                      <a:pt x="5175" y="15056"/>
                    </a:cubicBezTo>
                    <a:cubicBezTo>
                      <a:pt x="4523" y="16975"/>
                      <a:pt x="4428" y="19683"/>
                      <a:pt x="5086" y="20805"/>
                    </a:cubicBezTo>
                    <a:cubicBezTo>
                      <a:pt x="5226" y="21045"/>
                      <a:pt x="5381" y="21083"/>
                      <a:pt x="5537" y="21011"/>
                    </a:cubicBezTo>
                    <a:cubicBezTo>
                      <a:pt x="5914" y="21593"/>
                      <a:pt x="6353" y="21589"/>
                      <a:pt x="6802" y="21096"/>
                    </a:cubicBezTo>
                    <a:cubicBezTo>
                      <a:pt x="6870" y="21191"/>
                      <a:pt x="6948" y="21255"/>
                      <a:pt x="7049" y="21267"/>
                    </a:cubicBezTo>
                    <a:cubicBezTo>
                      <a:pt x="7124" y="21276"/>
                      <a:pt x="7200" y="21268"/>
                      <a:pt x="7274" y="21267"/>
                    </a:cubicBezTo>
                    <a:cubicBezTo>
                      <a:pt x="7275" y="21267"/>
                      <a:pt x="7280" y="21268"/>
                      <a:pt x="7281" y="21267"/>
                    </a:cubicBezTo>
                    <a:cubicBezTo>
                      <a:pt x="7884" y="21247"/>
                      <a:pt x="8472" y="20848"/>
                      <a:pt x="9134" y="19847"/>
                    </a:cubicBezTo>
                    <a:cubicBezTo>
                      <a:pt x="9605" y="19137"/>
                      <a:pt x="9983" y="17057"/>
                      <a:pt x="9818" y="16015"/>
                    </a:cubicBezTo>
                    <a:cubicBezTo>
                      <a:pt x="9646" y="14922"/>
                      <a:pt x="9407" y="14227"/>
                      <a:pt x="8943" y="14115"/>
                    </a:cubicBezTo>
                    <a:cubicBezTo>
                      <a:pt x="8805" y="14083"/>
                      <a:pt x="8660" y="14138"/>
                      <a:pt x="8512" y="14201"/>
                    </a:cubicBezTo>
                    <a:cubicBezTo>
                      <a:pt x="8492" y="14196"/>
                      <a:pt x="8471" y="14184"/>
                      <a:pt x="8451" y="14184"/>
                    </a:cubicBezTo>
                    <a:cubicBezTo>
                      <a:pt x="7940" y="12813"/>
                      <a:pt x="7313" y="12004"/>
                      <a:pt x="6597" y="11344"/>
                    </a:cubicBezTo>
                    <a:close/>
                    <a:moveTo>
                      <a:pt x="14421" y="11344"/>
                    </a:moveTo>
                    <a:cubicBezTo>
                      <a:pt x="13805" y="10776"/>
                      <a:pt x="13057" y="13278"/>
                      <a:pt x="12999" y="15056"/>
                    </a:cubicBezTo>
                    <a:cubicBezTo>
                      <a:pt x="12348" y="16975"/>
                      <a:pt x="12252" y="19683"/>
                      <a:pt x="12910" y="20805"/>
                    </a:cubicBezTo>
                    <a:cubicBezTo>
                      <a:pt x="13050" y="21045"/>
                      <a:pt x="13205" y="21083"/>
                      <a:pt x="13361" y="21011"/>
                    </a:cubicBezTo>
                    <a:cubicBezTo>
                      <a:pt x="13738" y="21593"/>
                      <a:pt x="14177" y="21589"/>
                      <a:pt x="14626" y="21096"/>
                    </a:cubicBezTo>
                    <a:cubicBezTo>
                      <a:pt x="14694" y="21191"/>
                      <a:pt x="14772" y="21255"/>
                      <a:pt x="14873" y="21267"/>
                    </a:cubicBezTo>
                    <a:cubicBezTo>
                      <a:pt x="14948" y="21276"/>
                      <a:pt x="15024" y="21268"/>
                      <a:pt x="15098" y="21267"/>
                    </a:cubicBezTo>
                    <a:cubicBezTo>
                      <a:pt x="15100" y="21267"/>
                      <a:pt x="15104" y="21268"/>
                      <a:pt x="15105" y="21267"/>
                    </a:cubicBezTo>
                    <a:cubicBezTo>
                      <a:pt x="15708" y="21247"/>
                      <a:pt x="16296" y="20848"/>
                      <a:pt x="16959" y="19847"/>
                    </a:cubicBezTo>
                    <a:cubicBezTo>
                      <a:pt x="17429" y="19137"/>
                      <a:pt x="17807" y="17057"/>
                      <a:pt x="17643" y="16015"/>
                    </a:cubicBezTo>
                    <a:cubicBezTo>
                      <a:pt x="17470" y="14922"/>
                      <a:pt x="17231" y="14227"/>
                      <a:pt x="16767" y="14115"/>
                    </a:cubicBezTo>
                    <a:cubicBezTo>
                      <a:pt x="16629" y="14083"/>
                      <a:pt x="16485" y="14138"/>
                      <a:pt x="16336" y="14201"/>
                    </a:cubicBezTo>
                    <a:cubicBezTo>
                      <a:pt x="16317" y="14196"/>
                      <a:pt x="16295" y="14184"/>
                      <a:pt x="16275" y="14184"/>
                    </a:cubicBezTo>
                    <a:cubicBezTo>
                      <a:pt x="15764" y="12813"/>
                      <a:pt x="15137" y="12004"/>
                      <a:pt x="14421" y="11344"/>
                    </a:cubicBezTo>
                    <a:close/>
                  </a:path>
                </a:pathLst>
              </a:custGeom>
              <a:solidFill>
                <a:srgbClr val="B8B8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369" name="Shape"/>
              <p:cNvSpPr/>
              <p:nvPr/>
            </p:nvSpPr>
            <p:spPr>
              <a:xfrm>
                <a:off x="161530" y="7855"/>
                <a:ext cx="1220222" cy="4942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2" h="21268" extrusionOk="0">
                    <a:moveTo>
                      <a:pt x="6821" y="21"/>
                    </a:moveTo>
                    <a:cubicBezTo>
                      <a:pt x="5991" y="245"/>
                      <a:pt x="5437" y="1389"/>
                      <a:pt x="4975" y="3504"/>
                    </a:cubicBezTo>
                    <a:cubicBezTo>
                      <a:pt x="4848" y="4086"/>
                      <a:pt x="4835" y="4882"/>
                      <a:pt x="4920" y="5537"/>
                    </a:cubicBezTo>
                    <a:cubicBezTo>
                      <a:pt x="4672" y="7018"/>
                      <a:pt x="5047" y="9137"/>
                      <a:pt x="5669" y="8593"/>
                    </a:cubicBezTo>
                    <a:cubicBezTo>
                      <a:pt x="6073" y="8240"/>
                      <a:pt x="6436" y="7751"/>
                      <a:pt x="6765" y="7091"/>
                    </a:cubicBezTo>
                    <a:cubicBezTo>
                      <a:pt x="6879" y="7889"/>
                      <a:pt x="7138" y="8196"/>
                      <a:pt x="7397" y="8115"/>
                    </a:cubicBezTo>
                    <a:cubicBezTo>
                      <a:pt x="8519" y="9242"/>
                      <a:pt x="9746" y="8500"/>
                      <a:pt x="9846" y="4461"/>
                    </a:cubicBezTo>
                    <a:cubicBezTo>
                      <a:pt x="9874" y="3294"/>
                      <a:pt x="10002" y="2958"/>
                      <a:pt x="9755" y="2207"/>
                    </a:cubicBezTo>
                    <a:cubicBezTo>
                      <a:pt x="9620" y="1795"/>
                      <a:pt x="9138" y="1514"/>
                      <a:pt x="8895" y="1507"/>
                    </a:cubicBezTo>
                    <a:cubicBezTo>
                      <a:pt x="8236" y="945"/>
                      <a:pt x="7513" y="-166"/>
                      <a:pt x="6821" y="21"/>
                    </a:cubicBezTo>
                    <a:close/>
                    <a:moveTo>
                      <a:pt x="826" y="12658"/>
                    </a:moveTo>
                    <a:cubicBezTo>
                      <a:pt x="204" y="12114"/>
                      <a:pt x="-171" y="14232"/>
                      <a:pt x="77" y="15714"/>
                    </a:cubicBezTo>
                    <a:cubicBezTo>
                      <a:pt x="-8" y="16369"/>
                      <a:pt x="5" y="17165"/>
                      <a:pt x="132" y="17746"/>
                    </a:cubicBezTo>
                    <a:cubicBezTo>
                      <a:pt x="594" y="19862"/>
                      <a:pt x="1148" y="21023"/>
                      <a:pt x="1978" y="21247"/>
                    </a:cubicBezTo>
                    <a:cubicBezTo>
                      <a:pt x="2670" y="21434"/>
                      <a:pt x="3393" y="20306"/>
                      <a:pt x="4052" y="19744"/>
                    </a:cubicBezTo>
                    <a:cubicBezTo>
                      <a:pt x="4296" y="19737"/>
                      <a:pt x="4778" y="19473"/>
                      <a:pt x="4913" y="19061"/>
                    </a:cubicBezTo>
                    <a:cubicBezTo>
                      <a:pt x="5159" y="18310"/>
                      <a:pt x="5032" y="17974"/>
                      <a:pt x="5003" y="16807"/>
                    </a:cubicBezTo>
                    <a:cubicBezTo>
                      <a:pt x="4903" y="12768"/>
                      <a:pt x="3677" y="12009"/>
                      <a:pt x="2554" y="13136"/>
                    </a:cubicBezTo>
                    <a:cubicBezTo>
                      <a:pt x="2296" y="13055"/>
                      <a:pt x="2037" y="13362"/>
                      <a:pt x="1922" y="14160"/>
                    </a:cubicBezTo>
                    <a:cubicBezTo>
                      <a:pt x="1593" y="13500"/>
                      <a:pt x="1230" y="13011"/>
                      <a:pt x="826" y="12658"/>
                    </a:cubicBezTo>
                    <a:close/>
                    <a:moveTo>
                      <a:pt x="8763" y="12658"/>
                    </a:moveTo>
                    <a:cubicBezTo>
                      <a:pt x="8142" y="12114"/>
                      <a:pt x="7766" y="14232"/>
                      <a:pt x="8014" y="15714"/>
                    </a:cubicBezTo>
                    <a:cubicBezTo>
                      <a:pt x="7930" y="16369"/>
                      <a:pt x="7943" y="17165"/>
                      <a:pt x="8070" y="17746"/>
                    </a:cubicBezTo>
                    <a:cubicBezTo>
                      <a:pt x="8531" y="19862"/>
                      <a:pt x="9078" y="21023"/>
                      <a:pt x="9908" y="21247"/>
                    </a:cubicBezTo>
                    <a:cubicBezTo>
                      <a:pt x="10600" y="21434"/>
                      <a:pt x="11331" y="20306"/>
                      <a:pt x="11990" y="19744"/>
                    </a:cubicBezTo>
                    <a:cubicBezTo>
                      <a:pt x="12233" y="19737"/>
                      <a:pt x="12708" y="19473"/>
                      <a:pt x="12843" y="19061"/>
                    </a:cubicBezTo>
                    <a:cubicBezTo>
                      <a:pt x="13089" y="18310"/>
                      <a:pt x="12962" y="17974"/>
                      <a:pt x="12933" y="16807"/>
                    </a:cubicBezTo>
                    <a:cubicBezTo>
                      <a:pt x="12834" y="12768"/>
                      <a:pt x="11614" y="12009"/>
                      <a:pt x="10491" y="13136"/>
                    </a:cubicBezTo>
                    <a:cubicBezTo>
                      <a:pt x="10233" y="13055"/>
                      <a:pt x="9974" y="13362"/>
                      <a:pt x="9860" y="14160"/>
                    </a:cubicBezTo>
                    <a:cubicBezTo>
                      <a:pt x="9530" y="13500"/>
                      <a:pt x="9167" y="13011"/>
                      <a:pt x="8763" y="12658"/>
                    </a:cubicBezTo>
                    <a:close/>
                    <a:moveTo>
                      <a:pt x="17103" y="12658"/>
                    </a:moveTo>
                    <a:cubicBezTo>
                      <a:pt x="16481" y="12114"/>
                      <a:pt x="16106" y="14232"/>
                      <a:pt x="16354" y="15714"/>
                    </a:cubicBezTo>
                    <a:cubicBezTo>
                      <a:pt x="16269" y="16369"/>
                      <a:pt x="16282" y="17165"/>
                      <a:pt x="16409" y="17746"/>
                    </a:cubicBezTo>
                    <a:cubicBezTo>
                      <a:pt x="16871" y="19862"/>
                      <a:pt x="17418" y="21023"/>
                      <a:pt x="18248" y="21247"/>
                    </a:cubicBezTo>
                    <a:cubicBezTo>
                      <a:pt x="18940" y="21434"/>
                      <a:pt x="19670" y="20306"/>
                      <a:pt x="20329" y="19744"/>
                    </a:cubicBezTo>
                    <a:cubicBezTo>
                      <a:pt x="20572" y="19737"/>
                      <a:pt x="21047" y="19473"/>
                      <a:pt x="21182" y="19061"/>
                    </a:cubicBezTo>
                    <a:cubicBezTo>
                      <a:pt x="21429" y="18310"/>
                      <a:pt x="21301" y="17974"/>
                      <a:pt x="21273" y="16807"/>
                    </a:cubicBezTo>
                    <a:cubicBezTo>
                      <a:pt x="21173" y="12768"/>
                      <a:pt x="19953" y="12009"/>
                      <a:pt x="18830" y="13136"/>
                    </a:cubicBezTo>
                    <a:cubicBezTo>
                      <a:pt x="18572" y="13055"/>
                      <a:pt x="18313" y="13362"/>
                      <a:pt x="18199" y="14160"/>
                    </a:cubicBezTo>
                    <a:cubicBezTo>
                      <a:pt x="17870" y="13500"/>
                      <a:pt x="17507" y="13011"/>
                      <a:pt x="17103" y="12658"/>
                    </a:cubicBezTo>
                    <a:close/>
                  </a:path>
                </a:pathLst>
              </a:custGeom>
              <a:solidFill>
                <a:srgbClr val="B7B5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370" name="Shape"/>
              <p:cNvSpPr/>
              <p:nvPr/>
            </p:nvSpPr>
            <p:spPr>
              <a:xfrm>
                <a:off x="269190" y="115425"/>
                <a:ext cx="1132382" cy="282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1" h="17290" extrusionOk="0">
                    <a:moveTo>
                      <a:pt x="1039" y="5"/>
                    </a:moveTo>
                    <a:cubicBezTo>
                      <a:pt x="605" y="107"/>
                      <a:pt x="246" y="1872"/>
                      <a:pt x="59" y="3959"/>
                    </a:cubicBezTo>
                    <a:cubicBezTo>
                      <a:pt x="-49" y="5171"/>
                      <a:pt x="-14" y="6741"/>
                      <a:pt x="210" y="7501"/>
                    </a:cubicBezTo>
                    <a:cubicBezTo>
                      <a:pt x="135" y="7914"/>
                      <a:pt x="97" y="8456"/>
                      <a:pt x="112" y="9150"/>
                    </a:cubicBezTo>
                    <a:cubicBezTo>
                      <a:pt x="276" y="16574"/>
                      <a:pt x="2473" y="19441"/>
                      <a:pt x="3337" y="13978"/>
                    </a:cubicBezTo>
                    <a:cubicBezTo>
                      <a:pt x="3394" y="13618"/>
                      <a:pt x="3415" y="12104"/>
                      <a:pt x="3578" y="11528"/>
                    </a:cubicBezTo>
                    <a:cubicBezTo>
                      <a:pt x="3777" y="10827"/>
                      <a:pt x="3827" y="9640"/>
                      <a:pt x="3835" y="9199"/>
                    </a:cubicBezTo>
                    <a:cubicBezTo>
                      <a:pt x="3878" y="6789"/>
                      <a:pt x="3334" y="5474"/>
                      <a:pt x="2840" y="4493"/>
                    </a:cubicBezTo>
                    <a:cubicBezTo>
                      <a:pt x="2530" y="3877"/>
                      <a:pt x="2197" y="3607"/>
                      <a:pt x="1868" y="3425"/>
                    </a:cubicBezTo>
                    <a:cubicBezTo>
                      <a:pt x="1865" y="2244"/>
                      <a:pt x="1764" y="1171"/>
                      <a:pt x="1491" y="514"/>
                    </a:cubicBezTo>
                    <a:cubicBezTo>
                      <a:pt x="1332" y="133"/>
                      <a:pt x="1184" y="-30"/>
                      <a:pt x="1039" y="5"/>
                    </a:cubicBezTo>
                    <a:close/>
                    <a:moveTo>
                      <a:pt x="9660" y="5"/>
                    </a:moveTo>
                    <a:cubicBezTo>
                      <a:pt x="9225" y="107"/>
                      <a:pt x="8866" y="1872"/>
                      <a:pt x="8680" y="3959"/>
                    </a:cubicBezTo>
                    <a:cubicBezTo>
                      <a:pt x="8641" y="4398"/>
                      <a:pt x="8642" y="4887"/>
                      <a:pt x="8642" y="5366"/>
                    </a:cubicBezTo>
                    <a:cubicBezTo>
                      <a:pt x="8537" y="4682"/>
                      <a:pt x="8503" y="3611"/>
                      <a:pt x="8454" y="3304"/>
                    </a:cubicBezTo>
                    <a:cubicBezTo>
                      <a:pt x="7590" y="-2159"/>
                      <a:pt x="5385" y="708"/>
                      <a:pt x="5221" y="8132"/>
                    </a:cubicBezTo>
                    <a:cubicBezTo>
                      <a:pt x="5206" y="8825"/>
                      <a:pt x="5252" y="9368"/>
                      <a:pt x="5327" y="9781"/>
                    </a:cubicBezTo>
                    <a:cubicBezTo>
                      <a:pt x="5102" y="10541"/>
                      <a:pt x="5068" y="12111"/>
                      <a:pt x="5176" y="13323"/>
                    </a:cubicBezTo>
                    <a:cubicBezTo>
                      <a:pt x="5425" y="16105"/>
                      <a:pt x="5973" y="18318"/>
                      <a:pt x="6608" y="16792"/>
                    </a:cubicBezTo>
                    <a:cubicBezTo>
                      <a:pt x="6881" y="16136"/>
                      <a:pt x="6982" y="15038"/>
                      <a:pt x="6985" y="13857"/>
                    </a:cubicBezTo>
                    <a:cubicBezTo>
                      <a:pt x="7314" y="13675"/>
                      <a:pt x="7639" y="13406"/>
                      <a:pt x="7949" y="12789"/>
                    </a:cubicBezTo>
                    <a:cubicBezTo>
                      <a:pt x="8269" y="12153"/>
                      <a:pt x="8596" y="11339"/>
                      <a:pt x="8786" y="10218"/>
                    </a:cubicBezTo>
                    <a:cubicBezTo>
                      <a:pt x="9133" y="16797"/>
                      <a:pt x="11139" y="19158"/>
                      <a:pt x="11958" y="13978"/>
                    </a:cubicBezTo>
                    <a:cubicBezTo>
                      <a:pt x="12015" y="13618"/>
                      <a:pt x="12036" y="12104"/>
                      <a:pt x="12199" y="11528"/>
                    </a:cubicBezTo>
                    <a:cubicBezTo>
                      <a:pt x="12398" y="10827"/>
                      <a:pt x="12448" y="9640"/>
                      <a:pt x="12456" y="9199"/>
                    </a:cubicBezTo>
                    <a:cubicBezTo>
                      <a:pt x="12498" y="6789"/>
                      <a:pt x="11955" y="5474"/>
                      <a:pt x="11461" y="4493"/>
                    </a:cubicBezTo>
                    <a:cubicBezTo>
                      <a:pt x="11151" y="3877"/>
                      <a:pt x="10818" y="3607"/>
                      <a:pt x="10489" y="3425"/>
                    </a:cubicBezTo>
                    <a:cubicBezTo>
                      <a:pt x="10486" y="2244"/>
                      <a:pt x="10385" y="1171"/>
                      <a:pt x="10112" y="514"/>
                    </a:cubicBezTo>
                    <a:cubicBezTo>
                      <a:pt x="9953" y="133"/>
                      <a:pt x="9805" y="-30"/>
                      <a:pt x="9660" y="5"/>
                    </a:cubicBezTo>
                    <a:close/>
                    <a:moveTo>
                      <a:pt x="18070" y="5"/>
                    </a:moveTo>
                    <a:cubicBezTo>
                      <a:pt x="17538" y="107"/>
                      <a:pt x="17100" y="1872"/>
                      <a:pt x="16871" y="3959"/>
                    </a:cubicBezTo>
                    <a:cubicBezTo>
                      <a:pt x="16739" y="5171"/>
                      <a:pt x="16785" y="6741"/>
                      <a:pt x="17060" y="7501"/>
                    </a:cubicBezTo>
                    <a:cubicBezTo>
                      <a:pt x="16968" y="7914"/>
                      <a:pt x="16913" y="8456"/>
                      <a:pt x="16932" y="9150"/>
                    </a:cubicBezTo>
                    <a:cubicBezTo>
                      <a:pt x="17132" y="16574"/>
                      <a:pt x="19830" y="19441"/>
                      <a:pt x="20888" y="13978"/>
                    </a:cubicBezTo>
                    <a:cubicBezTo>
                      <a:pt x="20958" y="13618"/>
                      <a:pt x="20982" y="12104"/>
                      <a:pt x="21182" y="11528"/>
                    </a:cubicBezTo>
                    <a:cubicBezTo>
                      <a:pt x="21425" y="10827"/>
                      <a:pt x="21489" y="9640"/>
                      <a:pt x="21498" y="9199"/>
                    </a:cubicBezTo>
                    <a:cubicBezTo>
                      <a:pt x="21551" y="6789"/>
                      <a:pt x="20882" y="5474"/>
                      <a:pt x="20278" y="4493"/>
                    </a:cubicBezTo>
                    <a:cubicBezTo>
                      <a:pt x="19898" y="3877"/>
                      <a:pt x="19490" y="3607"/>
                      <a:pt x="19087" y="3425"/>
                    </a:cubicBezTo>
                    <a:cubicBezTo>
                      <a:pt x="19084" y="2244"/>
                      <a:pt x="18962" y="1171"/>
                      <a:pt x="18627" y="514"/>
                    </a:cubicBezTo>
                    <a:cubicBezTo>
                      <a:pt x="18433" y="133"/>
                      <a:pt x="18247" y="-30"/>
                      <a:pt x="18070" y="5"/>
                    </a:cubicBezTo>
                    <a:close/>
                  </a:path>
                </a:pathLst>
              </a:custGeom>
              <a:solidFill>
                <a:srgbClr val="A9A8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371" name="Shape"/>
              <p:cNvSpPr/>
              <p:nvPr/>
            </p:nvSpPr>
            <p:spPr>
              <a:xfrm>
                <a:off x="-1" y="0"/>
                <a:ext cx="1393857" cy="502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42" h="21244" extrusionOk="0">
                    <a:moveTo>
                      <a:pt x="3712" y="0"/>
                    </a:moveTo>
                    <a:cubicBezTo>
                      <a:pt x="1658" y="146"/>
                      <a:pt x="693" y="1327"/>
                      <a:pt x="3233" y="4079"/>
                    </a:cubicBezTo>
                    <a:cubicBezTo>
                      <a:pt x="3286" y="4137"/>
                      <a:pt x="3242" y="4336"/>
                      <a:pt x="3250" y="4465"/>
                    </a:cubicBezTo>
                    <a:cubicBezTo>
                      <a:pt x="3192" y="5661"/>
                      <a:pt x="3635" y="7179"/>
                      <a:pt x="4131" y="7588"/>
                    </a:cubicBezTo>
                    <a:cubicBezTo>
                      <a:pt x="4202" y="9808"/>
                      <a:pt x="5588" y="11097"/>
                      <a:pt x="5888" y="9048"/>
                    </a:cubicBezTo>
                    <a:cubicBezTo>
                      <a:pt x="5940" y="8691"/>
                      <a:pt x="6018" y="8365"/>
                      <a:pt x="6097" y="8058"/>
                    </a:cubicBezTo>
                    <a:cubicBezTo>
                      <a:pt x="6305" y="8086"/>
                      <a:pt x="6504" y="7936"/>
                      <a:pt x="6648" y="7638"/>
                    </a:cubicBezTo>
                    <a:cubicBezTo>
                      <a:pt x="6929" y="7246"/>
                      <a:pt x="6986" y="6395"/>
                      <a:pt x="6890" y="5523"/>
                    </a:cubicBezTo>
                    <a:cubicBezTo>
                      <a:pt x="7177" y="5421"/>
                      <a:pt x="7457" y="5293"/>
                      <a:pt x="7699" y="5086"/>
                    </a:cubicBezTo>
                    <a:cubicBezTo>
                      <a:pt x="8458" y="4442"/>
                      <a:pt x="8273" y="1278"/>
                      <a:pt x="7352" y="521"/>
                    </a:cubicBezTo>
                    <a:cubicBezTo>
                      <a:pt x="7210" y="403"/>
                      <a:pt x="6829" y="429"/>
                      <a:pt x="6284" y="386"/>
                    </a:cubicBezTo>
                    <a:cubicBezTo>
                      <a:pt x="6140" y="375"/>
                      <a:pt x="5754" y="946"/>
                      <a:pt x="5353" y="873"/>
                    </a:cubicBezTo>
                    <a:cubicBezTo>
                      <a:pt x="4714" y="757"/>
                      <a:pt x="3983" y="-19"/>
                      <a:pt x="3712" y="0"/>
                    </a:cubicBezTo>
                    <a:close/>
                    <a:moveTo>
                      <a:pt x="10012" y="0"/>
                    </a:moveTo>
                    <a:cubicBezTo>
                      <a:pt x="7958" y="146"/>
                      <a:pt x="6988" y="1327"/>
                      <a:pt x="9528" y="4079"/>
                    </a:cubicBezTo>
                    <a:cubicBezTo>
                      <a:pt x="9581" y="4137"/>
                      <a:pt x="9542" y="4336"/>
                      <a:pt x="9550" y="4465"/>
                    </a:cubicBezTo>
                    <a:cubicBezTo>
                      <a:pt x="9492" y="5661"/>
                      <a:pt x="9935" y="7179"/>
                      <a:pt x="10431" y="7588"/>
                    </a:cubicBezTo>
                    <a:cubicBezTo>
                      <a:pt x="10502" y="9808"/>
                      <a:pt x="11889" y="11097"/>
                      <a:pt x="12188" y="9048"/>
                    </a:cubicBezTo>
                    <a:cubicBezTo>
                      <a:pt x="12240" y="8691"/>
                      <a:pt x="12312" y="8365"/>
                      <a:pt x="12392" y="8058"/>
                    </a:cubicBezTo>
                    <a:cubicBezTo>
                      <a:pt x="12600" y="8086"/>
                      <a:pt x="12798" y="7936"/>
                      <a:pt x="12942" y="7638"/>
                    </a:cubicBezTo>
                    <a:cubicBezTo>
                      <a:pt x="13224" y="7246"/>
                      <a:pt x="13286" y="6395"/>
                      <a:pt x="13190" y="5523"/>
                    </a:cubicBezTo>
                    <a:cubicBezTo>
                      <a:pt x="13477" y="5421"/>
                      <a:pt x="13751" y="5293"/>
                      <a:pt x="13994" y="5086"/>
                    </a:cubicBezTo>
                    <a:cubicBezTo>
                      <a:pt x="14753" y="4442"/>
                      <a:pt x="14573" y="1278"/>
                      <a:pt x="13653" y="521"/>
                    </a:cubicBezTo>
                    <a:cubicBezTo>
                      <a:pt x="13510" y="403"/>
                      <a:pt x="13129" y="429"/>
                      <a:pt x="12584" y="386"/>
                    </a:cubicBezTo>
                    <a:cubicBezTo>
                      <a:pt x="12440" y="375"/>
                      <a:pt x="12054" y="946"/>
                      <a:pt x="11654" y="873"/>
                    </a:cubicBezTo>
                    <a:cubicBezTo>
                      <a:pt x="11014" y="757"/>
                      <a:pt x="10284" y="-19"/>
                      <a:pt x="10012" y="0"/>
                    </a:cubicBezTo>
                    <a:close/>
                    <a:moveTo>
                      <a:pt x="16203" y="1981"/>
                    </a:moveTo>
                    <a:cubicBezTo>
                      <a:pt x="15911" y="2022"/>
                      <a:pt x="15702" y="2940"/>
                      <a:pt x="15729" y="3794"/>
                    </a:cubicBezTo>
                    <a:cubicBezTo>
                      <a:pt x="15738" y="4074"/>
                      <a:pt x="15756" y="4345"/>
                      <a:pt x="15778" y="4600"/>
                    </a:cubicBezTo>
                    <a:cubicBezTo>
                      <a:pt x="15515" y="6723"/>
                      <a:pt x="15898" y="8439"/>
                      <a:pt x="16594" y="8645"/>
                    </a:cubicBezTo>
                    <a:cubicBezTo>
                      <a:pt x="16682" y="9064"/>
                      <a:pt x="16833" y="9320"/>
                      <a:pt x="17056" y="9182"/>
                    </a:cubicBezTo>
                    <a:cubicBezTo>
                      <a:pt x="17631" y="8828"/>
                      <a:pt x="18213" y="8734"/>
                      <a:pt x="18796" y="8696"/>
                    </a:cubicBezTo>
                    <a:cubicBezTo>
                      <a:pt x="18868" y="8703"/>
                      <a:pt x="18936" y="8711"/>
                      <a:pt x="19006" y="8696"/>
                    </a:cubicBezTo>
                    <a:cubicBezTo>
                      <a:pt x="19607" y="8561"/>
                      <a:pt x="19301" y="5031"/>
                      <a:pt x="18863" y="3710"/>
                    </a:cubicBezTo>
                    <a:cubicBezTo>
                      <a:pt x="18655" y="3085"/>
                      <a:pt x="17948" y="2815"/>
                      <a:pt x="17904" y="2820"/>
                    </a:cubicBezTo>
                    <a:cubicBezTo>
                      <a:pt x="17412" y="1939"/>
                      <a:pt x="16778" y="1901"/>
                      <a:pt x="16203" y="1981"/>
                    </a:cubicBezTo>
                    <a:close/>
                    <a:moveTo>
                      <a:pt x="2423" y="11482"/>
                    </a:moveTo>
                    <a:cubicBezTo>
                      <a:pt x="2042" y="11054"/>
                      <a:pt x="1472" y="12156"/>
                      <a:pt x="1443" y="13815"/>
                    </a:cubicBezTo>
                    <a:cubicBezTo>
                      <a:pt x="1084" y="14195"/>
                      <a:pt x="771" y="15673"/>
                      <a:pt x="821" y="16871"/>
                    </a:cubicBezTo>
                    <a:cubicBezTo>
                      <a:pt x="816" y="16999"/>
                      <a:pt x="848" y="17202"/>
                      <a:pt x="810" y="17257"/>
                    </a:cubicBezTo>
                    <a:cubicBezTo>
                      <a:pt x="-1993" y="21230"/>
                      <a:pt x="3335" y="21581"/>
                      <a:pt x="3839" y="21050"/>
                    </a:cubicBezTo>
                    <a:cubicBezTo>
                      <a:pt x="4505" y="20348"/>
                      <a:pt x="4616" y="17189"/>
                      <a:pt x="4059" y="16501"/>
                    </a:cubicBezTo>
                    <a:cubicBezTo>
                      <a:pt x="3881" y="16281"/>
                      <a:pt x="3680" y="16150"/>
                      <a:pt x="3470" y="16031"/>
                    </a:cubicBezTo>
                    <a:cubicBezTo>
                      <a:pt x="3534" y="15165"/>
                      <a:pt x="3485" y="14307"/>
                      <a:pt x="3277" y="13899"/>
                    </a:cubicBezTo>
                    <a:cubicBezTo>
                      <a:pt x="3170" y="13593"/>
                      <a:pt x="3022" y="13430"/>
                      <a:pt x="2870" y="13446"/>
                    </a:cubicBezTo>
                    <a:cubicBezTo>
                      <a:pt x="2810" y="13134"/>
                      <a:pt x="2756" y="12815"/>
                      <a:pt x="2715" y="12456"/>
                    </a:cubicBezTo>
                    <a:cubicBezTo>
                      <a:pt x="2658" y="11940"/>
                      <a:pt x="2551" y="11625"/>
                      <a:pt x="2423" y="11482"/>
                    </a:cubicBezTo>
                    <a:close/>
                    <a:moveTo>
                      <a:pt x="8724" y="11482"/>
                    </a:moveTo>
                    <a:cubicBezTo>
                      <a:pt x="8342" y="11054"/>
                      <a:pt x="7772" y="12156"/>
                      <a:pt x="7743" y="13815"/>
                    </a:cubicBezTo>
                    <a:cubicBezTo>
                      <a:pt x="7385" y="14195"/>
                      <a:pt x="7072" y="15673"/>
                      <a:pt x="7121" y="16871"/>
                    </a:cubicBezTo>
                    <a:cubicBezTo>
                      <a:pt x="7116" y="16999"/>
                      <a:pt x="7149" y="17202"/>
                      <a:pt x="7110" y="17257"/>
                    </a:cubicBezTo>
                    <a:cubicBezTo>
                      <a:pt x="4307" y="21230"/>
                      <a:pt x="9630" y="21581"/>
                      <a:pt x="10134" y="21050"/>
                    </a:cubicBezTo>
                    <a:cubicBezTo>
                      <a:pt x="10800" y="20348"/>
                      <a:pt x="10917" y="17189"/>
                      <a:pt x="10359" y="16501"/>
                    </a:cubicBezTo>
                    <a:cubicBezTo>
                      <a:pt x="10181" y="16281"/>
                      <a:pt x="9974" y="16150"/>
                      <a:pt x="9765" y="16031"/>
                    </a:cubicBezTo>
                    <a:cubicBezTo>
                      <a:pt x="9829" y="15165"/>
                      <a:pt x="9780" y="14307"/>
                      <a:pt x="9572" y="13899"/>
                    </a:cubicBezTo>
                    <a:cubicBezTo>
                      <a:pt x="9465" y="13593"/>
                      <a:pt x="9322" y="13430"/>
                      <a:pt x="9170" y="13446"/>
                    </a:cubicBezTo>
                    <a:cubicBezTo>
                      <a:pt x="9110" y="13134"/>
                      <a:pt x="9056" y="12815"/>
                      <a:pt x="9016" y="12456"/>
                    </a:cubicBezTo>
                    <a:cubicBezTo>
                      <a:pt x="8958" y="11940"/>
                      <a:pt x="8851" y="11625"/>
                      <a:pt x="8724" y="11482"/>
                    </a:cubicBezTo>
                    <a:close/>
                    <a:moveTo>
                      <a:pt x="15343" y="11482"/>
                    </a:moveTo>
                    <a:cubicBezTo>
                      <a:pt x="14962" y="11054"/>
                      <a:pt x="14392" y="12156"/>
                      <a:pt x="14363" y="13815"/>
                    </a:cubicBezTo>
                    <a:cubicBezTo>
                      <a:pt x="14004" y="14195"/>
                      <a:pt x="13691" y="15673"/>
                      <a:pt x="13741" y="16871"/>
                    </a:cubicBezTo>
                    <a:cubicBezTo>
                      <a:pt x="13736" y="16999"/>
                      <a:pt x="13768" y="17202"/>
                      <a:pt x="13730" y="17257"/>
                    </a:cubicBezTo>
                    <a:cubicBezTo>
                      <a:pt x="10927" y="21230"/>
                      <a:pt x="16249" y="21581"/>
                      <a:pt x="16753" y="21050"/>
                    </a:cubicBezTo>
                    <a:cubicBezTo>
                      <a:pt x="17420" y="20348"/>
                      <a:pt x="17536" y="17189"/>
                      <a:pt x="16979" y="16501"/>
                    </a:cubicBezTo>
                    <a:cubicBezTo>
                      <a:pt x="16801" y="16281"/>
                      <a:pt x="16594" y="16150"/>
                      <a:pt x="16384" y="16031"/>
                    </a:cubicBezTo>
                    <a:cubicBezTo>
                      <a:pt x="16449" y="15165"/>
                      <a:pt x="16400" y="14307"/>
                      <a:pt x="16192" y="13899"/>
                    </a:cubicBezTo>
                    <a:cubicBezTo>
                      <a:pt x="16085" y="13593"/>
                      <a:pt x="15942" y="13430"/>
                      <a:pt x="15790" y="13446"/>
                    </a:cubicBezTo>
                    <a:cubicBezTo>
                      <a:pt x="15730" y="13134"/>
                      <a:pt x="15676" y="12815"/>
                      <a:pt x="15635" y="12456"/>
                    </a:cubicBezTo>
                    <a:cubicBezTo>
                      <a:pt x="15578" y="11940"/>
                      <a:pt x="15471" y="11625"/>
                      <a:pt x="15343" y="11482"/>
                    </a:cubicBezTo>
                    <a:close/>
                  </a:path>
                </a:pathLst>
              </a:custGeom>
              <a:solidFill>
                <a:srgbClr val="9B9A9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372" name="Shape"/>
              <p:cNvSpPr/>
              <p:nvPr/>
            </p:nvSpPr>
            <p:spPr>
              <a:xfrm>
                <a:off x="77025" y="69366"/>
                <a:ext cx="1238628" cy="429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181" extrusionOk="0">
                    <a:moveTo>
                      <a:pt x="7600" y="24"/>
                    </a:moveTo>
                    <a:cubicBezTo>
                      <a:pt x="7275" y="-62"/>
                      <a:pt x="6956" y="75"/>
                      <a:pt x="6659" y="513"/>
                    </a:cubicBezTo>
                    <a:cubicBezTo>
                      <a:pt x="6469" y="345"/>
                      <a:pt x="6261" y="331"/>
                      <a:pt x="6048" y="513"/>
                    </a:cubicBezTo>
                    <a:cubicBezTo>
                      <a:pt x="5732" y="785"/>
                      <a:pt x="5526" y="1392"/>
                      <a:pt x="5389" y="2178"/>
                    </a:cubicBezTo>
                    <a:cubicBezTo>
                      <a:pt x="5075" y="2258"/>
                      <a:pt x="4780" y="3099"/>
                      <a:pt x="4792" y="4723"/>
                    </a:cubicBezTo>
                    <a:cubicBezTo>
                      <a:pt x="4816" y="7943"/>
                      <a:pt x="5239" y="10396"/>
                      <a:pt x="5918" y="12046"/>
                    </a:cubicBezTo>
                    <a:cubicBezTo>
                      <a:pt x="6341" y="13076"/>
                      <a:pt x="6733" y="11955"/>
                      <a:pt x="6852" y="10500"/>
                    </a:cubicBezTo>
                    <a:cubicBezTo>
                      <a:pt x="6875" y="10407"/>
                      <a:pt x="6897" y="10323"/>
                      <a:pt x="6920" y="10225"/>
                    </a:cubicBezTo>
                    <a:cubicBezTo>
                      <a:pt x="7109" y="10356"/>
                      <a:pt x="7304" y="10406"/>
                      <a:pt x="7517" y="10402"/>
                    </a:cubicBezTo>
                    <a:cubicBezTo>
                      <a:pt x="7748" y="10397"/>
                      <a:pt x="7944" y="9925"/>
                      <a:pt x="8060" y="9227"/>
                    </a:cubicBezTo>
                    <a:cubicBezTo>
                      <a:pt x="8303" y="8880"/>
                      <a:pt x="8544" y="8346"/>
                      <a:pt x="8767" y="7641"/>
                    </a:cubicBezTo>
                    <a:cubicBezTo>
                      <a:pt x="8961" y="7028"/>
                      <a:pt x="8990" y="5938"/>
                      <a:pt x="8918" y="5017"/>
                    </a:cubicBezTo>
                    <a:cubicBezTo>
                      <a:pt x="9210" y="3508"/>
                      <a:pt x="8981" y="1572"/>
                      <a:pt x="8561" y="905"/>
                    </a:cubicBezTo>
                    <a:cubicBezTo>
                      <a:pt x="8257" y="423"/>
                      <a:pt x="7925" y="110"/>
                      <a:pt x="7600" y="24"/>
                    </a:cubicBezTo>
                    <a:close/>
                    <a:moveTo>
                      <a:pt x="16120" y="396"/>
                    </a:moveTo>
                    <a:cubicBezTo>
                      <a:pt x="15795" y="310"/>
                      <a:pt x="15469" y="467"/>
                      <a:pt x="15172" y="905"/>
                    </a:cubicBezTo>
                    <a:cubicBezTo>
                      <a:pt x="14982" y="737"/>
                      <a:pt x="14781" y="703"/>
                      <a:pt x="14568" y="885"/>
                    </a:cubicBezTo>
                    <a:cubicBezTo>
                      <a:pt x="14252" y="1157"/>
                      <a:pt x="14039" y="1764"/>
                      <a:pt x="13902" y="2550"/>
                    </a:cubicBezTo>
                    <a:cubicBezTo>
                      <a:pt x="13587" y="2630"/>
                      <a:pt x="13293" y="3471"/>
                      <a:pt x="13305" y="5095"/>
                    </a:cubicBezTo>
                    <a:cubicBezTo>
                      <a:pt x="13329" y="8315"/>
                      <a:pt x="13752" y="10768"/>
                      <a:pt x="14431" y="12418"/>
                    </a:cubicBezTo>
                    <a:cubicBezTo>
                      <a:pt x="14854" y="13448"/>
                      <a:pt x="15253" y="12347"/>
                      <a:pt x="15371" y="10891"/>
                    </a:cubicBezTo>
                    <a:cubicBezTo>
                      <a:pt x="15394" y="10798"/>
                      <a:pt x="15417" y="10695"/>
                      <a:pt x="15440" y="10597"/>
                    </a:cubicBezTo>
                    <a:cubicBezTo>
                      <a:pt x="15628" y="10728"/>
                      <a:pt x="15824" y="10798"/>
                      <a:pt x="16037" y="10793"/>
                    </a:cubicBezTo>
                    <a:cubicBezTo>
                      <a:pt x="16268" y="10789"/>
                      <a:pt x="16464" y="10297"/>
                      <a:pt x="16580" y="9599"/>
                    </a:cubicBezTo>
                    <a:cubicBezTo>
                      <a:pt x="16823" y="9252"/>
                      <a:pt x="17057" y="8738"/>
                      <a:pt x="17280" y="8032"/>
                    </a:cubicBezTo>
                    <a:cubicBezTo>
                      <a:pt x="17473" y="7420"/>
                      <a:pt x="17510" y="6330"/>
                      <a:pt x="17438" y="5409"/>
                    </a:cubicBezTo>
                    <a:cubicBezTo>
                      <a:pt x="17730" y="3899"/>
                      <a:pt x="17494" y="1944"/>
                      <a:pt x="17074" y="1277"/>
                    </a:cubicBezTo>
                    <a:cubicBezTo>
                      <a:pt x="16770" y="795"/>
                      <a:pt x="16444" y="482"/>
                      <a:pt x="16120" y="396"/>
                    </a:cubicBezTo>
                    <a:close/>
                    <a:moveTo>
                      <a:pt x="1435" y="2276"/>
                    </a:moveTo>
                    <a:cubicBezTo>
                      <a:pt x="1336" y="2294"/>
                      <a:pt x="1232" y="2410"/>
                      <a:pt x="1126" y="2667"/>
                    </a:cubicBezTo>
                    <a:cubicBezTo>
                      <a:pt x="447" y="4318"/>
                      <a:pt x="24" y="6770"/>
                      <a:pt x="0" y="9990"/>
                    </a:cubicBezTo>
                    <a:cubicBezTo>
                      <a:pt x="-12" y="11615"/>
                      <a:pt x="283" y="12475"/>
                      <a:pt x="597" y="12555"/>
                    </a:cubicBezTo>
                    <a:cubicBezTo>
                      <a:pt x="734" y="13341"/>
                      <a:pt x="947" y="13929"/>
                      <a:pt x="1263" y="14200"/>
                    </a:cubicBezTo>
                    <a:cubicBezTo>
                      <a:pt x="1476" y="14383"/>
                      <a:pt x="1677" y="14369"/>
                      <a:pt x="1867" y="14200"/>
                    </a:cubicBezTo>
                    <a:cubicBezTo>
                      <a:pt x="2461" y="15076"/>
                      <a:pt x="3161" y="14773"/>
                      <a:pt x="3769" y="13809"/>
                    </a:cubicBezTo>
                    <a:cubicBezTo>
                      <a:pt x="4190" y="13142"/>
                      <a:pt x="4418" y="11206"/>
                      <a:pt x="4126" y="9697"/>
                    </a:cubicBezTo>
                    <a:cubicBezTo>
                      <a:pt x="4198" y="8776"/>
                      <a:pt x="4169" y="7685"/>
                      <a:pt x="3975" y="7073"/>
                    </a:cubicBezTo>
                    <a:cubicBezTo>
                      <a:pt x="3752" y="6367"/>
                      <a:pt x="3511" y="5853"/>
                      <a:pt x="3268" y="5506"/>
                    </a:cubicBezTo>
                    <a:cubicBezTo>
                      <a:pt x="3152" y="4808"/>
                      <a:pt x="2956" y="4317"/>
                      <a:pt x="2726" y="4312"/>
                    </a:cubicBezTo>
                    <a:cubicBezTo>
                      <a:pt x="2512" y="4308"/>
                      <a:pt x="2317" y="4358"/>
                      <a:pt x="2128" y="4488"/>
                    </a:cubicBezTo>
                    <a:cubicBezTo>
                      <a:pt x="2105" y="4391"/>
                      <a:pt x="2083" y="4307"/>
                      <a:pt x="2060" y="4214"/>
                    </a:cubicBezTo>
                    <a:cubicBezTo>
                      <a:pt x="1971" y="3122"/>
                      <a:pt x="1731" y="2221"/>
                      <a:pt x="1435" y="2276"/>
                    </a:cubicBezTo>
                    <a:close/>
                    <a:moveTo>
                      <a:pt x="18598" y="7974"/>
                    </a:moveTo>
                    <a:cubicBezTo>
                      <a:pt x="18499" y="7992"/>
                      <a:pt x="18395" y="8108"/>
                      <a:pt x="18289" y="8365"/>
                    </a:cubicBezTo>
                    <a:cubicBezTo>
                      <a:pt x="17610" y="10016"/>
                      <a:pt x="17187" y="12468"/>
                      <a:pt x="17163" y="15688"/>
                    </a:cubicBezTo>
                    <a:cubicBezTo>
                      <a:pt x="17151" y="17313"/>
                      <a:pt x="17453" y="18153"/>
                      <a:pt x="17767" y="18234"/>
                    </a:cubicBezTo>
                    <a:cubicBezTo>
                      <a:pt x="17904" y="19020"/>
                      <a:pt x="18110" y="19627"/>
                      <a:pt x="18426" y="19898"/>
                    </a:cubicBezTo>
                    <a:cubicBezTo>
                      <a:pt x="18639" y="20081"/>
                      <a:pt x="18847" y="20066"/>
                      <a:pt x="19037" y="19898"/>
                    </a:cubicBezTo>
                    <a:cubicBezTo>
                      <a:pt x="19631" y="20774"/>
                      <a:pt x="20324" y="20471"/>
                      <a:pt x="20932" y="19507"/>
                    </a:cubicBezTo>
                    <a:cubicBezTo>
                      <a:pt x="21353" y="18840"/>
                      <a:pt x="21588" y="16884"/>
                      <a:pt x="21296" y="15375"/>
                    </a:cubicBezTo>
                    <a:cubicBezTo>
                      <a:pt x="21368" y="14454"/>
                      <a:pt x="21339" y="13383"/>
                      <a:pt x="21145" y="12771"/>
                    </a:cubicBezTo>
                    <a:cubicBezTo>
                      <a:pt x="20922" y="12065"/>
                      <a:pt x="20681" y="11531"/>
                      <a:pt x="20438" y="11185"/>
                    </a:cubicBezTo>
                    <a:cubicBezTo>
                      <a:pt x="20322" y="10487"/>
                      <a:pt x="20126" y="10015"/>
                      <a:pt x="19895" y="10010"/>
                    </a:cubicBezTo>
                    <a:cubicBezTo>
                      <a:pt x="19682" y="10006"/>
                      <a:pt x="19487" y="10056"/>
                      <a:pt x="19298" y="10186"/>
                    </a:cubicBezTo>
                    <a:cubicBezTo>
                      <a:pt x="19275" y="10089"/>
                      <a:pt x="19253" y="9985"/>
                      <a:pt x="19230" y="9893"/>
                    </a:cubicBezTo>
                    <a:cubicBezTo>
                      <a:pt x="19141" y="8801"/>
                      <a:pt x="18894" y="7919"/>
                      <a:pt x="18598" y="7974"/>
                    </a:cubicBezTo>
                    <a:close/>
                    <a:moveTo>
                      <a:pt x="9282" y="8737"/>
                    </a:moveTo>
                    <a:cubicBezTo>
                      <a:pt x="9183" y="8756"/>
                      <a:pt x="9079" y="8871"/>
                      <a:pt x="8973" y="9129"/>
                    </a:cubicBezTo>
                    <a:cubicBezTo>
                      <a:pt x="8294" y="10779"/>
                      <a:pt x="7871" y="13232"/>
                      <a:pt x="7847" y="16452"/>
                    </a:cubicBezTo>
                    <a:cubicBezTo>
                      <a:pt x="7835" y="18076"/>
                      <a:pt x="8137" y="18917"/>
                      <a:pt x="8451" y="18998"/>
                    </a:cubicBezTo>
                    <a:cubicBezTo>
                      <a:pt x="8588" y="19783"/>
                      <a:pt x="8794" y="20391"/>
                      <a:pt x="9110" y="20662"/>
                    </a:cubicBezTo>
                    <a:cubicBezTo>
                      <a:pt x="9323" y="20844"/>
                      <a:pt x="9531" y="20830"/>
                      <a:pt x="9721" y="20662"/>
                    </a:cubicBezTo>
                    <a:cubicBezTo>
                      <a:pt x="10315" y="21538"/>
                      <a:pt x="11008" y="21234"/>
                      <a:pt x="11616" y="20270"/>
                    </a:cubicBezTo>
                    <a:cubicBezTo>
                      <a:pt x="12036" y="19604"/>
                      <a:pt x="12272" y="17648"/>
                      <a:pt x="11980" y="16139"/>
                    </a:cubicBezTo>
                    <a:cubicBezTo>
                      <a:pt x="12052" y="15218"/>
                      <a:pt x="12022" y="14127"/>
                      <a:pt x="11829" y="13515"/>
                    </a:cubicBezTo>
                    <a:cubicBezTo>
                      <a:pt x="11606" y="12810"/>
                      <a:pt x="11365" y="12295"/>
                      <a:pt x="11122" y="11948"/>
                    </a:cubicBezTo>
                    <a:cubicBezTo>
                      <a:pt x="11006" y="11250"/>
                      <a:pt x="10810" y="10778"/>
                      <a:pt x="10579" y="10774"/>
                    </a:cubicBezTo>
                    <a:cubicBezTo>
                      <a:pt x="10366" y="10769"/>
                      <a:pt x="10171" y="10820"/>
                      <a:pt x="9982" y="10950"/>
                    </a:cubicBezTo>
                    <a:cubicBezTo>
                      <a:pt x="9959" y="10852"/>
                      <a:pt x="9936" y="10749"/>
                      <a:pt x="9913" y="10656"/>
                    </a:cubicBezTo>
                    <a:cubicBezTo>
                      <a:pt x="9825" y="9565"/>
                      <a:pt x="9578" y="8682"/>
                      <a:pt x="9282" y="8737"/>
                    </a:cubicBezTo>
                    <a:close/>
                  </a:path>
                </a:pathLst>
              </a:custGeom>
              <a:solidFill>
                <a:srgbClr val="CCCC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grpSp>
          <p:nvGrpSpPr>
            <p:cNvPr id="1382" name="Group"/>
            <p:cNvGrpSpPr/>
            <p:nvPr/>
          </p:nvGrpSpPr>
          <p:grpSpPr>
            <a:xfrm>
              <a:off x="-1" y="55"/>
              <a:ext cx="3495539" cy="502663"/>
              <a:chOff x="0" y="0"/>
              <a:chExt cx="3495537" cy="502661"/>
            </a:xfrm>
          </p:grpSpPr>
          <p:sp>
            <p:nvSpPr>
              <p:cNvPr id="1374" name="Shape"/>
              <p:cNvSpPr/>
              <p:nvPr/>
            </p:nvSpPr>
            <p:spPr>
              <a:xfrm>
                <a:off x="0" y="0"/>
                <a:ext cx="3477592" cy="5026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375" name="Shape"/>
              <p:cNvSpPr/>
              <p:nvPr/>
            </p:nvSpPr>
            <p:spPr>
              <a:xfrm>
                <a:off x="3462199" y="0"/>
                <a:ext cx="33339" cy="5026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14106"/>
                    </a:lnTo>
                    <a:lnTo>
                      <a:pt x="21600" y="4408"/>
                    </a:lnTo>
                    <a:lnTo>
                      <a:pt x="21600" y="0"/>
                    </a:lnTo>
                    <a:lnTo>
                      <a:pt x="0" y="0"/>
                    </a:lnTo>
                    <a:cubicBezTo>
                      <a:pt x="0" y="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514C4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1380" name="Group"/>
              <p:cNvGrpSpPr/>
              <p:nvPr/>
            </p:nvGrpSpPr>
            <p:grpSpPr>
              <a:xfrm>
                <a:off x="0" y="-1"/>
                <a:ext cx="1931264" cy="502663"/>
                <a:chOff x="0" y="0"/>
                <a:chExt cx="1931263" cy="502661"/>
              </a:xfrm>
            </p:grpSpPr>
            <p:grpSp>
              <p:nvGrpSpPr>
                <p:cNvPr id="1378" name="Group"/>
                <p:cNvGrpSpPr/>
                <p:nvPr/>
              </p:nvGrpSpPr>
              <p:grpSpPr>
                <a:xfrm>
                  <a:off x="0" y="-1"/>
                  <a:ext cx="1877282" cy="502663"/>
                  <a:chOff x="0" y="0"/>
                  <a:chExt cx="1877281" cy="502661"/>
                </a:xfrm>
              </p:grpSpPr>
              <p:sp>
                <p:nvSpPr>
                  <p:cNvPr id="1376" name="Shape"/>
                  <p:cNvSpPr/>
                  <p:nvPr/>
                </p:nvSpPr>
                <p:spPr>
                  <a:xfrm>
                    <a:off x="0" y="0"/>
                    <a:ext cx="1877282" cy="5026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lnTo>
                          <a:pt x="0" y="21600"/>
                        </a:lnTo>
                        <a:lnTo>
                          <a:pt x="0" y="0"/>
                        </a:lnTo>
                        <a:lnTo>
                          <a:pt x="21600" y="0"/>
                        </a:lnTo>
                        <a:cubicBezTo>
                          <a:pt x="21600" y="0"/>
                          <a:pt x="21600" y="21600"/>
                          <a:pt x="21600" y="21600"/>
                        </a:cubicBezTo>
                        <a:close/>
                      </a:path>
                    </a:pathLst>
                  </a:custGeom>
                  <a:solidFill>
                    <a:srgbClr val="F8BA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>
                      <a:lnSpc>
                        <a:spcPct val="100000"/>
                      </a:lnSpc>
                      <a:spcBef>
                        <a:spcPts val="0"/>
                      </a:spcBef>
                      <a:defRPr sz="3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1377" name="Shape"/>
                  <p:cNvSpPr/>
                  <p:nvPr/>
                </p:nvSpPr>
                <p:spPr>
                  <a:xfrm>
                    <a:off x="22968" y="7556"/>
                    <a:ext cx="1808217" cy="46706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39" h="21571" extrusionOk="0">
                        <a:moveTo>
                          <a:pt x="1292" y="15"/>
                        </a:moveTo>
                        <a:cubicBezTo>
                          <a:pt x="1199" y="126"/>
                          <a:pt x="1146" y="728"/>
                          <a:pt x="1254" y="1023"/>
                        </a:cubicBezTo>
                        <a:cubicBezTo>
                          <a:pt x="1391" y="1399"/>
                          <a:pt x="1444" y="2007"/>
                          <a:pt x="1495" y="2599"/>
                        </a:cubicBezTo>
                        <a:cubicBezTo>
                          <a:pt x="1551" y="3248"/>
                          <a:pt x="1816" y="2978"/>
                          <a:pt x="1760" y="2325"/>
                        </a:cubicBezTo>
                        <a:cubicBezTo>
                          <a:pt x="1683" y="1440"/>
                          <a:pt x="1593" y="660"/>
                          <a:pt x="1391" y="107"/>
                        </a:cubicBezTo>
                        <a:cubicBezTo>
                          <a:pt x="1355" y="7"/>
                          <a:pt x="1323" y="-22"/>
                          <a:pt x="1292" y="15"/>
                        </a:cubicBezTo>
                        <a:close/>
                        <a:moveTo>
                          <a:pt x="19563" y="1793"/>
                        </a:moveTo>
                        <a:cubicBezTo>
                          <a:pt x="19461" y="1825"/>
                          <a:pt x="19378" y="2331"/>
                          <a:pt x="19473" y="2691"/>
                        </a:cubicBezTo>
                        <a:cubicBezTo>
                          <a:pt x="19630" y="3282"/>
                          <a:pt x="19815" y="3729"/>
                          <a:pt x="20022" y="4011"/>
                        </a:cubicBezTo>
                        <a:cubicBezTo>
                          <a:pt x="20189" y="4240"/>
                          <a:pt x="20259" y="3211"/>
                          <a:pt x="20093" y="2984"/>
                        </a:cubicBezTo>
                        <a:cubicBezTo>
                          <a:pt x="19932" y="2765"/>
                          <a:pt x="19789" y="2399"/>
                          <a:pt x="19667" y="1940"/>
                        </a:cubicBezTo>
                        <a:cubicBezTo>
                          <a:pt x="19635" y="1820"/>
                          <a:pt x="19597" y="1782"/>
                          <a:pt x="19563" y="1793"/>
                        </a:cubicBezTo>
                        <a:close/>
                        <a:moveTo>
                          <a:pt x="8993" y="2160"/>
                        </a:moveTo>
                        <a:cubicBezTo>
                          <a:pt x="8926" y="2230"/>
                          <a:pt x="8872" y="2472"/>
                          <a:pt x="8898" y="2801"/>
                        </a:cubicBezTo>
                        <a:cubicBezTo>
                          <a:pt x="8955" y="3523"/>
                          <a:pt x="8955" y="4270"/>
                          <a:pt x="8955" y="5019"/>
                        </a:cubicBezTo>
                        <a:cubicBezTo>
                          <a:pt x="8955" y="5706"/>
                          <a:pt x="9229" y="5706"/>
                          <a:pt x="9229" y="5019"/>
                        </a:cubicBezTo>
                        <a:cubicBezTo>
                          <a:pt x="9229" y="4179"/>
                          <a:pt x="9227" y="3318"/>
                          <a:pt x="9163" y="2508"/>
                        </a:cubicBezTo>
                        <a:cubicBezTo>
                          <a:pt x="9137" y="2180"/>
                          <a:pt x="9059" y="2089"/>
                          <a:pt x="8993" y="2160"/>
                        </a:cubicBezTo>
                        <a:close/>
                        <a:moveTo>
                          <a:pt x="3381" y="2508"/>
                        </a:moveTo>
                        <a:cubicBezTo>
                          <a:pt x="3208" y="2394"/>
                          <a:pt x="3136" y="3420"/>
                          <a:pt x="3310" y="3534"/>
                        </a:cubicBezTo>
                        <a:cubicBezTo>
                          <a:pt x="3620" y="3737"/>
                          <a:pt x="3930" y="3951"/>
                          <a:pt x="4166" y="4817"/>
                        </a:cubicBezTo>
                        <a:cubicBezTo>
                          <a:pt x="4294" y="5290"/>
                          <a:pt x="4489" y="4540"/>
                          <a:pt x="4360" y="4066"/>
                        </a:cubicBezTo>
                        <a:cubicBezTo>
                          <a:pt x="4086" y="3061"/>
                          <a:pt x="3742" y="2744"/>
                          <a:pt x="3381" y="2508"/>
                        </a:cubicBezTo>
                        <a:close/>
                        <a:moveTo>
                          <a:pt x="7286" y="2856"/>
                        </a:moveTo>
                        <a:cubicBezTo>
                          <a:pt x="7217" y="2856"/>
                          <a:pt x="7146" y="3025"/>
                          <a:pt x="7149" y="3369"/>
                        </a:cubicBezTo>
                        <a:cubicBezTo>
                          <a:pt x="7153" y="3946"/>
                          <a:pt x="7212" y="4506"/>
                          <a:pt x="7314" y="4927"/>
                        </a:cubicBezTo>
                        <a:cubicBezTo>
                          <a:pt x="7436" y="5428"/>
                          <a:pt x="7630" y="4675"/>
                          <a:pt x="7508" y="4176"/>
                        </a:cubicBezTo>
                        <a:cubicBezTo>
                          <a:pt x="7459" y="3973"/>
                          <a:pt x="7425" y="3664"/>
                          <a:pt x="7423" y="3369"/>
                        </a:cubicBezTo>
                        <a:cubicBezTo>
                          <a:pt x="7421" y="3026"/>
                          <a:pt x="7355" y="2856"/>
                          <a:pt x="7286" y="2856"/>
                        </a:cubicBezTo>
                        <a:close/>
                        <a:moveTo>
                          <a:pt x="13035" y="2874"/>
                        </a:moveTo>
                        <a:cubicBezTo>
                          <a:pt x="12968" y="2946"/>
                          <a:pt x="12909" y="3180"/>
                          <a:pt x="12926" y="3516"/>
                        </a:cubicBezTo>
                        <a:cubicBezTo>
                          <a:pt x="12980" y="4565"/>
                          <a:pt x="13039" y="5614"/>
                          <a:pt x="13044" y="6687"/>
                        </a:cubicBezTo>
                        <a:cubicBezTo>
                          <a:pt x="13047" y="7374"/>
                          <a:pt x="13321" y="7375"/>
                          <a:pt x="13318" y="6687"/>
                        </a:cubicBezTo>
                        <a:cubicBezTo>
                          <a:pt x="13313" y="5521"/>
                          <a:pt x="13249" y="4381"/>
                          <a:pt x="13191" y="3241"/>
                        </a:cubicBezTo>
                        <a:cubicBezTo>
                          <a:pt x="13173" y="2904"/>
                          <a:pt x="13101" y="2803"/>
                          <a:pt x="13035" y="2874"/>
                        </a:cubicBezTo>
                        <a:close/>
                        <a:moveTo>
                          <a:pt x="17951" y="3571"/>
                        </a:moveTo>
                        <a:cubicBezTo>
                          <a:pt x="17855" y="3492"/>
                          <a:pt x="17736" y="3918"/>
                          <a:pt x="17795" y="4377"/>
                        </a:cubicBezTo>
                        <a:cubicBezTo>
                          <a:pt x="17909" y="5262"/>
                          <a:pt x="18024" y="6151"/>
                          <a:pt x="18164" y="6980"/>
                        </a:cubicBezTo>
                        <a:cubicBezTo>
                          <a:pt x="18260" y="7553"/>
                          <a:pt x="18497" y="7008"/>
                          <a:pt x="18400" y="6430"/>
                        </a:cubicBezTo>
                        <a:cubicBezTo>
                          <a:pt x="18260" y="5601"/>
                          <a:pt x="18150" y="4712"/>
                          <a:pt x="18036" y="3828"/>
                        </a:cubicBezTo>
                        <a:cubicBezTo>
                          <a:pt x="18016" y="3674"/>
                          <a:pt x="17983" y="3597"/>
                          <a:pt x="17951" y="3571"/>
                        </a:cubicBezTo>
                        <a:close/>
                        <a:moveTo>
                          <a:pt x="15256" y="4634"/>
                        </a:moveTo>
                        <a:cubicBezTo>
                          <a:pt x="15079" y="4634"/>
                          <a:pt x="15079" y="5697"/>
                          <a:pt x="15256" y="5697"/>
                        </a:cubicBezTo>
                        <a:cubicBezTo>
                          <a:pt x="15704" y="5697"/>
                          <a:pt x="16151" y="5697"/>
                          <a:pt x="16599" y="5697"/>
                        </a:cubicBezTo>
                        <a:cubicBezTo>
                          <a:pt x="16776" y="5697"/>
                          <a:pt x="16776" y="4634"/>
                          <a:pt x="16599" y="4634"/>
                        </a:cubicBezTo>
                        <a:cubicBezTo>
                          <a:pt x="16151" y="4634"/>
                          <a:pt x="15704" y="4634"/>
                          <a:pt x="15256" y="4634"/>
                        </a:cubicBezTo>
                        <a:close/>
                        <a:moveTo>
                          <a:pt x="734" y="6430"/>
                        </a:moveTo>
                        <a:cubicBezTo>
                          <a:pt x="667" y="6360"/>
                          <a:pt x="584" y="6439"/>
                          <a:pt x="554" y="6760"/>
                        </a:cubicBezTo>
                        <a:cubicBezTo>
                          <a:pt x="489" y="7468"/>
                          <a:pt x="358" y="8133"/>
                          <a:pt x="223" y="8667"/>
                        </a:cubicBezTo>
                        <a:cubicBezTo>
                          <a:pt x="99" y="9158"/>
                          <a:pt x="293" y="9910"/>
                          <a:pt x="417" y="9418"/>
                        </a:cubicBezTo>
                        <a:cubicBezTo>
                          <a:pt x="586" y="8748"/>
                          <a:pt x="737" y="7940"/>
                          <a:pt x="819" y="7054"/>
                        </a:cubicBezTo>
                        <a:cubicBezTo>
                          <a:pt x="849" y="6729"/>
                          <a:pt x="800" y="6500"/>
                          <a:pt x="734" y="6430"/>
                        </a:cubicBezTo>
                        <a:close/>
                        <a:moveTo>
                          <a:pt x="6147" y="6430"/>
                        </a:moveTo>
                        <a:cubicBezTo>
                          <a:pt x="6080" y="6501"/>
                          <a:pt x="6029" y="6727"/>
                          <a:pt x="6057" y="7054"/>
                        </a:cubicBezTo>
                        <a:cubicBezTo>
                          <a:pt x="6116" y="7737"/>
                          <a:pt x="6174" y="8421"/>
                          <a:pt x="6255" y="9070"/>
                        </a:cubicBezTo>
                        <a:cubicBezTo>
                          <a:pt x="6333" y="9689"/>
                          <a:pt x="6569" y="9154"/>
                          <a:pt x="6492" y="8538"/>
                        </a:cubicBezTo>
                        <a:cubicBezTo>
                          <a:pt x="6421" y="7973"/>
                          <a:pt x="6373" y="7374"/>
                          <a:pt x="6322" y="6779"/>
                        </a:cubicBezTo>
                        <a:cubicBezTo>
                          <a:pt x="6294" y="6454"/>
                          <a:pt x="6213" y="6360"/>
                          <a:pt x="6147" y="6430"/>
                        </a:cubicBezTo>
                        <a:close/>
                        <a:moveTo>
                          <a:pt x="21435" y="6779"/>
                        </a:moveTo>
                        <a:cubicBezTo>
                          <a:pt x="21369" y="6708"/>
                          <a:pt x="21291" y="6812"/>
                          <a:pt x="21270" y="7145"/>
                        </a:cubicBezTo>
                        <a:cubicBezTo>
                          <a:pt x="21209" y="8093"/>
                          <a:pt x="21146" y="9039"/>
                          <a:pt x="21085" y="9986"/>
                        </a:cubicBezTo>
                        <a:cubicBezTo>
                          <a:pt x="21042" y="10654"/>
                          <a:pt x="21307" y="10928"/>
                          <a:pt x="21350" y="10261"/>
                        </a:cubicBezTo>
                        <a:cubicBezTo>
                          <a:pt x="21411" y="9314"/>
                          <a:pt x="21473" y="8368"/>
                          <a:pt x="21534" y="7420"/>
                        </a:cubicBezTo>
                        <a:cubicBezTo>
                          <a:pt x="21556" y="7087"/>
                          <a:pt x="21501" y="6850"/>
                          <a:pt x="21435" y="6779"/>
                        </a:cubicBezTo>
                        <a:close/>
                        <a:moveTo>
                          <a:pt x="10813" y="7145"/>
                        </a:moveTo>
                        <a:cubicBezTo>
                          <a:pt x="10780" y="7099"/>
                          <a:pt x="10743" y="7102"/>
                          <a:pt x="10704" y="7182"/>
                        </a:cubicBezTo>
                        <a:cubicBezTo>
                          <a:pt x="10573" y="7449"/>
                          <a:pt x="10466" y="7869"/>
                          <a:pt x="10335" y="8135"/>
                        </a:cubicBezTo>
                        <a:cubicBezTo>
                          <a:pt x="10178" y="8456"/>
                          <a:pt x="10316" y="9372"/>
                          <a:pt x="10472" y="9052"/>
                        </a:cubicBezTo>
                        <a:cubicBezTo>
                          <a:pt x="10603" y="8785"/>
                          <a:pt x="10710" y="8365"/>
                          <a:pt x="10841" y="8098"/>
                        </a:cubicBezTo>
                        <a:cubicBezTo>
                          <a:pt x="10959" y="7858"/>
                          <a:pt x="10910" y="7284"/>
                          <a:pt x="10813" y="7145"/>
                        </a:cubicBezTo>
                        <a:close/>
                        <a:moveTo>
                          <a:pt x="19837" y="8172"/>
                        </a:moveTo>
                        <a:cubicBezTo>
                          <a:pt x="19737" y="8197"/>
                          <a:pt x="19651" y="8716"/>
                          <a:pt x="19743" y="9088"/>
                        </a:cubicBezTo>
                        <a:cubicBezTo>
                          <a:pt x="19772" y="9207"/>
                          <a:pt x="19789" y="9318"/>
                          <a:pt x="19818" y="9492"/>
                        </a:cubicBezTo>
                        <a:cubicBezTo>
                          <a:pt x="19852" y="9685"/>
                          <a:pt x="19886" y="9873"/>
                          <a:pt x="19927" y="10041"/>
                        </a:cubicBezTo>
                        <a:cubicBezTo>
                          <a:pt x="20050" y="10539"/>
                          <a:pt x="20243" y="9787"/>
                          <a:pt x="20121" y="9290"/>
                        </a:cubicBezTo>
                        <a:cubicBezTo>
                          <a:pt x="20092" y="9171"/>
                          <a:pt x="20080" y="9079"/>
                          <a:pt x="20050" y="8905"/>
                        </a:cubicBezTo>
                        <a:cubicBezTo>
                          <a:pt x="20017" y="8712"/>
                          <a:pt x="19978" y="8505"/>
                          <a:pt x="19937" y="8337"/>
                        </a:cubicBezTo>
                        <a:cubicBezTo>
                          <a:pt x="19906" y="8212"/>
                          <a:pt x="19871" y="8163"/>
                          <a:pt x="19837" y="8172"/>
                        </a:cubicBezTo>
                        <a:close/>
                        <a:moveTo>
                          <a:pt x="16174" y="8538"/>
                        </a:moveTo>
                        <a:cubicBezTo>
                          <a:pt x="15996" y="8519"/>
                          <a:pt x="15997" y="9582"/>
                          <a:pt x="16174" y="9601"/>
                        </a:cubicBezTo>
                        <a:cubicBezTo>
                          <a:pt x="16317" y="9617"/>
                          <a:pt x="16453" y="9829"/>
                          <a:pt x="16599" y="9840"/>
                        </a:cubicBezTo>
                        <a:cubicBezTo>
                          <a:pt x="16776" y="9853"/>
                          <a:pt x="16776" y="8790"/>
                          <a:pt x="16599" y="8777"/>
                        </a:cubicBezTo>
                        <a:cubicBezTo>
                          <a:pt x="16454" y="8766"/>
                          <a:pt x="16319" y="8554"/>
                          <a:pt x="16174" y="8538"/>
                        </a:cubicBezTo>
                        <a:close/>
                        <a:moveTo>
                          <a:pt x="7707" y="8575"/>
                        </a:moveTo>
                        <a:cubicBezTo>
                          <a:pt x="7608" y="8722"/>
                          <a:pt x="7559" y="9285"/>
                          <a:pt x="7678" y="9510"/>
                        </a:cubicBezTo>
                        <a:cubicBezTo>
                          <a:pt x="7833" y="9801"/>
                          <a:pt x="8001" y="10041"/>
                          <a:pt x="8175" y="10060"/>
                        </a:cubicBezTo>
                        <a:cubicBezTo>
                          <a:pt x="8352" y="10079"/>
                          <a:pt x="8352" y="9016"/>
                          <a:pt x="8175" y="8997"/>
                        </a:cubicBezTo>
                        <a:cubicBezTo>
                          <a:pt x="8052" y="8983"/>
                          <a:pt x="7925" y="8800"/>
                          <a:pt x="7815" y="8593"/>
                        </a:cubicBezTo>
                        <a:cubicBezTo>
                          <a:pt x="7776" y="8519"/>
                          <a:pt x="7740" y="8526"/>
                          <a:pt x="7707" y="8575"/>
                        </a:cubicBezTo>
                        <a:close/>
                        <a:moveTo>
                          <a:pt x="3433" y="10665"/>
                        </a:moveTo>
                        <a:cubicBezTo>
                          <a:pt x="3331" y="10694"/>
                          <a:pt x="3249" y="11216"/>
                          <a:pt x="3343" y="11581"/>
                        </a:cubicBezTo>
                        <a:cubicBezTo>
                          <a:pt x="3486" y="12134"/>
                          <a:pt x="3626" y="12678"/>
                          <a:pt x="3769" y="13231"/>
                        </a:cubicBezTo>
                        <a:cubicBezTo>
                          <a:pt x="3894" y="13717"/>
                          <a:pt x="4088" y="12966"/>
                          <a:pt x="3963" y="12479"/>
                        </a:cubicBezTo>
                        <a:cubicBezTo>
                          <a:pt x="3820" y="11926"/>
                          <a:pt x="3680" y="11382"/>
                          <a:pt x="3537" y="10830"/>
                        </a:cubicBezTo>
                        <a:cubicBezTo>
                          <a:pt x="3506" y="10708"/>
                          <a:pt x="3467" y="10655"/>
                          <a:pt x="3433" y="10665"/>
                        </a:cubicBezTo>
                        <a:close/>
                        <a:moveTo>
                          <a:pt x="12330" y="12443"/>
                        </a:moveTo>
                        <a:cubicBezTo>
                          <a:pt x="12261" y="12443"/>
                          <a:pt x="12188" y="12612"/>
                          <a:pt x="12188" y="12956"/>
                        </a:cubicBezTo>
                        <a:cubicBezTo>
                          <a:pt x="12188" y="13824"/>
                          <a:pt x="12188" y="14690"/>
                          <a:pt x="12188" y="15559"/>
                        </a:cubicBezTo>
                        <a:cubicBezTo>
                          <a:pt x="12188" y="16246"/>
                          <a:pt x="12467" y="16246"/>
                          <a:pt x="12467" y="15559"/>
                        </a:cubicBezTo>
                        <a:cubicBezTo>
                          <a:pt x="12467" y="14690"/>
                          <a:pt x="12467" y="13824"/>
                          <a:pt x="12467" y="12956"/>
                        </a:cubicBezTo>
                        <a:cubicBezTo>
                          <a:pt x="12467" y="12612"/>
                          <a:pt x="12399" y="12443"/>
                          <a:pt x="12330" y="12443"/>
                        </a:cubicBezTo>
                        <a:close/>
                        <a:moveTo>
                          <a:pt x="7064" y="14239"/>
                        </a:moveTo>
                        <a:cubicBezTo>
                          <a:pt x="6969" y="14356"/>
                          <a:pt x="6920" y="14946"/>
                          <a:pt x="7031" y="15229"/>
                        </a:cubicBezTo>
                        <a:cubicBezTo>
                          <a:pt x="7191" y="15639"/>
                          <a:pt x="7357" y="16009"/>
                          <a:pt x="7518" y="16420"/>
                        </a:cubicBezTo>
                        <a:cubicBezTo>
                          <a:pt x="7666" y="16800"/>
                          <a:pt x="7807" y="15863"/>
                          <a:pt x="7659" y="15485"/>
                        </a:cubicBezTo>
                        <a:cubicBezTo>
                          <a:pt x="7499" y="15075"/>
                          <a:pt x="7328" y="14723"/>
                          <a:pt x="7168" y="14312"/>
                        </a:cubicBezTo>
                        <a:cubicBezTo>
                          <a:pt x="7131" y="14217"/>
                          <a:pt x="7095" y="14200"/>
                          <a:pt x="7064" y="14239"/>
                        </a:cubicBezTo>
                        <a:close/>
                        <a:moveTo>
                          <a:pt x="14472" y="14954"/>
                        </a:moveTo>
                        <a:cubicBezTo>
                          <a:pt x="14300" y="14785"/>
                          <a:pt x="14224" y="15811"/>
                          <a:pt x="14396" y="15980"/>
                        </a:cubicBezTo>
                        <a:cubicBezTo>
                          <a:pt x="14609" y="16190"/>
                          <a:pt x="14822" y="16458"/>
                          <a:pt x="15044" y="16475"/>
                        </a:cubicBezTo>
                        <a:cubicBezTo>
                          <a:pt x="15221" y="16489"/>
                          <a:pt x="15221" y="15426"/>
                          <a:pt x="15044" y="15412"/>
                        </a:cubicBezTo>
                        <a:cubicBezTo>
                          <a:pt x="14848" y="15397"/>
                          <a:pt x="14660" y="15139"/>
                          <a:pt x="14472" y="14954"/>
                        </a:cubicBezTo>
                        <a:close/>
                        <a:moveTo>
                          <a:pt x="17166" y="14954"/>
                        </a:moveTo>
                        <a:cubicBezTo>
                          <a:pt x="17100" y="14884"/>
                          <a:pt x="17019" y="14978"/>
                          <a:pt x="16991" y="15302"/>
                        </a:cubicBezTo>
                        <a:cubicBezTo>
                          <a:pt x="16928" y="16045"/>
                          <a:pt x="16869" y="16786"/>
                          <a:pt x="16864" y="17575"/>
                        </a:cubicBezTo>
                        <a:cubicBezTo>
                          <a:pt x="16860" y="18263"/>
                          <a:pt x="17134" y="18261"/>
                          <a:pt x="17138" y="17575"/>
                        </a:cubicBezTo>
                        <a:cubicBezTo>
                          <a:pt x="17142" y="16885"/>
                          <a:pt x="17200" y="16226"/>
                          <a:pt x="17256" y="15577"/>
                        </a:cubicBezTo>
                        <a:cubicBezTo>
                          <a:pt x="17284" y="15250"/>
                          <a:pt x="17233" y="15024"/>
                          <a:pt x="17166" y="14954"/>
                        </a:cubicBezTo>
                        <a:close/>
                        <a:moveTo>
                          <a:pt x="9669" y="15284"/>
                        </a:moveTo>
                        <a:cubicBezTo>
                          <a:pt x="9600" y="15284"/>
                          <a:pt x="9530" y="15453"/>
                          <a:pt x="9532" y="15797"/>
                        </a:cubicBezTo>
                        <a:cubicBezTo>
                          <a:pt x="9536" y="16521"/>
                          <a:pt x="9600" y="17155"/>
                          <a:pt x="9659" y="17832"/>
                        </a:cubicBezTo>
                        <a:cubicBezTo>
                          <a:pt x="9716" y="18479"/>
                          <a:pt x="9981" y="18209"/>
                          <a:pt x="9924" y="17557"/>
                        </a:cubicBezTo>
                        <a:cubicBezTo>
                          <a:pt x="9873" y="16979"/>
                          <a:pt x="9809" y="16415"/>
                          <a:pt x="9806" y="15797"/>
                        </a:cubicBezTo>
                        <a:cubicBezTo>
                          <a:pt x="9804" y="15454"/>
                          <a:pt x="9737" y="15284"/>
                          <a:pt x="9669" y="15284"/>
                        </a:cubicBezTo>
                        <a:close/>
                        <a:moveTo>
                          <a:pt x="19237" y="15650"/>
                        </a:moveTo>
                        <a:cubicBezTo>
                          <a:pt x="19202" y="15618"/>
                          <a:pt x="19159" y="15636"/>
                          <a:pt x="19128" y="15705"/>
                        </a:cubicBezTo>
                        <a:cubicBezTo>
                          <a:pt x="19061" y="15859"/>
                          <a:pt x="19047" y="16179"/>
                          <a:pt x="19081" y="16439"/>
                        </a:cubicBezTo>
                        <a:cubicBezTo>
                          <a:pt x="19139" y="16888"/>
                          <a:pt x="19194" y="17370"/>
                          <a:pt x="19284" y="17740"/>
                        </a:cubicBezTo>
                        <a:cubicBezTo>
                          <a:pt x="19406" y="18240"/>
                          <a:pt x="19600" y="17469"/>
                          <a:pt x="19478" y="16970"/>
                        </a:cubicBezTo>
                        <a:cubicBezTo>
                          <a:pt x="19406" y="16674"/>
                          <a:pt x="19364" y="16268"/>
                          <a:pt x="19317" y="15907"/>
                        </a:cubicBezTo>
                        <a:cubicBezTo>
                          <a:pt x="19301" y="15777"/>
                          <a:pt x="19272" y="15683"/>
                          <a:pt x="19237" y="15650"/>
                        </a:cubicBezTo>
                        <a:close/>
                        <a:moveTo>
                          <a:pt x="21095" y="15669"/>
                        </a:moveTo>
                        <a:cubicBezTo>
                          <a:pt x="21029" y="15739"/>
                          <a:pt x="20974" y="15977"/>
                          <a:pt x="20996" y="16310"/>
                        </a:cubicBezTo>
                        <a:cubicBezTo>
                          <a:pt x="21053" y="17183"/>
                          <a:pt x="21118" y="18040"/>
                          <a:pt x="21175" y="18913"/>
                        </a:cubicBezTo>
                        <a:cubicBezTo>
                          <a:pt x="21219" y="19579"/>
                          <a:pt x="21484" y="19287"/>
                          <a:pt x="21440" y="18620"/>
                        </a:cubicBezTo>
                        <a:cubicBezTo>
                          <a:pt x="21383" y="17747"/>
                          <a:pt x="21318" y="16890"/>
                          <a:pt x="21260" y="16017"/>
                        </a:cubicBezTo>
                        <a:cubicBezTo>
                          <a:pt x="21238" y="15684"/>
                          <a:pt x="21161" y="15598"/>
                          <a:pt x="21095" y="15669"/>
                        </a:cubicBezTo>
                        <a:close/>
                        <a:moveTo>
                          <a:pt x="1840" y="16017"/>
                        </a:moveTo>
                        <a:cubicBezTo>
                          <a:pt x="1745" y="16135"/>
                          <a:pt x="1696" y="16726"/>
                          <a:pt x="1807" y="17007"/>
                        </a:cubicBezTo>
                        <a:cubicBezTo>
                          <a:pt x="2006" y="17511"/>
                          <a:pt x="2218" y="17914"/>
                          <a:pt x="2417" y="18418"/>
                        </a:cubicBezTo>
                        <a:cubicBezTo>
                          <a:pt x="2566" y="18796"/>
                          <a:pt x="2702" y="17876"/>
                          <a:pt x="2554" y="17502"/>
                        </a:cubicBezTo>
                        <a:cubicBezTo>
                          <a:pt x="2355" y="16997"/>
                          <a:pt x="2143" y="16595"/>
                          <a:pt x="1944" y="16090"/>
                        </a:cubicBezTo>
                        <a:cubicBezTo>
                          <a:pt x="1907" y="15996"/>
                          <a:pt x="1872" y="15978"/>
                          <a:pt x="1840" y="16017"/>
                        </a:cubicBezTo>
                        <a:close/>
                        <a:moveTo>
                          <a:pt x="11115" y="17447"/>
                        </a:moveTo>
                        <a:cubicBezTo>
                          <a:pt x="11049" y="17376"/>
                          <a:pt x="10971" y="17468"/>
                          <a:pt x="10945" y="17795"/>
                        </a:cubicBezTo>
                        <a:cubicBezTo>
                          <a:pt x="10889" y="18493"/>
                          <a:pt x="10878" y="19223"/>
                          <a:pt x="10822" y="19921"/>
                        </a:cubicBezTo>
                        <a:cubicBezTo>
                          <a:pt x="10769" y="20580"/>
                          <a:pt x="11034" y="20868"/>
                          <a:pt x="11087" y="20214"/>
                        </a:cubicBezTo>
                        <a:cubicBezTo>
                          <a:pt x="11143" y="19516"/>
                          <a:pt x="11154" y="18768"/>
                          <a:pt x="11210" y="18070"/>
                        </a:cubicBezTo>
                        <a:cubicBezTo>
                          <a:pt x="11236" y="17741"/>
                          <a:pt x="11182" y="17517"/>
                          <a:pt x="11115" y="17447"/>
                        </a:cubicBezTo>
                        <a:close/>
                        <a:moveTo>
                          <a:pt x="5031" y="19921"/>
                        </a:moveTo>
                        <a:cubicBezTo>
                          <a:pt x="4858" y="19797"/>
                          <a:pt x="4786" y="20822"/>
                          <a:pt x="4960" y="20948"/>
                        </a:cubicBezTo>
                        <a:cubicBezTo>
                          <a:pt x="5264" y="21166"/>
                          <a:pt x="5569" y="21206"/>
                          <a:pt x="5872" y="21424"/>
                        </a:cubicBezTo>
                        <a:cubicBezTo>
                          <a:pt x="6046" y="21549"/>
                          <a:pt x="6122" y="20523"/>
                          <a:pt x="5948" y="20398"/>
                        </a:cubicBezTo>
                        <a:cubicBezTo>
                          <a:pt x="5645" y="20179"/>
                          <a:pt x="5334" y="20139"/>
                          <a:pt x="5031" y="19921"/>
                        </a:cubicBezTo>
                        <a:close/>
                        <a:moveTo>
                          <a:pt x="12727" y="19921"/>
                        </a:moveTo>
                        <a:cubicBezTo>
                          <a:pt x="12554" y="19787"/>
                          <a:pt x="12483" y="20813"/>
                          <a:pt x="12656" y="20948"/>
                        </a:cubicBezTo>
                        <a:cubicBezTo>
                          <a:pt x="12992" y="21208"/>
                          <a:pt x="13329" y="21428"/>
                          <a:pt x="13673" y="21443"/>
                        </a:cubicBezTo>
                        <a:cubicBezTo>
                          <a:pt x="13850" y="21450"/>
                          <a:pt x="13850" y="20387"/>
                          <a:pt x="13673" y="20379"/>
                        </a:cubicBezTo>
                        <a:cubicBezTo>
                          <a:pt x="13353" y="20366"/>
                          <a:pt x="13040" y="20163"/>
                          <a:pt x="12727" y="19921"/>
                        </a:cubicBezTo>
                        <a:close/>
                        <a:moveTo>
                          <a:pt x="133" y="20269"/>
                        </a:moveTo>
                        <a:cubicBezTo>
                          <a:pt x="-44" y="20262"/>
                          <a:pt x="-44" y="21326"/>
                          <a:pt x="133" y="21333"/>
                        </a:cubicBezTo>
                        <a:cubicBezTo>
                          <a:pt x="562" y="21350"/>
                          <a:pt x="991" y="21554"/>
                          <a:pt x="1419" y="21571"/>
                        </a:cubicBezTo>
                        <a:cubicBezTo>
                          <a:pt x="1597" y="21578"/>
                          <a:pt x="1596" y="20496"/>
                          <a:pt x="1419" y="20489"/>
                        </a:cubicBezTo>
                        <a:cubicBezTo>
                          <a:pt x="991" y="20472"/>
                          <a:pt x="562" y="20287"/>
                          <a:pt x="133" y="20269"/>
                        </a:cubicBezTo>
                        <a:close/>
                      </a:path>
                    </a:pathLst>
                  </a:custGeom>
                  <a:solidFill>
                    <a:srgbClr val="F9BC2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>
                      <a:lnSpc>
                        <a:spcPct val="100000"/>
                      </a:lnSpc>
                      <a:spcBef>
                        <a:spcPts val="0"/>
                      </a:spcBef>
                      <a:defRPr sz="3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</p:grpSp>
            <p:sp>
              <p:nvSpPr>
                <p:cNvPr id="1379" name="Shape"/>
                <p:cNvSpPr/>
                <p:nvPr/>
              </p:nvSpPr>
              <p:spPr>
                <a:xfrm>
                  <a:off x="1864581" y="0"/>
                  <a:ext cx="66683" cy="502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ubicBezTo>
                        <a:pt x="0" y="0"/>
                        <a:pt x="0" y="21600"/>
                        <a:pt x="0" y="21600"/>
                      </a:cubicBezTo>
                      <a:close/>
                    </a:path>
                  </a:pathLst>
                </a:custGeom>
                <a:solidFill>
                  <a:srgbClr val="F9BC2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>
                    <a:lnSpc>
                      <a:spcPct val="100000"/>
                    </a:lnSpc>
                    <a:spcBef>
                      <a:spcPts val="0"/>
                    </a:spcBef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  <p:sp>
            <p:nvSpPr>
              <p:cNvPr id="1381" name="Shape"/>
              <p:cNvSpPr/>
              <p:nvPr/>
            </p:nvSpPr>
            <p:spPr>
              <a:xfrm>
                <a:off x="0" y="315444"/>
                <a:ext cx="3477592" cy="187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B9A90">
                  <a:alpha val="20262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roup"/>
          <p:cNvGrpSpPr/>
          <p:nvPr/>
        </p:nvGrpSpPr>
        <p:grpSpPr>
          <a:xfrm>
            <a:off x="11459166" y="9326550"/>
            <a:ext cx="1008220" cy="854101"/>
            <a:chOff x="0" y="0"/>
            <a:chExt cx="1008219" cy="854099"/>
          </a:xfrm>
        </p:grpSpPr>
        <p:sp>
          <p:nvSpPr>
            <p:cNvPr id="1387" name="Shape"/>
            <p:cNvSpPr/>
            <p:nvPr/>
          </p:nvSpPr>
          <p:spPr>
            <a:xfrm>
              <a:off x="703809" y="221187"/>
              <a:ext cx="232053" cy="345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77" y="0"/>
                  </a:moveTo>
                  <a:lnTo>
                    <a:pt x="21600" y="455"/>
                  </a:lnTo>
                  <a:lnTo>
                    <a:pt x="0" y="21600"/>
                  </a:lnTo>
                  <a:lnTo>
                    <a:pt x="478" y="13364"/>
                  </a:lnTo>
                  <a:lnTo>
                    <a:pt x="20577" y="0"/>
                  </a:lnTo>
                  <a:close/>
                </a:path>
              </a:pathLst>
            </a:cu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388" name="Shape"/>
            <p:cNvSpPr/>
            <p:nvPr/>
          </p:nvSpPr>
          <p:spPr>
            <a:xfrm>
              <a:off x="808468" y="227968"/>
              <a:ext cx="199752" cy="207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58" y="0"/>
                  </a:moveTo>
                  <a:lnTo>
                    <a:pt x="0" y="19248"/>
                  </a:lnTo>
                  <a:lnTo>
                    <a:pt x="21600" y="21600"/>
                  </a:lnTo>
                  <a:lnTo>
                    <a:pt x="19097" y="3676"/>
                  </a:lnTo>
                  <a:lnTo>
                    <a:pt x="13658" y="0"/>
                  </a:lnTo>
                  <a:close/>
                </a:path>
              </a:pathLst>
            </a:custGeom>
            <a:solidFill>
              <a:srgbClr val="37A8F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389" name="Shape"/>
            <p:cNvSpPr/>
            <p:nvPr/>
          </p:nvSpPr>
          <p:spPr>
            <a:xfrm>
              <a:off x="703263" y="411367"/>
              <a:ext cx="304483" cy="155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76" y="0"/>
                  </a:moveTo>
                  <a:lnTo>
                    <a:pt x="0" y="21600"/>
                  </a:lnTo>
                  <a:lnTo>
                    <a:pt x="18655" y="17689"/>
                  </a:lnTo>
                  <a:lnTo>
                    <a:pt x="21600" y="3255"/>
                  </a:lnTo>
                  <a:lnTo>
                    <a:pt x="7476" y="0"/>
                  </a:lnTo>
                  <a:close/>
                </a:path>
              </a:pathLst>
            </a:custGeom>
            <a:solidFill>
              <a:srgbClr val="3484C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390" name="Shape"/>
            <p:cNvSpPr/>
            <p:nvPr/>
          </p:nvSpPr>
          <p:spPr>
            <a:xfrm>
              <a:off x="488433" y="18842"/>
              <a:ext cx="379344" cy="232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5" y="0"/>
                  </a:moveTo>
                  <a:lnTo>
                    <a:pt x="0" y="11358"/>
                  </a:lnTo>
                  <a:lnTo>
                    <a:pt x="12973" y="21600"/>
                  </a:lnTo>
                  <a:lnTo>
                    <a:pt x="21600" y="10742"/>
                  </a:lnTo>
                  <a:lnTo>
                    <a:pt x="14569" y="2284"/>
                  </a:lnTo>
                  <a:lnTo>
                    <a:pt x="1445" y="0"/>
                  </a:lnTo>
                  <a:close/>
                </a:path>
              </a:pathLst>
            </a:cu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391" name="Shape"/>
            <p:cNvSpPr/>
            <p:nvPr/>
          </p:nvSpPr>
          <p:spPr>
            <a:xfrm>
              <a:off x="707612" y="133892"/>
              <a:ext cx="217630" cy="303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93" y="0"/>
                  </a:moveTo>
                  <a:lnTo>
                    <a:pt x="769" y="8240"/>
                  </a:lnTo>
                  <a:lnTo>
                    <a:pt x="0" y="21600"/>
                  </a:lnTo>
                  <a:lnTo>
                    <a:pt x="21600" y="6225"/>
                  </a:lnTo>
                  <a:lnTo>
                    <a:pt x="15893" y="0"/>
                  </a:lnTo>
                  <a:close/>
                </a:path>
              </a:pathLst>
            </a:custGeom>
            <a:solidFill>
              <a:srgbClr val="7F7F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392" name="Shape"/>
            <p:cNvSpPr/>
            <p:nvPr/>
          </p:nvSpPr>
          <p:spPr>
            <a:xfrm>
              <a:off x="488648" y="138533"/>
              <a:ext cx="227948" cy="299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454" y="17590"/>
                  </a:lnTo>
                  <a:lnTo>
                    <a:pt x="20985" y="21600"/>
                  </a:lnTo>
                  <a:lnTo>
                    <a:pt x="21600" y="8007"/>
                  </a:lnTo>
                  <a:lnTo>
                    <a:pt x="21530" y="79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393" name="Triangle"/>
            <p:cNvSpPr/>
            <p:nvPr/>
          </p:nvSpPr>
          <p:spPr>
            <a:xfrm>
              <a:off x="358110" y="138750"/>
              <a:ext cx="162255" cy="127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295"/>
                  </a:moveTo>
                  <a:lnTo>
                    <a:pt x="21600" y="21600"/>
                  </a:lnTo>
                  <a:lnTo>
                    <a:pt x="17463" y="0"/>
                  </a:lnTo>
                  <a:lnTo>
                    <a:pt x="0" y="10295"/>
                  </a:lnTo>
                  <a:close/>
                </a:path>
              </a:pathLst>
            </a:cu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394" name="Shape"/>
            <p:cNvSpPr/>
            <p:nvPr/>
          </p:nvSpPr>
          <p:spPr>
            <a:xfrm>
              <a:off x="357254" y="198432"/>
              <a:ext cx="167714" cy="192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156"/>
                  </a:moveTo>
                  <a:lnTo>
                    <a:pt x="8915" y="21600"/>
                  </a:lnTo>
                  <a:lnTo>
                    <a:pt x="0" y="0"/>
                  </a:lnTo>
                  <a:lnTo>
                    <a:pt x="21206" y="7602"/>
                  </a:lnTo>
                  <a:lnTo>
                    <a:pt x="21600" y="9156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395" name="Triangle"/>
            <p:cNvSpPr/>
            <p:nvPr/>
          </p:nvSpPr>
          <p:spPr>
            <a:xfrm>
              <a:off x="426511" y="280449"/>
              <a:ext cx="121762" cy="110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712"/>
                  </a:moveTo>
                  <a:lnTo>
                    <a:pt x="17282" y="0"/>
                  </a:lnTo>
                  <a:lnTo>
                    <a:pt x="0" y="21600"/>
                  </a:lnTo>
                  <a:lnTo>
                    <a:pt x="21600" y="19712"/>
                  </a:lnTo>
                  <a:close/>
                </a:path>
              </a:pathLst>
            </a:custGeom>
            <a:solidFill>
              <a:srgbClr val="7F7F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396" name="Shape"/>
            <p:cNvSpPr/>
            <p:nvPr/>
          </p:nvSpPr>
          <p:spPr>
            <a:xfrm>
              <a:off x="727" y="240251"/>
              <a:ext cx="244571" cy="274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02"/>
                  </a:moveTo>
                  <a:lnTo>
                    <a:pt x="15848" y="0"/>
                  </a:lnTo>
                  <a:lnTo>
                    <a:pt x="21600" y="21600"/>
                  </a:lnTo>
                  <a:lnTo>
                    <a:pt x="12087" y="21261"/>
                  </a:lnTo>
                  <a:lnTo>
                    <a:pt x="524" y="12339"/>
                  </a:lnTo>
                  <a:lnTo>
                    <a:pt x="0" y="1702"/>
                  </a:lnTo>
                  <a:close/>
                </a:path>
              </a:pathLst>
            </a:cu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397" name="Shape"/>
            <p:cNvSpPr/>
            <p:nvPr/>
          </p:nvSpPr>
          <p:spPr>
            <a:xfrm>
              <a:off x="468169" y="0"/>
              <a:ext cx="45562" cy="149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22" y="0"/>
                  </a:moveTo>
                  <a:lnTo>
                    <a:pt x="0" y="21600"/>
                  </a:lnTo>
                  <a:lnTo>
                    <a:pt x="10291" y="20105"/>
                  </a:lnTo>
                  <a:lnTo>
                    <a:pt x="21600" y="2758"/>
                  </a:lnTo>
                  <a:lnTo>
                    <a:pt x="5122" y="0"/>
                  </a:lnTo>
                  <a:close/>
                </a:path>
              </a:pathLst>
            </a:custGeom>
            <a:solidFill>
              <a:srgbClr val="3484C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398" name="Triangle"/>
            <p:cNvSpPr/>
            <p:nvPr/>
          </p:nvSpPr>
          <p:spPr>
            <a:xfrm>
              <a:off x="215672" y="0"/>
              <a:ext cx="264414" cy="146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455"/>
                  </a:moveTo>
                  <a:lnTo>
                    <a:pt x="20719" y="21600"/>
                  </a:lnTo>
                  <a:lnTo>
                    <a:pt x="21600" y="0"/>
                  </a:lnTo>
                  <a:lnTo>
                    <a:pt x="0" y="2455"/>
                  </a:lnTo>
                  <a:close/>
                </a:path>
              </a:pathLst>
            </a:custGeom>
            <a:solidFill>
              <a:srgbClr val="37A8F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399" name="Triangle"/>
            <p:cNvSpPr/>
            <p:nvPr/>
          </p:nvSpPr>
          <p:spPr>
            <a:xfrm>
              <a:off x="214642" y="16223"/>
              <a:ext cx="257268" cy="18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396"/>
                  </a:moveTo>
                  <a:lnTo>
                    <a:pt x="12004" y="21600"/>
                  </a:lnTo>
                  <a:lnTo>
                    <a:pt x="0" y="0"/>
                  </a:lnTo>
                  <a:lnTo>
                    <a:pt x="21600" y="15396"/>
                  </a:lnTo>
                  <a:close/>
                </a:path>
              </a:pathLst>
            </a:custGeom>
            <a:solidFill>
              <a:srgbClr val="3484C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00" name="Triangle"/>
            <p:cNvSpPr/>
            <p:nvPr/>
          </p:nvSpPr>
          <p:spPr>
            <a:xfrm>
              <a:off x="0" y="15926"/>
              <a:ext cx="216916" cy="246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17909" y="1973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7A8F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01" name="Triangle"/>
            <p:cNvSpPr/>
            <p:nvPr/>
          </p:nvSpPr>
          <p:spPr>
            <a:xfrm>
              <a:off x="178578" y="199113"/>
              <a:ext cx="178965" cy="314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742"/>
                  </a:moveTo>
                  <a:lnTo>
                    <a:pt x="7726" y="21600"/>
                  </a:lnTo>
                  <a:lnTo>
                    <a:pt x="21600" y="0"/>
                  </a:lnTo>
                  <a:lnTo>
                    <a:pt x="0" y="2742"/>
                  </a:lnTo>
                  <a:close/>
                </a:path>
              </a:pathLst>
            </a:custGeom>
            <a:solidFill>
              <a:srgbClr val="3484C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02" name="Triangle"/>
            <p:cNvSpPr/>
            <p:nvPr/>
          </p:nvSpPr>
          <p:spPr>
            <a:xfrm>
              <a:off x="242428" y="351142"/>
              <a:ext cx="184709" cy="162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300"/>
                  </a:moveTo>
                  <a:lnTo>
                    <a:pt x="0" y="21600"/>
                  </a:lnTo>
                  <a:lnTo>
                    <a:pt x="6893" y="0"/>
                  </a:lnTo>
                  <a:lnTo>
                    <a:pt x="21600" y="5300"/>
                  </a:lnTo>
                  <a:close/>
                </a:path>
              </a:pathLst>
            </a:cu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03" name="Triangle"/>
            <p:cNvSpPr/>
            <p:nvPr/>
          </p:nvSpPr>
          <p:spPr>
            <a:xfrm>
              <a:off x="169" y="262257"/>
              <a:ext cx="243829" cy="252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510" y="11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84C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04" name="Triangle"/>
            <p:cNvSpPr/>
            <p:nvPr/>
          </p:nvSpPr>
          <p:spPr>
            <a:xfrm>
              <a:off x="178511" y="16785"/>
              <a:ext cx="179265" cy="224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631"/>
                  </a:moveTo>
                  <a:lnTo>
                    <a:pt x="0" y="21600"/>
                  </a:lnTo>
                  <a:lnTo>
                    <a:pt x="4576" y="0"/>
                  </a:lnTo>
                  <a:lnTo>
                    <a:pt x="21600" y="17631"/>
                  </a:lnTo>
                  <a:close/>
                </a:path>
              </a:pathLst>
            </a:cu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05" name="Triangle"/>
            <p:cNvSpPr/>
            <p:nvPr/>
          </p:nvSpPr>
          <p:spPr>
            <a:xfrm>
              <a:off x="301256" y="197593"/>
              <a:ext cx="125620" cy="193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17178"/>
                  </a:lnTo>
                  <a:lnTo>
                    <a:pt x="9732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37A8F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06" name="Triangle"/>
            <p:cNvSpPr/>
            <p:nvPr/>
          </p:nvSpPr>
          <p:spPr>
            <a:xfrm>
              <a:off x="278305" y="567701"/>
              <a:ext cx="289767" cy="4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943"/>
                  </a:moveTo>
                  <a:lnTo>
                    <a:pt x="21600" y="0"/>
                  </a:lnTo>
                  <a:lnTo>
                    <a:pt x="11743" y="21600"/>
                  </a:lnTo>
                  <a:lnTo>
                    <a:pt x="0" y="13943"/>
                  </a:lnTo>
                  <a:close/>
                </a:path>
              </a:pathLst>
            </a:custGeom>
            <a:solidFill>
              <a:srgbClr val="72B1D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07" name="Triangle"/>
            <p:cNvSpPr/>
            <p:nvPr/>
          </p:nvSpPr>
          <p:spPr>
            <a:xfrm>
              <a:off x="435239" y="566777"/>
              <a:ext cx="133222" cy="105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6972" y="21600"/>
                  </a:lnTo>
                  <a:lnTo>
                    <a:pt x="0" y="884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584A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08" name="Shape"/>
            <p:cNvSpPr/>
            <p:nvPr/>
          </p:nvSpPr>
          <p:spPr>
            <a:xfrm>
              <a:off x="425998" y="380082"/>
              <a:ext cx="285932" cy="189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02" y="21600"/>
                  </a:moveTo>
                  <a:lnTo>
                    <a:pt x="21600" y="6372"/>
                  </a:lnTo>
                  <a:lnTo>
                    <a:pt x="9132" y="0"/>
                  </a:lnTo>
                  <a:lnTo>
                    <a:pt x="0" y="1096"/>
                  </a:lnTo>
                  <a:lnTo>
                    <a:pt x="10702" y="21600"/>
                  </a:lnTo>
                  <a:close/>
                </a:path>
              </a:pathLst>
            </a:custGeom>
            <a:solidFill>
              <a:srgbClr val="5584A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09" name="Shape"/>
            <p:cNvSpPr/>
            <p:nvPr/>
          </p:nvSpPr>
          <p:spPr>
            <a:xfrm>
              <a:off x="241606" y="388637"/>
              <a:ext cx="327181" cy="206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30" y="0"/>
                  </a:moveTo>
                  <a:lnTo>
                    <a:pt x="21600" y="18729"/>
                  </a:lnTo>
                  <a:lnTo>
                    <a:pt x="2511" y="21600"/>
                  </a:lnTo>
                  <a:lnTo>
                    <a:pt x="0" y="13081"/>
                  </a:lnTo>
                  <a:lnTo>
                    <a:pt x="12230" y="0"/>
                  </a:lnTo>
                  <a:close/>
                </a:path>
              </a:pathLst>
            </a:custGeom>
            <a:solidFill>
              <a:srgbClr val="7EC3E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10" name="Triangle"/>
            <p:cNvSpPr/>
            <p:nvPr/>
          </p:nvSpPr>
          <p:spPr>
            <a:xfrm>
              <a:off x="610265" y="436972"/>
              <a:ext cx="100138" cy="129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05" y="21600"/>
                  </a:moveTo>
                  <a:lnTo>
                    <a:pt x="21600" y="0"/>
                  </a:lnTo>
                  <a:lnTo>
                    <a:pt x="0" y="15408"/>
                  </a:lnTo>
                  <a:lnTo>
                    <a:pt x="20205" y="21600"/>
                  </a:lnTo>
                  <a:close/>
                </a:path>
              </a:pathLst>
            </a:custGeom>
            <a:solidFill>
              <a:srgbClr val="72B1D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11" name="Triangle"/>
            <p:cNvSpPr/>
            <p:nvPr/>
          </p:nvSpPr>
          <p:spPr>
            <a:xfrm>
              <a:off x="578585" y="566633"/>
              <a:ext cx="255713" cy="87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25" y="0"/>
                  </a:moveTo>
                  <a:lnTo>
                    <a:pt x="0" y="21600"/>
                  </a:lnTo>
                  <a:lnTo>
                    <a:pt x="21600" y="12403"/>
                  </a:lnTo>
                  <a:lnTo>
                    <a:pt x="10525" y="0"/>
                  </a:lnTo>
                  <a:close/>
                </a:path>
              </a:pathLst>
            </a:cu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12" name="Triangle"/>
            <p:cNvSpPr/>
            <p:nvPr/>
          </p:nvSpPr>
          <p:spPr>
            <a:xfrm>
              <a:off x="702526" y="552470"/>
              <a:ext cx="131406" cy="64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706"/>
                  </a:moveTo>
                  <a:lnTo>
                    <a:pt x="21600" y="21600"/>
                  </a:lnTo>
                  <a:lnTo>
                    <a:pt x="21228" y="0"/>
                  </a:lnTo>
                  <a:lnTo>
                    <a:pt x="0" y="4706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13" name="Triangle"/>
            <p:cNvSpPr/>
            <p:nvPr/>
          </p:nvSpPr>
          <p:spPr>
            <a:xfrm>
              <a:off x="477712" y="567861"/>
              <a:ext cx="101589" cy="105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11" y="0"/>
                  </a:moveTo>
                  <a:lnTo>
                    <a:pt x="21600" y="18257"/>
                  </a:lnTo>
                  <a:lnTo>
                    <a:pt x="0" y="21600"/>
                  </a:lnTo>
                  <a:lnTo>
                    <a:pt x="19111" y="0"/>
                  </a:lnTo>
                  <a:close/>
                </a:path>
              </a:pathLst>
            </a:cu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14" name="Triangle"/>
            <p:cNvSpPr/>
            <p:nvPr/>
          </p:nvSpPr>
          <p:spPr>
            <a:xfrm>
              <a:off x="576942" y="616476"/>
              <a:ext cx="257587" cy="9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8585"/>
                  </a:lnTo>
                  <a:lnTo>
                    <a:pt x="122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15" name="Triangle"/>
            <p:cNvSpPr/>
            <p:nvPr/>
          </p:nvSpPr>
          <p:spPr>
            <a:xfrm>
              <a:off x="679988" y="709705"/>
              <a:ext cx="49080" cy="14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18422"/>
                  </a:lnTo>
                  <a:lnTo>
                    <a:pt x="18877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7F7F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16" name="Triangle"/>
            <p:cNvSpPr/>
            <p:nvPr/>
          </p:nvSpPr>
          <p:spPr>
            <a:xfrm>
              <a:off x="635685" y="722957"/>
              <a:ext cx="44295" cy="130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01" y="18106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17" name="Triangle"/>
            <p:cNvSpPr/>
            <p:nvPr/>
          </p:nvSpPr>
          <p:spPr>
            <a:xfrm>
              <a:off x="615334" y="667054"/>
              <a:ext cx="107961" cy="187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941" y="21600"/>
                  </a:lnTo>
                  <a:lnTo>
                    <a:pt x="21600" y="49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18" name="Shape"/>
            <p:cNvSpPr/>
            <p:nvPr/>
          </p:nvSpPr>
          <p:spPr>
            <a:xfrm>
              <a:off x="478838" y="653427"/>
              <a:ext cx="156974" cy="71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873"/>
                  </a:moveTo>
                  <a:lnTo>
                    <a:pt x="21600" y="21600"/>
                  </a:lnTo>
                  <a:lnTo>
                    <a:pt x="18987" y="4299"/>
                  </a:lnTo>
                  <a:lnTo>
                    <a:pt x="13612" y="0"/>
                  </a:lnTo>
                  <a:lnTo>
                    <a:pt x="0" y="5873"/>
                  </a:lnTo>
                  <a:close/>
                </a:path>
              </a:pathLst>
            </a:custGeom>
            <a:solidFill>
              <a:srgbClr val="7F7F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19" name="Shape"/>
            <p:cNvSpPr/>
            <p:nvPr/>
          </p:nvSpPr>
          <p:spPr>
            <a:xfrm>
              <a:off x="567433" y="527828"/>
              <a:ext cx="137617" cy="126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940" y="0"/>
                  </a:moveTo>
                  <a:lnTo>
                    <a:pt x="21600" y="6615"/>
                  </a:lnTo>
                  <a:lnTo>
                    <a:pt x="1613" y="21600"/>
                  </a:lnTo>
                  <a:lnTo>
                    <a:pt x="0" y="6949"/>
                  </a:lnTo>
                  <a:lnTo>
                    <a:pt x="6940" y="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graphicFrame>
        <p:nvGraphicFramePr>
          <p:cNvPr id="1421" name="3D Column Chart"/>
          <p:cNvGraphicFramePr/>
          <p:nvPr/>
        </p:nvGraphicFramePr>
        <p:xfrm>
          <a:off x="2216409" y="2409804"/>
          <a:ext cx="19951182" cy="8896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22" name="ACEs"/>
          <p:cNvSpPr txBox="1"/>
          <p:nvPr/>
        </p:nvSpPr>
        <p:spPr>
          <a:xfrm>
            <a:off x="2239519" y="1054868"/>
            <a:ext cx="3546451" cy="1478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9000" b="1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ACEs</a:t>
            </a:r>
          </a:p>
        </p:txBody>
      </p:sp>
      <p:sp>
        <p:nvSpPr>
          <p:cNvPr id="1423" name="% attempted suicide"/>
          <p:cNvSpPr txBox="1"/>
          <p:nvPr/>
        </p:nvSpPr>
        <p:spPr>
          <a:xfrm rot="16200000">
            <a:off x="-739284" y="6324600"/>
            <a:ext cx="7017208" cy="1066801"/>
          </a:xfrm>
          <a:prstGeom prst="rect">
            <a:avLst/>
          </a:prstGeom>
          <a:ln w="12700">
            <a:miter lim="400000"/>
          </a:ln>
          <a:effectLst>
            <a:outerShdw blurRad="114300" dist="4692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5600">
                <a:solidFill>
                  <a:srgbClr val="5E5E5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% attempted suicide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8" name="Group"/>
          <p:cNvGrpSpPr/>
          <p:nvPr/>
        </p:nvGrpSpPr>
        <p:grpSpPr>
          <a:xfrm>
            <a:off x="7198272" y="2854631"/>
            <a:ext cx="9987457" cy="8460745"/>
            <a:chOff x="0" y="0"/>
            <a:chExt cx="9987456" cy="8460744"/>
          </a:xfrm>
        </p:grpSpPr>
        <p:sp>
          <p:nvSpPr>
            <p:cNvPr id="1425" name="Shape"/>
            <p:cNvSpPr/>
            <p:nvPr/>
          </p:nvSpPr>
          <p:spPr>
            <a:xfrm>
              <a:off x="6971960" y="2191091"/>
              <a:ext cx="2298721" cy="3420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77" y="0"/>
                  </a:moveTo>
                  <a:lnTo>
                    <a:pt x="21600" y="455"/>
                  </a:lnTo>
                  <a:lnTo>
                    <a:pt x="0" y="21600"/>
                  </a:lnTo>
                  <a:lnTo>
                    <a:pt x="478" y="13364"/>
                  </a:lnTo>
                  <a:lnTo>
                    <a:pt x="20577" y="0"/>
                  </a:lnTo>
                  <a:close/>
                </a:path>
              </a:pathLst>
            </a:cu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26" name="Shape"/>
            <p:cNvSpPr/>
            <p:nvPr/>
          </p:nvSpPr>
          <p:spPr>
            <a:xfrm>
              <a:off x="8008715" y="2258265"/>
              <a:ext cx="1978742" cy="2052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58" y="0"/>
                  </a:moveTo>
                  <a:lnTo>
                    <a:pt x="0" y="19248"/>
                  </a:lnTo>
                  <a:lnTo>
                    <a:pt x="21600" y="21600"/>
                  </a:lnTo>
                  <a:lnTo>
                    <a:pt x="19097" y="3676"/>
                  </a:lnTo>
                  <a:lnTo>
                    <a:pt x="13658" y="0"/>
                  </a:lnTo>
                  <a:close/>
                </a:path>
              </a:pathLst>
            </a:custGeom>
            <a:solidFill>
              <a:srgbClr val="37A8F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27" name="Shape"/>
            <p:cNvSpPr/>
            <p:nvPr/>
          </p:nvSpPr>
          <p:spPr>
            <a:xfrm>
              <a:off x="6966549" y="4075024"/>
              <a:ext cx="3016217" cy="1537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76" y="0"/>
                  </a:moveTo>
                  <a:lnTo>
                    <a:pt x="0" y="21600"/>
                  </a:lnTo>
                  <a:lnTo>
                    <a:pt x="18655" y="17689"/>
                  </a:lnTo>
                  <a:lnTo>
                    <a:pt x="21600" y="3255"/>
                  </a:lnTo>
                  <a:lnTo>
                    <a:pt x="7476" y="0"/>
                  </a:lnTo>
                  <a:close/>
                </a:path>
              </a:pathLst>
            </a:custGeom>
            <a:solidFill>
              <a:srgbClr val="3484C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28" name="Shape"/>
            <p:cNvSpPr/>
            <p:nvPr/>
          </p:nvSpPr>
          <p:spPr>
            <a:xfrm>
              <a:off x="4838436" y="186651"/>
              <a:ext cx="3757786" cy="2299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5" y="0"/>
                  </a:moveTo>
                  <a:lnTo>
                    <a:pt x="0" y="11358"/>
                  </a:lnTo>
                  <a:lnTo>
                    <a:pt x="12973" y="21600"/>
                  </a:lnTo>
                  <a:lnTo>
                    <a:pt x="21600" y="10742"/>
                  </a:lnTo>
                  <a:lnTo>
                    <a:pt x="14569" y="2284"/>
                  </a:lnTo>
                  <a:lnTo>
                    <a:pt x="1445" y="0"/>
                  </a:lnTo>
                  <a:close/>
                </a:path>
              </a:pathLst>
            </a:cu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29" name="Shape"/>
            <p:cNvSpPr/>
            <p:nvPr/>
          </p:nvSpPr>
          <p:spPr>
            <a:xfrm>
              <a:off x="7009635" y="1326342"/>
              <a:ext cx="2155840" cy="3008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93" y="0"/>
                  </a:moveTo>
                  <a:lnTo>
                    <a:pt x="769" y="8240"/>
                  </a:lnTo>
                  <a:lnTo>
                    <a:pt x="0" y="21600"/>
                  </a:lnTo>
                  <a:lnTo>
                    <a:pt x="21600" y="6225"/>
                  </a:lnTo>
                  <a:lnTo>
                    <a:pt x="15893" y="0"/>
                  </a:lnTo>
                  <a:close/>
                </a:path>
              </a:pathLst>
            </a:custGeom>
            <a:solidFill>
              <a:srgbClr val="7F7F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30" name="Shape"/>
            <p:cNvSpPr/>
            <p:nvPr/>
          </p:nvSpPr>
          <p:spPr>
            <a:xfrm>
              <a:off x="4840566" y="1372316"/>
              <a:ext cx="2258052" cy="2964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454" y="17590"/>
                  </a:lnTo>
                  <a:lnTo>
                    <a:pt x="20985" y="21600"/>
                  </a:lnTo>
                  <a:lnTo>
                    <a:pt x="21600" y="8007"/>
                  </a:lnTo>
                  <a:lnTo>
                    <a:pt x="21530" y="79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31" name="Triangle"/>
            <p:cNvSpPr/>
            <p:nvPr/>
          </p:nvSpPr>
          <p:spPr>
            <a:xfrm>
              <a:off x="3547454" y="1374462"/>
              <a:ext cx="1607298" cy="1261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295"/>
                  </a:moveTo>
                  <a:lnTo>
                    <a:pt x="21600" y="21600"/>
                  </a:lnTo>
                  <a:lnTo>
                    <a:pt x="17463" y="0"/>
                  </a:lnTo>
                  <a:lnTo>
                    <a:pt x="0" y="10295"/>
                  </a:lnTo>
                  <a:close/>
                </a:path>
              </a:pathLst>
            </a:cu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32" name="Shape"/>
            <p:cNvSpPr/>
            <p:nvPr/>
          </p:nvSpPr>
          <p:spPr>
            <a:xfrm>
              <a:off x="3538977" y="1965680"/>
              <a:ext cx="1661373" cy="1911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156"/>
                  </a:moveTo>
                  <a:lnTo>
                    <a:pt x="8915" y="21600"/>
                  </a:lnTo>
                  <a:lnTo>
                    <a:pt x="0" y="0"/>
                  </a:lnTo>
                  <a:lnTo>
                    <a:pt x="21206" y="7602"/>
                  </a:lnTo>
                  <a:lnTo>
                    <a:pt x="21600" y="9156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33" name="Triangle"/>
            <p:cNvSpPr/>
            <p:nvPr/>
          </p:nvSpPr>
          <p:spPr>
            <a:xfrm>
              <a:off x="4225039" y="2778138"/>
              <a:ext cx="1206163" cy="109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712"/>
                  </a:moveTo>
                  <a:lnTo>
                    <a:pt x="17282" y="0"/>
                  </a:lnTo>
                  <a:lnTo>
                    <a:pt x="0" y="21600"/>
                  </a:lnTo>
                  <a:lnTo>
                    <a:pt x="21600" y="19712"/>
                  </a:lnTo>
                  <a:close/>
                </a:path>
              </a:pathLst>
            </a:custGeom>
            <a:solidFill>
              <a:srgbClr val="7F7F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34" name="Shape"/>
            <p:cNvSpPr/>
            <p:nvPr/>
          </p:nvSpPr>
          <p:spPr>
            <a:xfrm>
              <a:off x="7210" y="2379937"/>
              <a:ext cx="2422715" cy="2716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02"/>
                  </a:moveTo>
                  <a:lnTo>
                    <a:pt x="15848" y="0"/>
                  </a:lnTo>
                  <a:lnTo>
                    <a:pt x="21600" y="21600"/>
                  </a:lnTo>
                  <a:lnTo>
                    <a:pt x="12087" y="21261"/>
                  </a:lnTo>
                  <a:lnTo>
                    <a:pt x="524" y="12339"/>
                  </a:lnTo>
                  <a:lnTo>
                    <a:pt x="0" y="1702"/>
                  </a:lnTo>
                  <a:close/>
                </a:path>
              </a:pathLst>
            </a:cu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35" name="Shape"/>
            <p:cNvSpPr/>
            <p:nvPr/>
          </p:nvSpPr>
          <p:spPr>
            <a:xfrm>
              <a:off x="4637699" y="0"/>
              <a:ext cx="451335" cy="1482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22" y="0"/>
                  </a:moveTo>
                  <a:lnTo>
                    <a:pt x="0" y="21600"/>
                  </a:lnTo>
                  <a:lnTo>
                    <a:pt x="10291" y="20105"/>
                  </a:lnTo>
                  <a:lnTo>
                    <a:pt x="21600" y="2758"/>
                  </a:lnTo>
                  <a:lnTo>
                    <a:pt x="5122" y="0"/>
                  </a:lnTo>
                  <a:close/>
                </a:path>
              </a:pathLst>
            </a:custGeom>
            <a:solidFill>
              <a:srgbClr val="3484C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36" name="Triangle"/>
            <p:cNvSpPr/>
            <p:nvPr/>
          </p:nvSpPr>
          <p:spPr>
            <a:xfrm>
              <a:off x="2136463" y="0"/>
              <a:ext cx="2619280" cy="1453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455"/>
                  </a:moveTo>
                  <a:lnTo>
                    <a:pt x="20719" y="21600"/>
                  </a:lnTo>
                  <a:lnTo>
                    <a:pt x="21600" y="0"/>
                  </a:lnTo>
                  <a:lnTo>
                    <a:pt x="0" y="2455"/>
                  </a:lnTo>
                  <a:close/>
                </a:path>
              </a:pathLst>
            </a:custGeom>
            <a:solidFill>
              <a:srgbClr val="37A8F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37" name="Triangle"/>
            <p:cNvSpPr/>
            <p:nvPr/>
          </p:nvSpPr>
          <p:spPr>
            <a:xfrm>
              <a:off x="2126260" y="160706"/>
              <a:ext cx="2548497" cy="1827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396"/>
                  </a:moveTo>
                  <a:lnTo>
                    <a:pt x="12004" y="21600"/>
                  </a:lnTo>
                  <a:lnTo>
                    <a:pt x="0" y="0"/>
                  </a:lnTo>
                  <a:lnTo>
                    <a:pt x="21600" y="15396"/>
                  </a:lnTo>
                  <a:close/>
                </a:path>
              </a:pathLst>
            </a:custGeom>
            <a:solidFill>
              <a:srgbClr val="3484C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38" name="Triangle"/>
            <p:cNvSpPr/>
            <p:nvPr/>
          </p:nvSpPr>
          <p:spPr>
            <a:xfrm>
              <a:off x="0" y="157767"/>
              <a:ext cx="2148776" cy="2439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17909" y="1973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7A8F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39" name="Triangle"/>
            <p:cNvSpPr/>
            <p:nvPr/>
          </p:nvSpPr>
          <p:spPr>
            <a:xfrm>
              <a:off x="1769002" y="1972427"/>
              <a:ext cx="1772830" cy="3120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742"/>
                  </a:moveTo>
                  <a:lnTo>
                    <a:pt x="7726" y="21600"/>
                  </a:lnTo>
                  <a:lnTo>
                    <a:pt x="21600" y="0"/>
                  </a:lnTo>
                  <a:lnTo>
                    <a:pt x="0" y="2742"/>
                  </a:lnTo>
                  <a:close/>
                </a:path>
              </a:pathLst>
            </a:custGeom>
            <a:solidFill>
              <a:srgbClr val="3484C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40" name="Triangle"/>
            <p:cNvSpPr/>
            <p:nvPr/>
          </p:nvSpPr>
          <p:spPr>
            <a:xfrm>
              <a:off x="2401504" y="3478434"/>
              <a:ext cx="1829730" cy="1608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300"/>
                  </a:moveTo>
                  <a:lnTo>
                    <a:pt x="0" y="21600"/>
                  </a:lnTo>
                  <a:lnTo>
                    <a:pt x="6893" y="0"/>
                  </a:lnTo>
                  <a:lnTo>
                    <a:pt x="21600" y="5300"/>
                  </a:lnTo>
                  <a:close/>
                </a:path>
              </a:pathLst>
            </a:cu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41" name="Triangle"/>
            <p:cNvSpPr/>
            <p:nvPr/>
          </p:nvSpPr>
          <p:spPr>
            <a:xfrm>
              <a:off x="1678" y="2597928"/>
              <a:ext cx="2415367" cy="249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510" y="11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84C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42" name="Triangle"/>
            <p:cNvSpPr/>
            <p:nvPr/>
          </p:nvSpPr>
          <p:spPr>
            <a:xfrm>
              <a:off x="1768337" y="166275"/>
              <a:ext cx="1775802" cy="2222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631"/>
                  </a:moveTo>
                  <a:lnTo>
                    <a:pt x="0" y="21600"/>
                  </a:lnTo>
                  <a:lnTo>
                    <a:pt x="4576" y="0"/>
                  </a:lnTo>
                  <a:lnTo>
                    <a:pt x="21600" y="17631"/>
                  </a:lnTo>
                  <a:close/>
                </a:path>
              </a:pathLst>
            </a:cu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43" name="Triangle"/>
            <p:cNvSpPr/>
            <p:nvPr/>
          </p:nvSpPr>
          <p:spPr>
            <a:xfrm>
              <a:off x="2984259" y="1957371"/>
              <a:ext cx="1244383" cy="191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17178"/>
                  </a:lnTo>
                  <a:lnTo>
                    <a:pt x="9732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37A8F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44" name="Triangle"/>
            <p:cNvSpPr/>
            <p:nvPr/>
          </p:nvSpPr>
          <p:spPr>
            <a:xfrm>
              <a:off x="2756901" y="5623666"/>
              <a:ext cx="2870437" cy="424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943"/>
                  </a:moveTo>
                  <a:lnTo>
                    <a:pt x="21600" y="0"/>
                  </a:lnTo>
                  <a:lnTo>
                    <a:pt x="11743" y="21600"/>
                  </a:lnTo>
                  <a:lnTo>
                    <a:pt x="0" y="13943"/>
                  </a:lnTo>
                  <a:close/>
                </a:path>
              </a:pathLst>
            </a:custGeom>
            <a:solidFill>
              <a:srgbClr val="72B1D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45" name="Triangle"/>
            <p:cNvSpPr/>
            <p:nvPr/>
          </p:nvSpPr>
          <p:spPr>
            <a:xfrm>
              <a:off x="4311501" y="5614519"/>
              <a:ext cx="1319694" cy="1048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6972" y="21600"/>
                  </a:lnTo>
                  <a:lnTo>
                    <a:pt x="0" y="884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584A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46" name="Shape"/>
            <p:cNvSpPr/>
            <p:nvPr/>
          </p:nvSpPr>
          <p:spPr>
            <a:xfrm>
              <a:off x="4219953" y="3765108"/>
              <a:ext cx="2832445" cy="1873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02" y="21600"/>
                  </a:moveTo>
                  <a:lnTo>
                    <a:pt x="21600" y="6372"/>
                  </a:lnTo>
                  <a:lnTo>
                    <a:pt x="9132" y="0"/>
                  </a:lnTo>
                  <a:lnTo>
                    <a:pt x="0" y="1096"/>
                  </a:lnTo>
                  <a:lnTo>
                    <a:pt x="10702" y="21600"/>
                  </a:lnTo>
                  <a:close/>
                </a:path>
              </a:pathLst>
            </a:custGeom>
            <a:solidFill>
              <a:srgbClr val="5584A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47" name="Shape"/>
            <p:cNvSpPr/>
            <p:nvPr/>
          </p:nvSpPr>
          <p:spPr>
            <a:xfrm>
              <a:off x="2393363" y="3849858"/>
              <a:ext cx="3241056" cy="2049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30" y="0"/>
                  </a:moveTo>
                  <a:lnTo>
                    <a:pt x="21600" y="18729"/>
                  </a:lnTo>
                  <a:lnTo>
                    <a:pt x="2511" y="21600"/>
                  </a:lnTo>
                  <a:lnTo>
                    <a:pt x="0" y="13081"/>
                  </a:lnTo>
                  <a:lnTo>
                    <a:pt x="12230" y="0"/>
                  </a:lnTo>
                  <a:close/>
                </a:path>
              </a:pathLst>
            </a:custGeom>
            <a:solidFill>
              <a:srgbClr val="7EC3E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48" name="Triangle"/>
            <p:cNvSpPr/>
            <p:nvPr/>
          </p:nvSpPr>
          <p:spPr>
            <a:xfrm>
              <a:off x="6045314" y="4328665"/>
              <a:ext cx="991957" cy="1282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05" y="21600"/>
                  </a:moveTo>
                  <a:lnTo>
                    <a:pt x="21600" y="0"/>
                  </a:lnTo>
                  <a:lnTo>
                    <a:pt x="0" y="15408"/>
                  </a:lnTo>
                  <a:lnTo>
                    <a:pt x="20205" y="21600"/>
                  </a:lnTo>
                  <a:close/>
                </a:path>
              </a:pathLst>
            </a:custGeom>
            <a:solidFill>
              <a:srgbClr val="72B1D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49" name="Triangle"/>
            <p:cNvSpPr/>
            <p:nvPr/>
          </p:nvSpPr>
          <p:spPr>
            <a:xfrm>
              <a:off x="5731488" y="5613088"/>
              <a:ext cx="2533088" cy="862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25" y="0"/>
                  </a:moveTo>
                  <a:lnTo>
                    <a:pt x="0" y="21600"/>
                  </a:lnTo>
                  <a:lnTo>
                    <a:pt x="21600" y="12403"/>
                  </a:lnTo>
                  <a:lnTo>
                    <a:pt x="10525" y="0"/>
                  </a:lnTo>
                  <a:close/>
                </a:path>
              </a:pathLst>
            </a:cu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50" name="Triangle"/>
            <p:cNvSpPr/>
            <p:nvPr/>
          </p:nvSpPr>
          <p:spPr>
            <a:xfrm>
              <a:off x="6959254" y="5472788"/>
              <a:ext cx="1301705" cy="638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706"/>
                  </a:moveTo>
                  <a:lnTo>
                    <a:pt x="21600" y="21600"/>
                  </a:lnTo>
                  <a:lnTo>
                    <a:pt x="21228" y="0"/>
                  </a:lnTo>
                  <a:lnTo>
                    <a:pt x="0" y="4706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51" name="Triangle"/>
            <p:cNvSpPr/>
            <p:nvPr/>
          </p:nvSpPr>
          <p:spPr>
            <a:xfrm>
              <a:off x="4732232" y="5625259"/>
              <a:ext cx="1006340" cy="1040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11" y="0"/>
                  </a:moveTo>
                  <a:lnTo>
                    <a:pt x="21600" y="18257"/>
                  </a:lnTo>
                  <a:lnTo>
                    <a:pt x="0" y="21600"/>
                  </a:lnTo>
                  <a:lnTo>
                    <a:pt x="19111" y="0"/>
                  </a:lnTo>
                  <a:close/>
                </a:path>
              </a:pathLst>
            </a:cu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52" name="Triangle"/>
            <p:cNvSpPr/>
            <p:nvPr/>
          </p:nvSpPr>
          <p:spPr>
            <a:xfrm>
              <a:off x="5715217" y="6106838"/>
              <a:ext cx="2551652" cy="924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8585"/>
                  </a:lnTo>
                  <a:lnTo>
                    <a:pt x="122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53" name="Triangle"/>
            <p:cNvSpPr/>
            <p:nvPr/>
          </p:nvSpPr>
          <p:spPr>
            <a:xfrm>
              <a:off x="6735990" y="7030366"/>
              <a:ext cx="486173" cy="1427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18422"/>
                  </a:lnTo>
                  <a:lnTo>
                    <a:pt x="18877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7F7F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54" name="Triangle"/>
            <p:cNvSpPr/>
            <p:nvPr/>
          </p:nvSpPr>
          <p:spPr>
            <a:xfrm>
              <a:off x="6297125" y="7161638"/>
              <a:ext cx="438779" cy="1290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01" y="18106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55" name="Triangle"/>
            <p:cNvSpPr/>
            <p:nvPr/>
          </p:nvSpPr>
          <p:spPr>
            <a:xfrm>
              <a:off x="6095524" y="6607869"/>
              <a:ext cx="1069461" cy="185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941" y="21600"/>
                  </a:lnTo>
                  <a:lnTo>
                    <a:pt x="21600" y="49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56" name="Shape"/>
            <p:cNvSpPr/>
            <p:nvPr/>
          </p:nvSpPr>
          <p:spPr>
            <a:xfrm>
              <a:off x="4743389" y="6472875"/>
              <a:ext cx="1554987" cy="706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873"/>
                  </a:moveTo>
                  <a:lnTo>
                    <a:pt x="21600" y="21600"/>
                  </a:lnTo>
                  <a:lnTo>
                    <a:pt x="18987" y="4299"/>
                  </a:lnTo>
                  <a:lnTo>
                    <a:pt x="13612" y="0"/>
                  </a:lnTo>
                  <a:lnTo>
                    <a:pt x="0" y="5873"/>
                  </a:lnTo>
                  <a:close/>
                </a:path>
              </a:pathLst>
            </a:custGeom>
            <a:solidFill>
              <a:srgbClr val="7F7F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57" name="Shape"/>
            <p:cNvSpPr/>
            <p:nvPr/>
          </p:nvSpPr>
          <p:spPr>
            <a:xfrm>
              <a:off x="5621019" y="5228685"/>
              <a:ext cx="1363225" cy="1257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940" y="0"/>
                  </a:moveTo>
                  <a:lnTo>
                    <a:pt x="21600" y="6615"/>
                  </a:lnTo>
                  <a:lnTo>
                    <a:pt x="1613" y="21600"/>
                  </a:lnTo>
                  <a:lnTo>
                    <a:pt x="0" y="6949"/>
                  </a:lnTo>
                  <a:lnTo>
                    <a:pt x="6940" y="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Alonzo and Gearing, 2018"/>
          <p:cNvSpPr txBox="1"/>
          <p:nvPr/>
        </p:nvSpPr>
        <p:spPr>
          <a:xfrm>
            <a:off x="21149938" y="13286731"/>
            <a:ext cx="2090337" cy="309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3400"/>
              </a:lnSpc>
              <a:spcBef>
                <a:spcPts val="1200"/>
              </a:spcBef>
              <a:defRPr sz="1466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Alonzo and Gearing, 2018</a:t>
            </a:r>
          </a:p>
        </p:txBody>
      </p:sp>
      <p:sp>
        <p:nvSpPr>
          <p:cNvPr id="1463" name="Line"/>
          <p:cNvSpPr/>
          <p:nvPr/>
        </p:nvSpPr>
        <p:spPr>
          <a:xfrm flipV="1">
            <a:off x="12165862" y="2751780"/>
            <a:ext cx="1" cy="8160164"/>
          </a:xfrm>
          <a:prstGeom prst="line">
            <a:avLst/>
          </a:prstGeom>
          <a:ln w="635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464" name="Line"/>
          <p:cNvSpPr/>
          <p:nvPr/>
        </p:nvSpPr>
        <p:spPr>
          <a:xfrm flipH="1" flipV="1">
            <a:off x="9280808" y="3946808"/>
            <a:ext cx="5770108" cy="5770108"/>
          </a:xfrm>
          <a:prstGeom prst="line">
            <a:avLst/>
          </a:prstGeom>
          <a:ln w="635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465" name="Line"/>
          <p:cNvSpPr/>
          <p:nvPr/>
        </p:nvSpPr>
        <p:spPr>
          <a:xfrm flipH="1">
            <a:off x="9280808" y="3946808"/>
            <a:ext cx="5770107" cy="5770108"/>
          </a:xfrm>
          <a:prstGeom prst="line">
            <a:avLst/>
          </a:prstGeom>
          <a:ln w="635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466" name="Line"/>
          <p:cNvSpPr/>
          <p:nvPr/>
        </p:nvSpPr>
        <p:spPr>
          <a:xfrm flipH="1" flipV="1">
            <a:off x="8085781" y="6831862"/>
            <a:ext cx="8160164" cy="1"/>
          </a:xfrm>
          <a:prstGeom prst="line">
            <a:avLst/>
          </a:prstGeom>
          <a:ln w="635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467" name="Group"/>
          <p:cNvSpPr/>
          <p:nvPr/>
        </p:nvSpPr>
        <p:spPr>
          <a:xfrm>
            <a:off x="10992204" y="1630400"/>
            <a:ext cx="2347315" cy="2347315"/>
          </a:xfrm>
          <a:prstGeom prst="ellipse">
            <a:avLst/>
          </a:prstGeom>
          <a:solidFill>
            <a:srgbClr val="37A8F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468" name="Group"/>
          <p:cNvSpPr/>
          <p:nvPr/>
        </p:nvSpPr>
        <p:spPr>
          <a:xfrm>
            <a:off x="6964399" y="5658204"/>
            <a:ext cx="2347316" cy="2347315"/>
          </a:xfrm>
          <a:prstGeom prst="ellipse">
            <a:avLst/>
          </a:prstGeom>
          <a:solidFill>
            <a:srgbClr val="72B1D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469" name="Group"/>
          <p:cNvSpPr/>
          <p:nvPr/>
        </p:nvSpPr>
        <p:spPr>
          <a:xfrm>
            <a:off x="10992204" y="9738285"/>
            <a:ext cx="2347315" cy="2347315"/>
          </a:xfrm>
          <a:prstGeom prst="ellipse">
            <a:avLst/>
          </a:pr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470" name="Group"/>
          <p:cNvSpPr/>
          <p:nvPr/>
        </p:nvSpPr>
        <p:spPr>
          <a:xfrm>
            <a:off x="8159426" y="8480154"/>
            <a:ext cx="2347316" cy="2347315"/>
          </a:xfrm>
          <a:prstGeom prst="ellipse">
            <a:avLst/>
          </a:prstGeom>
          <a:solidFill>
            <a:srgbClr val="649AB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471" name="Group"/>
          <p:cNvSpPr/>
          <p:nvPr/>
        </p:nvSpPr>
        <p:spPr>
          <a:xfrm>
            <a:off x="8144116" y="2799289"/>
            <a:ext cx="2347315" cy="2347316"/>
          </a:xfrm>
          <a:prstGeom prst="ellipse">
            <a:avLst/>
          </a:prstGeom>
          <a:solidFill>
            <a:srgbClr val="7EC3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472" name="Group"/>
          <p:cNvSpPr/>
          <p:nvPr/>
        </p:nvSpPr>
        <p:spPr>
          <a:xfrm>
            <a:off x="13877256" y="2762325"/>
            <a:ext cx="2347316" cy="2347315"/>
          </a:xfrm>
          <a:prstGeom prst="ellipse">
            <a:avLst/>
          </a:prstGeom>
          <a:solidFill>
            <a:srgbClr val="3197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473" name="Group"/>
          <p:cNvSpPr/>
          <p:nvPr/>
        </p:nvSpPr>
        <p:spPr>
          <a:xfrm>
            <a:off x="13888084" y="8517119"/>
            <a:ext cx="2347315" cy="2347316"/>
          </a:xfrm>
          <a:prstGeom prst="ellipse">
            <a:avLst/>
          </a:prstGeom>
          <a:solidFill>
            <a:srgbClr val="99999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474" name="Group"/>
          <p:cNvSpPr/>
          <p:nvPr/>
        </p:nvSpPr>
        <p:spPr>
          <a:xfrm>
            <a:off x="15072284" y="5658204"/>
            <a:ext cx="2347316" cy="2347315"/>
          </a:xfrm>
          <a:prstGeom prst="ellipse">
            <a:avLst/>
          </a:prstGeom>
          <a:solidFill>
            <a:srgbClr val="3484C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grpSp>
        <p:nvGrpSpPr>
          <p:cNvPr id="1477" name="Group"/>
          <p:cNvGrpSpPr/>
          <p:nvPr/>
        </p:nvGrpSpPr>
        <p:grpSpPr>
          <a:xfrm>
            <a:off x="10092676" y="4732539"/>
            <a:ext cx="4172508" cy="4172508"/>
            <a:chOff x="0" y="0"/>
            <a:chExt cx="4172506" cy="4172506"/>
          </a:xfrm>
        </p:grpSpPr>
        <p:sp>
          <p:nvSpPr>
            <p:cNvPr id="1475" name="Circle"/>
            <p:cNvSpPr/>
            <p:nvPr/>
          </p:nvSpPr>
          <p:spPr>
            <a:xfrm>
              <a:off x="0" y="0"/>
              <a:ext cx="4172507" cy="4172507"/>
            </a:xfrm>
            <a:prstGeom prst="ellipse">
              <a:avLst/>
            </a:pr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476" name="Shape"/>
            <p:cNvSpPr/>
            <p:nvPr/>
          </p:nvSpPr>
          <p:spPr>
            <a:xfrm>
              <a:off x="1377951" y="1379291"/>
              <a:ext cx="1442744" cy="1492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45" y="0"/>
                  </a:moveTo>
                  <a:cubicBezTo>
                    <a:pt x="2654" y="0"/>
                    <a:pt x="1839" y="771"/>
                    <a:pt x="1839" y="1729"/>
                  </a:cubicBezTo>
                  <a:cubicBezTo>
                    <a:pt x="1839" y="2688"/>
                    <a:pt x="2654" y="3459"/>
                    <a:pt x="3645" y="3459"/>
                  </a:cubicBezTo>
                  <a:cubicBezTo>
                    <a:pt x="4636" y="3459"/>
                    <a:pt x="5434" y="2688"/>
                    <a:pt x="5434" y="1729"/>
                  </a:cubicBezTo>
                  <a:cubicBezTo>
                    <a:pt x="5434" y="771"/>
                    <a:pt x="4636" y="0"/>
                    <a:pt x="3645" y="0"/>
                  </a:cubicBezTo>
                  <a:close/>
                  <a:moveTo>
                    <a:pt x="17955" y="0"/>
                  </a:moveTo>
                  <a:cubicBezTo>
                    <a:pt x="16964" y="0"/>
                    <a:pt x="16166" y="771"/>
                    <a:pt x="16166" y="1729"/>
                  </a:cubicBezTo>
                  <a:cubicBezTo>
                    <a:pt x="16166" y="2688"/>
                    <a:pt x="16964" y="3459"/>
                    <a:pt x="17955" y="3459"/>
                  </a:cubicBezTo>
                  <a:cubicBezTo>
                    <a:pt x="18946" y="3459"/>
                    <a:pt x="19761" y="2688"/>
                    <a:pt x="19761" y="1729"/>
                  </a:cubicBezTo>
                  <a:cubicBezTo>
                    <a:pt x="19761" y="771"/>
                    <a:pt x="18946" y="0"/>
                    <a:pt x="17955" y="0"/>
                  </a:cubicBezTo>
                  <a:close/>
                  <a:moveTo>
                    <a:pt x="10614" y="3703"/>
                  </a:moveTo>
                  <a:cubicBezTo>
                    <a:pt x="9623" y="3703"/>
                    <a:pt x="8809" y="4474"/>
                    <a:pt x="8809" y="5433"/>
                  </a:cubicBezTo>
                  <a:cubicBezTo>
                    <a:pt x="8809" y="6391"/>
                    <a:pt x="9623" y="7178"/>
                    <a:pt x="10614" y="7178"/>
                  </a:cubicBezTo>
                  <a:cubicBezTo>
                    <a:pt x="11605" y="7178"/>
                    <a:pt x="12403" y="6391"/>
                    <a:pt x="12403" y="5433"/>
                  </a:cubicBezTo>
                  <a:cubicBezTo>
                    <a:pt x="12403" y="4474"/>
                    <a:pt x="11605" y="3703"/>
                    <a:pt x="10614" y="3703"/>
                  </a:cubicBezTo>
                  <a:close/>
                  <a:moveTo>
                    <a:pt x="1131" y="4356"/>
                  </a:moveTo>
                  <a:cubicBezTo>
                    <a:pt x="510" y="4356"/>
                    <a:pt x="0" y="4833"/>
                    <a:pt x="0" y="5433"/>
                  </a:cubicBezTo>
                  <a:lnTo>
                    <a:pt x="0" y="7570"/>
                  </a:lnTo>
                  <a:lnTo>
                    <a:pt x="0" y="9772"/>
                  </a:lnTo>
                  <a:cubicBezTo>
                    <a:pt x="0" y="10372"/>
                    <a:pt x="510" y="10849"/>
                    <a:pt x="1131" y="10849"/>
                  </a:cubicBezTo>
                  <a:cubicBezTo>
                    <a:pt x="1225" y="10849"/>
                    <a:pt x="1313" y="10837"/>
                    <a:pt x="1401" y="10816"/>
                  </a:cubicBezTo>
                  <a:lnTo>
                    <a:pt x="1401" y="16804"/>
                  </a:lnTo>
                  <a:cubicBezTo>
                    <a:pt x="1401" y="17404"/>
                    <a:pt x="1894" y="17880"/>
                    <a:pt x="2514" y="17880"/>
                  </a:cubicBezTo>
                  <a:cubicBezTo>
                    <a:pt x="3135" y="17880"/>
                    <a:pt x="3645" y="17403"/>
                    <a:pt x="3645" y="16804"/>
                  </a:cubicBezTo>
                  <a:cubicBezTo>
                    <a:pt x="3645" y="17403"/>
                    <a:pt x="4138" y="17880"/>
                    <a:pt x="4759" y="17880"/>
                  </a:cubicBezTo>
                  <a:cubicBezTo>
                    <a:pt x="5379" y="17880"/>
                    <a:pt x="5889" y="17403"/>
                    <a:pt x="5889" y="16804"/>
                  </a:cubicBezTo>
                  <a:cubicBezTo>
                    <a:pt x="5889" y="16804"/>
                    <a:pt x="5889" y="9103"/>
                    <a:pt x="5889" y="9103"/>
                  </a:cubicBezTo>
                  <a:cubicBezTo>
                    <a:pt x="5889" y="8235"/>
                    <a:pt x="6472" y="7480"/>
                    <a:pt x="7290" y="7162"/>
                  </a:cubicBezTo>
                  <a:lnTo>
                    <a:pt x="7290" y="5433"/>
                  </a:lnTo>
                  <a:cubicBezTo>
                    <a:pt x="7290" y="4833"/>
                    <a:pt x="6780" y="4356"/>
                    <a:pt x="6159" y="4356"/>
                  </a:cubicBezTo>
                  <a:cubicBezTo>
                    <a:pt x="6074" y="4356"/>
                    <a:pt x="5982" y="4356"/>
                    <a:pt x="5889" y="4356"/>
                  </a:cubicBezTo>
                  <a:lnTo>
                    <a:pt x="5029" y="4356"/>
                  </a:lnTo>
                  <a:lnTo>
                    <a:pt x="2244" y="4356"/>
                  </a:lnTo>
                  <a:lnTo>
                    <a:pt x="1164" y="4356"/>
                  </a:lnTo>
                  <a:cubicBezTo>
                    <a:pt x="1150" y="4356"/>
                    <a:pt x="1145" y="4356"/>
                    <a:pt x="1131" y="4356"/>
                  </a:cubicBezTo>
                  <a:close/>
                  <a:moveTo>
                    <a:pt x="15441" y="4356"/>
                  </a:moveTo>
                  <a:cubicBezTo>
                    <a:pt x="14820" y="4356"/>
                    <a:pt x="14327" y="4833"/>
                    <a:pt x="14327" y="5433"/>
                  </a:cubicBezTo>
                  <a:lnTo>
                    <a:pt x="14327" y="7162"/>
                  </a:lnTo>
                  <a:cubicBezTo>
                    <a:pt x="15145" y="7480"/>
                    <a:pt x="15711" y="8235"/>
                    <a:pt x="15711" y="9103"/>
                  </a:cubicBezTo>
                  <a:lnTo>
                    <a:pt x="15711" y="16804"/>
                  </a:lnTo>
                  <a:cubicBezTo>
                    <a:pt x="15711" y="17404"/>
                    <a:pt x="16221" y="17880"/>
                    <a:pt x="16841" y="17880"/>
                  </a:cubicBezTo>
                  <a:cubicBezTo>
                    <a:pt x="17461" y="17880"/>
                    <a:pt x="17955" y="17403"/>
                    <a:pt x="17955" y="16804"/>
                  </a:cubicBezTo>
                  <a:cubicBezTo>
                    <a:pt x="17955" y="17403"/>
                    <a:pt x="18465" y="17880"/>
                    <a:pt x="19086" y="17880"/>
                  </a:cubicBezTo>
                  <a:cubicBezTo>
                    <a:pt x="19706" y="17880"/>
                    <a:pt x="20216" y="17403"/>
                    <a:pt x="20216" y="16804"/>
                  </a:cubicBezTo>
                  <a:lnTo>
                    <a:pt x="20216" y="10816"/>
                  </a:lnTo>
                  <a:cubicBezTo>
                    <a:pt x="20303" y="10837"/>
                    <a:pt x="20392" y="10849"/>
                    <a:pt x="20486" y="10849"/>
                  </a:cubicBezTo>
                  <a:cubicBezTo>
                    <a:pt x="21106" y="10849"/>
                    <a:pt x="21600" y="10372"/>
                    <a:pt x="21600" y="9772"/>
                  </a:cubicBezTo>
                  <a:lnTo>
                    <a:pt x="21600" y="7570"/>
                  </a:lnTo>
                  <a:cubicBezTo>
                    <a:pt x="21600" y="7570"/>
                    <a:pt x="21600" y="5433"/>
                    <a:pt x="21600" y="5433"/>
                  </a:cubicBezTo>
                  <a:cubicBezTo>
                    <a:pt x="21600" y="4833"/>
                    <a:pt x="21106" y="4356"/>
                    <a:pt x="20486" y="4356"/>
                  </a:cubicBezTo>
                  <a:cubicBezTo>
                    <a:pt x="20400" y="4356"/>
                    <a:pt x="20309" y="4356"/>
                    <a:pt x="20216" y="4356"/>
                  </a:cubicBezTo>
                  <a:lnTo>
                    <a:pt x="19356" y="4356"/>
                  </a:lnTo>
                  <a:lnTo>
                    <a:pt x="16571" y="4356"/>
                  </a:lnTo>
                  <a:lnTo>
                    <a:pt x="15491" y="4356"/>
                  </a:lnTo>
                  <a:cubicBezTo>
                    <a:pt x="15477" y="4356"/>
                    <a:pt x="15455" y="4356"/>
                    <a:pt x="15441" y="4356"/>
                  </a:cubicBezTo>
                  <a:close/>
                  <a:moveTo>
                    <a:pt x="8100" y="8059"/>
                  </a:moveTo>
                  <a:cubicBezTo>
                    <a:pt x="7480" y="8059"/>
                    <a:pt x="6969" y="8536"/>
                    <a:pt x="6969" y="9136"/>
                  </a:cubicBezTo>
                  <a:lnTo>
                    <a:pt x="6969" y="11273"/>
                  </a:lnTo>
                  <a:lnTo>
                    <a:pt x="6969" y="13476"/>
                  </a:lnTo>
                  <a:cubicBezTo>
                    <a:pt x="6969" y="14075"/>
                    <a:pt x="7480" y="14552"/>
                    <a:pt x="8100" y="14552"/>
                  </a:cubicBezTo>
                  <a:cubicBezTo>
                    <a:pt x="8194" y="14552"/>
                    <a:pt x="8283" y="14541"/>
                    <a:pt x="8370" y="14520"/>
                  </a:cubicBezTo>
                  <a:lnTo>
                    <a:pt x="8370" y="20507"/>
                  </a:lnTo>
                  <a:cubicBezTo>
                    <a:pt x="8370" y="21107"/>
                    <a:pt x="8863" y="21600"/>
                    <a:pt x="9484" y="21600"/>
                  </a:cubicBezTo>
                  <a:cubicBezTo>
                    <a:pt x="10104" y="21600"/>
                    <a:pt x="10614" y="21107"/>
                    <a:pt x="10614" y="20507"/>
                  </a:cubicBezTo>
                  <a:cubicBezTo>
                    <a:pt x="10615" y="21107"/>
                    <a:pt x="11108" y="21600"/>
                    <a:pt x="11728" y="21600"/>
                  </a:cubicBezTo>
                  <a:cubicBezTo>
                    <a:pt x="12348" y="21600"/>
                    <a:pt x="12859" y="21107"/>
                    <a:pt x="12859" y="20507"/>
                  </a:cubicBezTo>
                  <a:lnTo>
                    <a:pt x="12859" y="14520"/>
                  </a:lnTo>
                  <a:cubicBezTo>
                    <a:pt x="12946" y="14541"/>
                    <a:pt x="13035" y="14552"/>
                    <a:pt x="13129" y="14552"/>
                  </a:cubicBezTo>
                  <a:cubicBezTo>
                    <a:pt x="13749" y="14552"/>
                    <a:pt x="14242" y="14075"/>
                    <a:pt x="14242" y="13476"/>
                  </a:cubicBezTo>
                  <a:lnTo>
                    <a:pt x="14242" y="11273"/>
                  </a:lnTo>
                  <a:cubicBezTo>
                    <a:pt x="14242" y="11273"/>
                    <a:pt x="14242" y="9136"/>
                    <a:pt x="14242" y="9136"/>
                  </a:cubicBezTo>
                  <a:cubicBezTo>
                    <a:pt x="14242" y="8536"/>
                    <a:pt x="13749" y="8059"/>
                    <a:pt x="13129" y="8059"/>
                  </a:cubicBezTo>
                  <a:cubicBezTo>
                    <a:pt x="13043" y="8059"/>
                    <a:pt x="12952" y="8059"/>
                    <a:pt x="12859" y="8059"/>
                  </a:cubicBezTo>
                  <a:lnTo>
                    <a:pt x="11998" y="8059"/>
                  </a:lnTo>
                  <a:lnTo>
                    <a:pt x="9214" y="8059"/>
                  </a:lnTo>
                  <a:lnTo>
                    <a:pt x="8134" y="8059"/>
                  </a:lnTo>
                  <a:cubicBezTo>
                    <a:pt x="8119" y="8059"/>
                    <a:pt x="8115" y="8059"/>
                    <a:pt x="8100" y="805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sp>
        <p:nvSpPr>
          <p:cNvPr id="1478" name="Alonzo and Gearing, 2018"/>
          <p:cNvSpPr txBox="1"/>
          <p:nvPr/>
        </p:nvSpPr>
        <p:spPr>
          <a:xfrm>
            <a:off x="21149938" y="13286731"/>
            <a:ext cx="2090337" cy="309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3400"/>
              </a:lnSpc>
              <a:spcBef>
                <a:spcPts val="1200"/>
              </a:spcBef>
              <a:defRPr sz="1466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Alonzo and Gearing, 2018</a:t>
            </a:r>
          </a:p>
        </p:txBody>
      </p:sp>
      <p:grpSp>
        <p:nvGrpSpPr>
          <p:cNvPr id="1484" name="Group"/>
          <p:cNvGrpSpPr/>
          <p:nvPr/>
        </p:nvGrpSpPr>
        <p:grpSpPr>
          <a:xfrm>
            <a:off x="-1530564" y="17426575"/>
            <a:ext cx="11463182" cy="10490568"/>
            <a:chOff x="0" y="0"/>
            <a:chExt cx="11463180" cy="10490567"/>
          </a:xfrm>
        </p:grpSpPr>
        <p:sp>
          <p:nvSpPr>
            <p:cNvPr id="1479" name="Shape"/>
            <p:cNvSpPr/>
            <p:nvPr/>
          </p:nvSpPr>
          <p:spPr>
            <a:xfrm>
              <a:off x="0" y="0"/>
              <a:ext cx="11463181" cy="907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4A83C4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480" name="Shape"/>
            <p:cNvSpPr/>
            <p:nvPr/>
          </p:nvSpPr>
          <p:spPr>
            <a:xfrm>
              <a:off x="0" y="1871281"/>
              <a:ext cx="11463181" cy="430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811"/>
                  </a:moveTo>
                  <a:lnTo>
                    <a:pt x="10853" y="21600"/>
                  </a:lnTo>
                  <a:lnTo>
                    <a:pt x="0" y="8811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8811"/>
                    <a:pt x="21600" y="8811"/>
                  </a:cubicBezTo>
                  <a:close/>
                </a:path>
              </a:pathLst>
            </a:custGeom>
            <a:solidFill>
              <a:srgbClr val="4A83C4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481" name="Shape"/>
            <p:cNvSpPr/>
            <p:nvPr/>
          </p:nvSpPr>
          <p:spPr>
            <a:xfrm>
              <a:off x="0" y="4593143"/>
              <a:ext cx="11463181" cy="3685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6646"/>
                  </a:lnTo>
                  <a:lnTo>
                    <a:pt x="10853" y="21600"/>
                  </a:lnTo>
                  <a:lnTo>
                    <a:pt x="21600" y="6646"/>
                  </a:lnTo>
                  <a:lnTo>
                    <a:pt x="21600" y="0"/>
                  </a:lnTo>
                  <a:lnTo>
                    <a:pt x="10853" y="14954"/>
                  </a:lnTo>
                  <a:cubicBezTo>
                    <a:pt x="10853" y="1495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A83C4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482" name="Shape"/>
            <p:cNvSpPr/>
            <p:nvPr/>
          </p:nvSpPr>
          <p:spPr>
            <a:xfrm>
              <a:off x="0" y="6804655"/>
              <a:ext cx="11463181" cy="3685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6646"/>
                  </a:lnTo>
                  <a:lnTo>
                    <a:pt x="10853" y="21600"/>
                  </a:lnTo>
                  <a:lnTo>
                    <a:pt x="21600" y="6646"/>
                  </a:lnTo>
                  <a:lnTo>
                    <a:pt x="21600" y="0"/>
                  </a:lnTo>
                  <a:lnTo>
                    <a:pt x="10853" y="14954"/>
                  </a:lnTo>
                  <a:cubicBezTo>
                    <a:pt x="10853" y="1495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A83C4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483" name="Shape"/>
            <p:cNvSpPr/>
            <p:nvPr/>
          </p:nvSpPr>
          <p:spPr>
            <a:xfrm>
              <a:off x="4665690" y="2721862"/>
              <a:ext cx="2131803" cy="2036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3350" y="8250"/>
                  </a:lnTo>
                  <a:lnTo>
                    <a:pt x="21600" y="8250"/>
                  </a:lnTo>
                  <a:lnTo>
                    <a:pt x="14925" y="13350"/>
                  </a:lnTo>
                  <a:lnTo>
                    <a:pt x="17476" y="21600"/>
                  </a:lnTo>
                  <a:lnTo>
                    <a:pt x="10800" y="16501"/>
                  </a:lnTo>
                  <a:lnTo>
                    <a:pt x="4124" y="21600"/>
                  </a:lnTo>
                  <a:lnTo>
                    <a:pt x="6675" y="13350"/>
                  </a:lnTo>
                  <a:lnTo>
                    <a:pt x="0" y="8250"/>
                  </a:lnTo>
                  <a:lnTo>
                    <a:pt x="8250" y="8250"/>
                  </a:lnTo>
                  <a:cubicBezTo>
                    <a:pt x="8250" y="8250"/>
                    <a:pt x="10800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500" name="Group"/>
          <p:cNvGrpSpPr/>
          <p:nvPr/>
        </p:nvGrpSpPr>
        <p:grpSpPr>
          <a:xfrm>
            <a:off x="15796911" y="17712000"/>
            <a:ext cx="12341353" cy="10681718"/>
            <a:chOff x="0" y="0"/>
            <a:chExt cx="12341352" cy="10681715"/>
          </a:xfrm>
        </p:grpSpPr>
        <p:grpSp>
          <p:nvGrpSpPr>
            <p:cNvPr id="1487" name="Group"/>
            <p:cNvGrpSpPr/>
            <p:nvPr/>
          </p:nvGrpSpPr>
          <p:grpSpPr>
            <a:xfrm>
              <a:off x="76383" y="4272591"/>
              <a:ext cx="12183635" cy="1942159"/>
              <a:chOff x="0" y="0"/>
              <a:chExt cx="12183633" cy="1942158"/>
            </a:xfrm>
          </p:grpSpPr>
          <p:sp>
            <p:nvSpPr>
              <p:cNvPr id="1485" name="Shape"/>
              <p:cNvSpPr/>
              <p:nvPr/>
            </p:nvSpPr>
            <p:spPr>
              <a:xfrm>
                <a:off x="6091931" y="0"/>
                <a:ext cx="6091703" cy="194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8514" y="21600"/>
                    </a:lnTo>
                    <a:cubicBezTo>
                      <a:pt x="19383" y="17929"/>
                      <a:pt x="20074" y="14353"/>
                      <a:pt x="20546" y="10915"/>
                    </a:cubicBezTo>
                    <a:cubicBezTo>
                      <a:pt x="21041" y="7302"/>
                      <a:pt x="21379" y="3643"/>
                      <a:pt x="2160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E6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486" name="Shape"/>
              <p:cNvSpPr/>
              <p:nvPr/>
            </p:nvSpPr>
            <p:spPr>
              <a:xfrm flipH="1">
                <a:off x="-1" y="0"/>
                <a:ext cx="6091704" cy="194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8514" y="21600"/>
                    </a:lnTo>
                    <a:cubicBezTo>
                      <a:pt x="19383" y="17929"/>
                      <a:pt x="20074" y="14353"/>
                      <a:pt x="20546" y="10915"/>
                    </a:cubicBezTo>
                    <a:cubicBezTo>
                      <a:pt x="21041" y="7302"/>
                      <a:pt x="21379" y="3643"/>
                      <a:pt x="2160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E6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grpSp>
          <p:nvGrpSpPr>
            <p:cNvPr id="1490" name="Group"/>
            <p:cNvGrpSpPr/>
            <p:nvPr/>
          </p:nvGrpSpPr>
          <p:grpSpPr>
            <a:xfrm>
              <a:off x="319699" y="-1"/>
              <a:ext cx="11716969" cy="1942002"/>
              <a:chOff x="0" y="0"/>
              <a:chExt cx="11716968" cy="1942000"/>
            </a:xfrm>
          </p:grpSpPr>
          <p:sp>
            <p:nvSpPr>
              <p:cNvPr id="1488" name="Shape"/>
              <p:cNvSpPr/>
              <p:nvPr/>
            </p:nvSpPr>
            <p:spPr>
              <a:xfrm>
                <a:off x="5848615" y="-1"/>
                <a:ext cx="5868354" cy="1942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52" extrusionOk="0">
                    <a:moveTo>
                      <a:pt x="10365" y="5"/>
                    </a:moveTo>
                    <a:cubicBezTo>
                      <a:pt x="4950" y="264"/>
                      <a:pt x="1006" y="10792"/>
                      <a:pt x="0" y="13880"/>
                    </a:cubicBezTo>
                    <a:lnTo>
                      <a:pt x="0" y="21552"/>
                    </a:lnTo>
                    <a:lnTo>
                      <a:pt x="21600" y="21552"/>
                    </a:lnTo>
                    <a:cubicBezTo>
                      <a:pt x="20228" y="12055"/>
                      <a:pt x="17632" y="4595"/>
                      <a:pt x="13964" y="1427"/>
                    </a:cubicBezTo>
                    <a:cubicBezTo>
                      <a:pt x="12684" y="321"/>
                      <a:pt x="11483" y="-48"/>
                      <a:pt x="10365" y="5"/>
                    </a:cubicBezTo>
                    <a:close/>
                  </a:path>
                </a:pathLst>
              </a:custGeom>
              <a:solidFill>
                <a:srgbClr val="CD3C3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489" name="Shape"/>
              <p:cNvSpPr/>
              <p:nvPr/>
            </p:nvSpPr>
            <p:spPr>
              <a:xfrm flipH="1">
                <a:off x="-1" y="-1"/>
                <a:ext cx="5868355" cy="1942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52" extrusionOk="0">
                    <a:moveTo>
                      <a:pt x="10365" y="5"/>
                    </a:moveTo>
                    <a:cubicBezTo>
                      <a:pt x="4950" y="264"/>
                      <a:pt x="1006" y="10792"/>
                      <a:pt x="0" y="13880"/>
                    </a:cubicBezTo>
                    <a:lnTo>
                      <a:pt x="0" y="21552"/>
                    </a:lnTo>
                    <a:lnTo>
                      <a:pt x="21600" y="21552"/>
                    </a:lnTo>
                    <a:cubicBezTo>
                      <a:pt x="20228" y="12055"/>
                      <a:pt x="17632" y="4595"/>
                      <a:pt x="13964" y="1427"/>
                    </a:cubicBezTo>
                    <a:cubicBezTo>
                      <a:pt x="12684" y="321"/>
                      <a:pt x="11483" y="-48"/>
                      <a:pt x="10365" y="5"/>
                    </a:cubicBezTo>
                    <a:close/>
                  </a:path>
                </a:pathLst>
              </a:custGeom>
              <a:solidFill>
                <a:srgbClr val="CD3C3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</p:grpSp>
        <p:grpSp>
          <p:nvGrpSpPr>
            <p:cNvPr id="1493" name="Group"/>
            <p:cNvGrpSpPr/>
            <p:nvPr/>
          </p:nvGrpSpPr>
          <p:grpSpPr>
            <a:xfrm>
              <a:off x="0" y="2136216"/>
              <a:ext cx="12341353" cy="1942160"/>
              <a:chOff x="0" y="0"/>
              <a:chExt cx="12341352" cy="1942158"/>
            </a:xfrm>
          </p:grpSpPr>
          <p:sp>
            <p:nvSpPr>
              <p:cNvPr id="1491" name="Shape"/>
              <p:cNvSpPr/>
              <p:nvPr/>
            </p:nvSpPr>
            <p:spPr>
              <a:xfrm>
                <a:off x="6168314" y="0"/>
                <a:ext cx="6173039" cy="194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4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256" y="21600"/>
                    </a:lnTo>
                    <a:cubicBezTo>
                      <a:pt x="21600" y="14011"/>
                      <a:pt x="21379" y="6585"/>
                      <a:pt x="2062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9C4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492" name="Shape"/>
              <p:cNvSpPr/>
              <p:nvPr/>
            </p:nvSpPr>
            <p:spPr>
              <a:xfrm flipH="1">
                <a:off x="0" y="0"/>
                <a:ext cx="6173038" cy="194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4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256" y="21600"/>
                    </a:lnTo>
                    <a:cubicBezTo>
                      <a:pt x="21600" y="14011"/>
                      <a:pt x="21379" y="6585"/>
                      <a:pt x="2062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9C4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</p:grpSp>
        <p:grpSp>
          <p:nvGrpSpPr>
            <p:cNvPr id="1496" name="Group"/>
            <p:cNvGrpSpPr/>
            <p:nvPr/>
          </p:nvGrpSpPr>
          <p:grpSpPr>
            <a:xfrm>
              <a:off x="3322364" y="8545341"/>
              <a:ext cx="5705173" cy="2136375"/>
              <a:chOff x="0" y="0"/>
              <a:chExt cx="5705171" cy="2136374"/>
            </a:xfrm>
          </p:grpSpPr>
          <p:sp>
            <p:nvSpPr>
              <p:cNvPr id="1494" name="Shape"/>
              <p:cNvSpPr/>
              <p:nvPr/>
            </p:nvSpPr>
            <p:spPr>
              <a:xfrm>
                <a:off x="2845949" y="0"/>
                <a:ext cx="2859223" cy="21363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cubicBezTo>
                      <a:pt x="8149" y="14036"/>
                      <a:pt x="15342" y="6871"/>
                      <a:pt x="2160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666E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495" name="Shape"/>
              <p:cNvSpPr/>
              <p:nvPr/>
            </p:nvSpPr>
            <p:spPr>
              <a:xfrm flipH="1">
                <a:off x="-1" y="0"/>
                <a:ext cx="2859223" cy="21363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cubicBezTo>
                      <a:pt x="8149" y="14036"/>
                      <a:pt x="15342" y="6871"/>
                      <a:pt x="2160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666E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</p:grpSp>
        <p:grpSp>
          <p:nvGrpSpPr>
            <p:cNvPr id="1499" name="Group"/>
            <p:cNvGrpSpPr/>
            <p:nvPr/>
          </p:nvGrpSpPr>
          <p:grpSpPr>
            <a:xfrm>
              <a:off x="1112361" y="6408965"/>
              <a:ext cx="10128630" cy="1942160"/>
              <a:chOff x="0" y="0"/>
              <a:chExt cx="10128629" cy="1942158"/>
            </a:xfrm>
          </p:grpSpPr>
          <p:sp>
            <p:nvSpPr>
              <p:cNvPr id="1497" name="Shape"/>
              <p:cNvSpPr/>
              <p:nvPr/>
            </p:nvSpPr>
            <p:spPr>
              <a:xfrm>
                <a:off x="5055953" y="0"/>
                <a:ext cx="5072677" cy="194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3175" y="21600"/>
                    </a:lnTo>
                    <a:cubicBezTo>
                      <a:pt x="14258" y="19230"/>
                      <a:pt x="15294" y="16889"/>
                      <a:pt x="16268" y="14580"/>
                    </a:cubicBezTo>
                    <a:cubicBezTo>
                      <a:pt x="18369" y="9603"/>
                      <a:pt x="20160" y="4724"/>
                      <a:pt x="2160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8C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498" name="Shape"/>
              <p:cNvSpPr/>
              <p:nvPr/>
            </p:nvSpPr>
            <p:spPr>
              <a:xfrm flipH="1">
                <a:off x="0" y="0"/>
                <a:ext cx="5072677" cy="194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3175" y="21600"/>
                    </a:lnTo>
                    <a:cubicBezTo>
                      <a:pt x="14258" y="19230"/>
                      <a:pt x="15294" y="16889"/>
                      <a:pt x="16268" y="14580"/>
                    </a:cubicBezTo>
                    <a:cubicBezTo>
                      <a:pt x="18369" y="9603"/>
                      <a:pt x="20160" y="4724"/>
                      <a:pt x="2160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8C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</p:grpSp>
      </p:grpSp>
      <p:grpSp>
        <p:nvGrpSpPr>
          <p:cNvPr id="1503" name="Group"/>
          <p:cNvGrpSpPr/>
          <p:nvPr/>
        </p:nvGrpSpPr>
        <p:grpSpPr>
          <a:xfrm rot="2261675">
            <a:off x="24648504" y="-1463714"/>
            <a:ext cx="16999030" cy="16999028"/>
            <a:chOff x="0" y="0"/>
            <a:chExt cx="16999029" cy="16999027"/>
          </a:xfrm>
        </p:grpSpPr>
        <p:sp>
          <p:nvSpPr>
            <p:cNvPr id="1501" name="Circle"/>
            <p:cNvSpPr/>
            <p:nvPr/>
          </p:nvSpPr>
          <p:spPr>
            <a:xfrm>
              <a:off x="0" y="0"/>
              <a:ext cx="16999030" cy="16999028"/>
            </a:xfrm>
            <a:prstGeom prst="ellipse">
              <a:avLst/>
            </a:prstGeom>
            <a:solidFill>
              <a:srgbClr val="5E5E5E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502" name="Shape"/>
            <p:cNvSpPr/>
            <p:nvPr/>
          </p:nvSpPr>
          <p:spPr>
            <a:xfrm>
              <a:off x="2989652" y="5721435"/>
              <a:ext cx="11019725" cy="5556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95" y="15709"/>
                  </a:moveTo>
                  <a:lnTo>
                    <a:pt x="16495" y="12960"/>
                  </a:lnTo>
                  <a:lnTo>
                    <a:pt x="16494" y="12960"/>
                  </a:lnTo>
                  <a:cubicBezTo>
                    <a:pt x="16494" y="12958"/>
                    <a:pt x="16495" y="12956"/>
                    <a:pt x="16495" y="12953"/>
                  </a:cubicBezTo>
                  <a:cubicBezTo>
                    <a:pt x="16495" y="11435"/>
                    <a:pt x="13857" y="10203"/>
                    <a:pt x="10604" y="10203"/>
                  </a:cubicBezTo>
                  <a:cubicBezTo>
                    <a:pt x="7350" y="10203"/>
                    <a:pt x="4713" y="11435"/>
                    <a:pt x="4713" y="12953"/>
                  </a:cubicBezTo>
                  <a:cubicBezTo>
                    <a:pt x="4713" y="12956"/>
                    <a:pt x="4713" y="12958"/>
                    <a:pt x="4713" y="12960"/>
                  </a:cubicBezTo>
                  <a:lnTo>
                    <a:pt x="4713" y="12960"/>
                  </a:lnTo>
                  <a:lnTo>
                    <a:pt x="4713" y="13353"/>
                  </a:lnTo>
                  <a:lnTo>
                    <a:pt x="0" y="9426"/>
                  </a:lnTo>
                  <a:lnTo>
                    <a:pt x="10604" y="0"/>
                  </a:lnTo>
                  <a:lnTo>
                    <a:pt x="21600" y="11782"/>
                  </a:lnTo>
                  <a:cubicBezTo>
                    <a:pt x="21600" y="11782"/>
                    <a:pt x="16495" y="15709"/>
                    <a:pt x="16495" y="15709"/>
                  </a:cubicBezTo>
                  <a:close/>
                  <a:moveTo>
                    <a:pt x="3338" y="20029"/>
                  </a:moveTo>
                  <a:cubicBezTo>
                    <a:pt x="3338" y="20897"/>
                    <a:pt x="2987" y="21600"/>
                    <a:pt x="2553" y="21600"/>
                  </a:cubicBezTo>
                  <a:cubicBezTo>
                    <a:pt x="2119" y="21600"/>
                    <a:pt x="1767" y="20897"/>
                    <a:pt x="1767" y="20029"/>
                  </a:cubicBezTo>
                  <a:cubicBezTo>
                    <a:pt x="1767" y="19449"/>
                    <a:pt x="1926" y="18948"/>
                    <a:pt x="2160" y="18676"/>
                  </a:cubicBezTo>
                  <a:lnTo>
                    <a:pt x="2160" y="11777"/>
                  </a:lnTo>
                  <a:lnTo>
                    <a:pt x="2945" y="12431"/>
                  </a:lnTo>
                  <a:lnTo>
                    <a:pt x="2945" y="18676"/>
                  </a:lnTo>
                  <a:cubicBezTo>
                    <a:pt x="3179" y="18948"/>
                    <a:pt x="3338" y="19449"/>
                    <a:pt x="3338" y="20029"/>
                  </a:cubicBezTo>
                  <a:close/>
                  <a:moveTo>
                    <a:pt x="15709" y="20815"/>
                  </a:moveTo>
                  <a:lnTo>
                    <a:pt x="15709" y="13314"/>
                  </a:lnTo>
                  <a:cubicBezTo>
                    <a:pt x="15259" y="12716"/>
                    <a:pt x="13494" y="11774"/>
                    <a:pt x="10604" y="11774"/>
                  </a:cubicBezTo>
                  <a:cubicBezTo>
                    <a:pt x="7712" y="11774"/>
                    <a:pt x="5947" y="12717"/>
                    <a:pt x="5498" y="13314"/>
                  </a:cubicBezTo>
                  <a:lnTo>
                    <a:pt x="5498" y="20815"/>
                  </a:lnTo>
                  <a:cubicBezTo>
                    <a:pt x="5498" y="20815"/>
                    <a:pt x="15709" y="20815"/>
                    <a:pt x="15709" y="20815"/>
                  </a:cubicBez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4C4C4C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grpSp>
        <p:nvGrpSpPr>
          <p:cNvPr id="1545" name="Group"/>
          <p:cNvGrpSpPr/>
          <p:nvPr/>
        </p:nvGrpSpPr>
        <p:grpSpPr>
          <a:xfrm rot="2261675">
            <a:off x="-16659411" y="-1596841"/>
            <a:ext cx="13648497" cy="19266887"/>
            <a:chOff x="0" y="0"/>
            <a:chExt cx="13648495" cy="19266886"/>
          </a:xfrm>
        </p:grpSpPr>
        <p:grpSp>
          <p:nvGrpSpPr>
            <p:cNvPr id="1507" name="Group"/>
            <p:cNvGrpSpPr/>
            <p:nvPr/>
          </p:nvGrpSpPr>
          <p:grpSpPr>
            <a:xfrm>
              <a:off x="4530331" y="0"/>
              <a:ext cx="4505963" cy="1585773"/>
              <a:chOff x="0" y="0"/>
              <a:chExt cx="4505961" cy="1585772"/>
            </a:xfrm>
          </p:grpSpPr>
          <p:sp>
            <p:nvSpPr>
              <p:cNvPr id="1504" name="Shape"/>
              <p:cNvSpPr/>
              <p:nvPr/>
            </p:nvSpPr>
            <p:spPr>
              <a:xfrm>
                <a:off x="1096047" y="0"/>
                <a:ext cx="2539179" cy="822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2331" y="0"/>
                    </a:lnTo>
                    <a:lnTo>
                      <a:pt x="17560" y="0"/>
                    </a:lnTo>
                    <a:cubicBezTo>
                      <a:pt x="1756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3484C9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505" name="Shape"/>
              <p:cNvSpPr/>
              <p:nvPr/>
            </p:nvSpPr>
            <p:spPr>
              <a:xfrm>
                <a:off x="0" y="0"/>
                <a:ext cx="1363959" cy="1585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21600"/>
                      <a:pt x="832" y="14562"/>
                      <a:pt x="4821" y="9123"/>
                    </a:cubicBezTo>
                    <a:cubicBezTo>
                      <a:pt x="7498" y="5475"/>
                      <a:pt x="21600" y="0"/>
                      <a:pt x="21600" y="0"/>
                    </a:cubicBezTo>
                    <a:lnTo>
                      <a:pt x="15429" y="21600"/>
                    </a:lnTo>
                    <a:cubicBezTo>
                      <a:pt x="15429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rgbClr val="3197E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506" name="Shape"/>
              <p:cNvSpPr/>
              <p:nvPr/>
            </p:nvSpPr>
            <p:spPr>
              <a:xfrm>
                <a:off x="3142003" y="0"/>
                <a:ext cx="1363959" cy="1585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1600" y="21600"/>
                      <a:pt x="20768" y="14562"/>
                      <a:pt x="16779" y="9123"/>
                    </a:cubicBezTo>
                    <a:cubicBezTo>
                      <a:pt x="14102" y="5475"/>
                      <a:pt x="0" y="0"/>
                      <a:pt x="0" y="0"/>
                    </a:cubicBezTo>
                    <a:lnTo>
                      <a:pt x="6171" y="21600"/>
                    </a:lnTo>
                    <a:cubicBezTo>
                      <a:pt x="6171" y="2160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3197E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</p:grpSp>
        <p:sp>
          <p:nvSpPr>
            <p:cNvPr id="1508" name="Shape"/>
            <p:cNvSpPr/>
            <p:nvPr/>
          </p:nvSpPr>
          <p:spPr>
            <a:xfrm>
              <a:off x="0" y="8403036"/>
              <a:ext cx="13648496" cy="10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597" extrusionOk="0">
                  <a:moveTo>
                    <a:pt x="20500" y="0"/>
                  </a:moveTo>
                  <a:lnTo>
                    <a:pt x="10784" y="0"/>
                  </a:lnTo>
                  <a:lnTo>
                    <a:pt x="10664" y="0"/>
                  </a:lnTo>
                  <a:lnTo>
                    <a:pt x="948" y="0"/>
                  </a:lnTo>
                  <a:cubicBezTo>
                    <a:pt x="948" y="0"/>
                    <a:pt x="-76" y="12611"/>
                    <a:pt x="4" y="13953"/>
                  </a:cubicBezTo>
                  <a:cubicBezTo>
                    <a:pt x="84" y="15295"/>
                    <a:pt x="46" y="21520"/>
                    <a:pt x="6285" y="21574"/>
                  </a:cubicBezTo>
                  <a:cubicBezTo>
                    <a:pt x="9050" y="21597"/>
                    <a:pt x="10247" y="21600"/>
                    <a:pt x="10724" y="21596"/>
                  </a:cubicBezTo>
                  <a:cubicBezTo>
                    <a:pt x="11201" y="21600"/>
                    <a:pt x="12398" y="21597"/>
                    <a:pt x="15163" y="21574"/>
                  </a:cubicBezTo>
                  <a:cubicBezTo>
                    <a:pt x="21402" y="21520"/>
                    <a:pt x="21364" y="15295"/>
                    <a:pt x="21444" y="13953"/>
                  </a:cubicBezTo>
                  <a:cubicBezTo>
                    <a:pt x="21524" y="12611"/>
                    <a:pt x="20500" y="0"/>
                    <a:pt x="20500" y="0"/>
                  </a:cubicBezTo>
                  <a:close/>
                </a:path>
              </a:pathLst>
            </a:custGeom>
            <a:solidFill>
              <a:srgbClr val="3197E0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grpSp>
          <p:nvGrpSpPr>
            <p:cNvPr id="1520" name="Group"/>
            <p:cNvGrpSpPr/>
            <p:nvPr/>
          </p:nvGrpSpPr>
          <p:grpSpPr>
            <a:xfrm>
              <a:off x="-1" y="2374770"/>
              <a:ext cx="13572546" cy="8695315"/>
              <a:chOff x="0" y="0"/>
              <a:chExt cx="13572545" cy="8695313"/>
            </a:xfrm>
          </p:grpSpPr>
          <p:grpSp>
            <p:nvGrpSpPr>
              <p:cNvPr id="1512" name="Group"/>
              <p:cNvGrpSpPr/>
              <p:nvPr/>
            </p:nvGrpSpPr>
            <p:grpSpPr>
              <a:xfrm>
                <a:off x="-1" y="-1"/>
                <a:ext cx="13572546" cy="7771963"/>
                <a:chOff x="0" y="0"/>
                <a:chExt cx="13572545" cy="7771961"/>
              </a:xfrm>
            </p:grpSpPr>
            <p:sp>
              <p:nvSpPr>
                <p:cNvPr id="1509" name="Shape"/>
                <p:cNvSpPr/>
                <p:nvPr/>
              </p:nvSpPr>
              <p:spPr>
                <a:xfrm>
                  <a:off x="-1" y="-1"/>
                  <a:ext cx="13572546" cy="77719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5" h="21314" extrusionOk="0">
                      <a:moveTo>
                        <a:pt x="21438" y="10951"/>
                      </a:moveTo>
                      <a:cubicBezTo>
                        <a:pt x="21317" y="9448"/>
                        <a:pt x="21211" y="7934"/>
                        <a:pt x="20993" y="6462"/>
                      </a:cubicBezTo>
                      <a:cubicBezTo>
                        <a:pt x="20804" y="5190"/>
                        <a:pt x="20581" y="3574"/>
                        <a:pt x="20098" y="2534"/>
                      </a:cubicBezTo>
                      <a:cubicBezTo>
                        <a:pt x="18804" y="-254"/>
                        <a:pt x="16020" y="6"/>
                        <a:pt x="16020" y="6"/>
                      </a:cubicBezTo>
                      <a:lnTo>
                        <a:pt x="5506" y="6"/>
                      </a:lnTo>
                      <a:cubicBezTo>
                        <a:pt x="5506" y="6"/>
                        <a:pt x="2722" y="-254"/>
                        <a:pt x="1428" y="2534"/>
                      </a:cubicBezTo>
                      <a:cubicBezTo>
                        <a:pt x="945" y="3574"/>
                        <a:pt x="722" y="5190"/>
                        <a:pt x="533" y="6462"/>
                      </a:cubicBezTo>
                      <a:cubicBezTo>
                        <a:pt x="315" y="7934"/>
                        <a:pt x="209" y="9448"/>
                        <a:pt x="88" y="10951"/>
                      </a:cubicBezTo>
                      <a:cubicBezTo>
                        <a:pt x="-28" y="12391"/>
                        <a:pt x="-37" y="13843"/>
                        <a:pt x="112" y="15277"/>
                      </a:cubicBezTo>
                      <a:cubicBezTo>
                        <a:pt x="247" y="16575"/>
                        <a:pt x="495" y="17922"/>
                        <a:pt x="1006" y="18931"/>
                      </a:cubicBezTo>
                      <a:cubicBezTo>
                        <a:pt x="1599" y="20102"/>
                        <a:pt x="2467" y="20497"/>
                        <a:pt x="3320" y="20766"/>
                      </a:cubicBezTo>
                      <a:cubicBezTo>
                        <a:pt x="4240" y="21058"/>
                        <a:pt x="5179" y="21054"/>
                        <a:pt x="6110" y="21123"/>
                      </a:cubicBezTo>
                      <a:cubicBezTo>
                        <a:pt x="7033" y="21191"/>
                        <a:pt x="7956" y="21252"/>
                        <a:pt x="8880" y="21282"/>
                      </a:cubicBezTo>
                      <a:cubicBezTo>
                        <a:pt x="10782" y="21346"/>
                        <a:pt x="12685" y="21312"/>
                        <a:pt x="14585" y="21185"/>
                      </a:cubicBezTo>
                      <a:cubicBezTo>
                        <a:pt x="15801" y="21103"/>
                        <a:pt x="17005" y="21145"/>
                        <a:pt x="18206" y="20766"/>
                      </a:cubicBezTo>
                      <a:cubicBezTo>
                        <a:pt x="19059" y="20497"/>
                        <a:pt x="19927" y="20102"/>
                        <a:pt x="20520" y="18931"/>
                      </a:cubicBezTo>
                      <a:cubicBezTo>
                        <a:pt x="21031" y="17922"/>
                        <a:pt x="21279" y="16575"/>
                        <a:pt x="21414" y="15277"/>
                      </a:cubicBezTo>
                      <a:cubicBezTo>
                        <a:pt x="21563" y="13843"/>
                        <a:pt x="21555" y="12391"/>
                        <a:pt x="21438" y="10951"/>
                      </a:cubicBezTo>
                      <a:close/>
                    </a:path>
                  </a:pathLst>
                </a:custGeom>
                <a:solidFill>
                  <a:srgbClr val="72B1D7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1510" name="Shape"/>
                <p:cNvSpPr/>
                <p:nvPr/>
              </p:nvSpPr>
              <p:spPr>
                <a:xfrm>
                  <a:off x="621093" y="0"/>
                  <a:ext cx="12518128" cy="72030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5" h="21418" extrusionOk="0">
                      <a:moveTo>
                        <a:pt x="21438" y="11055"/>
                      </a:moveTo>
                      <a:cubicBezTo>
                        <a:pt x="21317" y="9552"/>
                        <a:pt x="21211" y="8038"/>
                        <a:pt x="20993" y="6566"/>
                      </a:cubicBezTo>
                      <a:cubicBezTo>
                        <a:pt x="20804" y="5294"/>
                        <a:pt x="20581" y="3678"/>
                        <a:pt x="20098" y="2638"/>
                      </a:cubicBezTo>
                      <a:cubicBezTo>
                        <a:pt x="18804" y="-150"/>
                        <a:pt x="16020" y="1"/>
                        <a:pt x="16020" y="1"/>
                      </a:cubicBezTo>
                      <a:lnTo>
                        <a:pt x="5506" y="1"/>
                      </a:lnTo>
                      <a:cubicBezTo>
                        <a:pt x="5506" y="1"/>
                        <a:pt x="2722" y="-150"/>
                        <a:pt x="1428" y="2638"/>
                      </a:cubicBezTo>
                      <a:cubicBezTo>
                        <a:pt x="945" y="3678"/>
                        <a:pt x="722" y="5294"/>
                        <a:pt x="533" y="6566"/>
                      </a:cubicBezTo>
                      <a:cubicBezTo>
                        <a:pt x="315" y="8038"/>
                        <a:pt x="209" y="9552"/>
                        <a:pt x="88" y="11055"/>
                      </a:cubicBezTo>
                      <a:cubicBezTo>
                        <a:pt x="-28" y="12495"/>
                        <a:pt x="-37" y="13947"/>
                        <a:pt x="112" y="15381"/>
                      </a:cubicBezTo>
                      <a:cubicBezTo>
                        <a:pt x="247" y="16679"/>
                        <a:pt x="495" y="18026"/>
                        <a:pt x="1006" y="19035"/>
                      </a:cubicBezTo>
                      <a:cubicBezTo>
                        <a:pt x="1599" y="20206"/>
                        <a:pt x="2467" y="20601"/>
                        <a:pt x="3320" y="20871"/>
                      </a:cubicBezTo>
                      <a:cubicBezTo>
                        <a:pt x="4240" y="21162"/>
                        <a:pt x="5179" y="21158"/>
                        <a:pt x="6110" y="21227"/>
                      </a:cubicBezTo>
                      <a:cubicBezTo>
                        <a:pt x="7033" y="21295"/>
                        <a:pt x="7956" y="21356"/>
                        <a:pt x="8880" y="21387"/>
                      </a:cubicBezTo>
                      <a:cubicBezTo>
                        <a:pt x="10782" y="21450"/>
                        <a:pt x="12685" y="21416"/>
                        <a:pt x="14585" y="21289"/>
                      </a:cubicBezTo>
                      <a:cubicBezTo>
                        <a:pt x="15801" y="21207"/>
                        <a:pt x="17005" y="21249"/>
                        <a:pt x="18206" y="20871"/>
                      </a:cubicBezTo>
                      <a:cubicBezTo>
                        <a:pt x="19059" y="20601"/>
                        <a:pt x="19927" y="20206"/>
                        <a:pt x="20520" y="19035"/>
                      </a:cubicBezTo>
                      <a:cubicBezTo>
                        <a:pt x="21031" y="18026"/>
                        <a:pt x="21279" y="16679"/>
                        <a:pt x="21414" y="15381"/>
                      </a:cubicBezTo>
                      <a:cubicBezTo>
                        <a:pt x="21563" y="13947"/>
                        <a:pt x="21555" y="12495"/>
                        <a:pt x="21438" y="11055"/>
                      </a:cubicBezTo>
                      <a:close/>
                    </a:path>
                  </a:pathLst>
                </a:custGeom>
                <a:solidFill>
                  <a:srgbClr val="3197E0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1511" name="Shape"/>
                <p:cNvSpPr/>
                <p:nvPr/>
              </p:nvSpPr>
              <p:spPr>
                <a:xfrm>
                  <a:off x="4420726" y="1972886"/>
                  <a:ext cx="4262384" cy="26548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8033"/>
                      </a:moveTo>
                      <a:cubicBezTo>
                        <a:pt x="21600" y="20003"/>
                        <a:pt x="20605" y="21600"/>
                        <a:pt x="19378" y="21600"/>
                      </a:cubicBezTo>
                      <a:lnTo>
                        <a:pt x="2222" y="21600"/>
                      </a:lnTo>
                      <a:cubicBezTo>
                        <a:pt x="995" y="21600"/>
                        <a:pt x="0" y="20003"/>
                        <a:pt x="0" y="18033"/>
                      </a:cubicBezTo>
                      <a:lnTo>
                        <a:pt x="0" y="3567"/>
                      </a:lnTo>
                      <a:cubicBezTo>
                        <a:pt x="0" y="1597"/>
                        <a:pt x="995" y="0"/>
                        <a:pt x="2222" y="0"/>
                      </a:cubicBezTo>
                      <a:lnTo>
                        <a:pt x="19378" y="0"/>
                      </a:lnTo>
                      <a:cubicBezTo>
                        <a:pt x="20605" y="0"/>
                        <a:pt x="21600" y="1597"/>
                        <a:pt x="21600" y="3567"/>
                      </a:cubicBezTo>
                      <a:cubicBezTo>
                        <a:pt x="21600" y="3567"/>
                        <a:pt x="21600" y="18033"/>
                        <a:pt x="21600" y="18033"/>
                      </a:cubicBezTo>
                      <a:close/>
                    </a:path>
                  </a:pathLst>
                </a:custGeom>
                <a:solidFill>
                  <a:srgbClr val="E5E5E5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1519" name="Group"/>
              <p:cNvGrpSpPr/>
              <p:nvPr/>
            </p:nvGrpSpPr>
            <p:grpSpPr>
              <a:xfrm>
                <a:off x="2886259" y="6868568"/>
                <a:ext cx="8122958" cy="1826746"/>
                <a:chOff x="0" y="0"/>
                <a:chExt cx="8122956" cy="1826745"/>
              </a:xfrm>
            </p:grpSpPr>
            <p:grpSp>
              <p:nvGrpSpPr>
                <p:cNvPr id="1515" name="Group"/>
                <p:cNvGrpSpPr/>
                <p:nvPr/>
              </p:nvGrpSpPr>
              <p:grpSpPr>
                <a:xfrm>
                  <a:off x="0" y="-1"/>
                  <a:ext cx="1948554" cy="1826747"/>
                  <a:chOff x="0" y="0"/>
                  <a:chExt cx="1948553" cy="1826745"/>
                </a:xfrm>
              </p:grpSpPr>
              <p:sp>
                <p:nvSpPr>
                  <p:cNvPr id="1513" name="Shape"/>
                  <p:cNvSpPr/>
                  <p:nvPr/>
                </p:nvSpPr>
                <p:spPr>
                  <a:xfrm>
                    <a:off x="255744" y="1242186"/>
                    <a:ext cx="1388328" cy="58456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lnTo>
                          <a:pt x="0" y="21600"/>
                        </a:lnTo>
                        <a:lnTo>
                          <a:pt x="0" y="0"/>
                        </a:lnTo>
                        <a:lnTo>
                          <a:pt x="21600" y="0"/>
                        </a:lnTo>
                        <a:cubicBezTo>
                          <a:pt x="21600" y="0"/>
                          <a:pt x="21600" y="21600"/>
                          <a:pt x="21600" y="21600"/>
                        </a:cubicBezTo>
                        <a:close/>
                      </a:path>
                    </a:pathLst>
                  </a:custGeom>
                  <a:solidFill>
                    <a:srgbClr val="E5E5E5">
                      <a:alpha val="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  <p:sp>
                <p:nvSpPr>
                  <p:cNvPr id="1514" name="Shape"/>
                  <p:cNvSpPr/>
                  <p:nvPr/>
                </p:nvSpPr>
                <p:spPr>
                  <a:xfrm>
                    <a:off x="0" y="0"/>
                    <a:ext cx="1948554" cy="14178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18817"/>
                        </a:moveTo>
                        <a:cubicBezTo>
                          <a:pt x="21600" y="20348"/>
                          <a:pt x="20689" y="21600"/>
                          <a:pt x="19575" y="21600"/>
                        </a:cubicBezTo>
                        <a:lnTo>
                          <a:pt x="2025" y="21600"/>
                        </a:lnTo>
                        <a:cubicBezTo>
                          <a:pt x="911" y="21600"/>
                          <a:pt x="0" y="20348"/>
                          <a:pt x="0" y="18817"/>
                        </a:cubicBezTo>
                        <a:lnTo>
                          <a:pt x="0" y="2783"/>
                        </a:lnTo>
                        <a:cubicBezTo>
                          <a:pt x="0" y="1252"/>
                          <a:pt x="911" y="0"/>
                          <a:pt x="2025" y="0"/>
                        </a:cubicBezTo>
                        <a:lnTo>
                          <a:pt x="19575" y="0"/>
                        </a:lnTo>
                        <a:cubicBezTo>
                          <a:pt x="20689" y="0"/>
                          <a:pt x="21600" y="1252"/>
                          <a:pt x="21600" y="2783"/>
                        </a:cubicBezTo>
                        <a:cubicBezTo>
                          <a:pt x="21600" y="2783"/>
                          <a:pt x="21600" y="18817"/>
                          <a:pt x="21600" y="18817"/>
                        </a:cubicBezTo>
                        <a:close/>
                      </a:path>
                    </a:pathLst>
                  </a:custGeom>
                  <a:solidFill>
                    <a:srgbClr val="7F7F7F">
                      <a:alpha val="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1518" name="Group"/>
                <p:cNvGrpSpPr/>
                <p:nvPr/>
              </p:nvGrpSpPr>
              <p:grpSpPr>
                <a:xfrm>
                  <a:off x="6174402" y="-1"/>
                  <a:ext cx="1948555" cy="1826747"/>
                  <a:chOff x="0" y="0"/>
                  <a:chExt cx="1948553" cy="1826745"/>
                </a:xfrm>
              </p:grpSpPr>
              <p:sp>
                <p:nvSpPr>
                  <p:cNvPr id="1516" name="Shape"/>
                  <p:cNvSpPr/>
                  <p:nvPr/>
                </p:nvSpPr>
                <p:spPr>
                  <a:xfrm>
                    <a:off x="255745" y="1242186"/>
                    <a:ext cx="1388328" cy="58456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lnTo>
                          <a:pt x="0" y="21600"/>
                        </a:lnTo>
                        <a:lnTo>
                          <a:pt x="0" y="0"/>
                        </a:lnTo>
                        <a:lnTo>
                          <a:pt x="21600" y="0"/>
                        </a:lnTo>
                        <a:cubicBezTo>
                          <a:pt x="21600" y="0"/>
                          <a:pt x="21600" y="21600"/>
                          <a:pt x="21600" y="21600"/>
                        </a:cubicBezTo>
                        <a:close/>
                      </a:path>
                    </a:pathLst>
                  </a:custGeom>
                  <a:solidFill>
                    <a:srgbClr val="E5E5E5">
                      <a:alpha val="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  <p:sp>
                <p:nvSpPr>
                  <p:cNvPr id="1517" name="Shape"/>
                  <p:cNvSpPr/>
                  <p:nvPr/>
                </p:nvSpPr>
                <p:spPr>
                  <a:xfrm>
                    <a:off x="0" y="0"/>
                    <a:ext cx="1948554" cy="14178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18817"/>
                        </a:moveTo>
                        <a:cubicBezTo>
                          <a:pt x="21600" y="20348"/>
                          <a:pt x="20689" y="21600"/>
                          <a:pt x="19575" y="21600"/>
                        </a:cubicBezTo>
                        <a:lnTo>
                          <a:pt x="2025" y="21600"/>
                        </a:lnTo>
                        <a:cubicBezTo>
                          <a:pt x="911" y="21600"/>
                          <a:pt x="0" y="20348"/>
                          <a:pt x="0" y="18817"/>
                        </a:cubicBezTo>
                        <a:lnTo>
                          <a:pt x="0" y="2783"/>
                        </a:lnTo>
                        <a:cubicBezTo>
                          <a:pt x="0" y="1252"/>
                          <a:pt x="911" y="0"/>
                          <a:pt x="2025" y="0"/>
                        </a:cubicBezTo>
                        <a:lnTo>
                          <a:pt x="19575" y="0"/>
                        </a:lnTo>
                        <a:cubicBezTo>
                          <a:pt x="20689" y="0"/>
                          <a:pt x="21600" y="1252"/>
                          <a:pt x="21600" y="2783"/>
                        </a:cubicBezTo>
                        <a:cubicBezTo>
                          <a:pt x="21600" y="2783"/>
                          <a:pt x="21600" y="18817"/>
                          <a:pt x="21600" y="18817"/>
                        </a:cubicBezTo>
                        <a:close/>
                      </a:path>
                    </a:pathLst>
                  </a:custGeom>
                  <a:solidFill>
                    <a:srgbClr val="7F7F7F">
                      <a:alpha val="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</p:grpSp>
          </p:grpSp>
        </p:grpSp>
        <p:grpSp>
          <p:nvGrpSpPr>
            <p:cNvPr id="1528" name="Group"/>
            <p:cNvGrpSpPr/>
            <p:nvPr/>
          </p:nvGrpSpPr>
          <p:grpSpPr>
            <a:xfrm>
              <a:off x="8971545" y="802358"/>
              <a:ext cx="4360899" cy="4264779"/>
              <a:chOff x="0" y="0"/>
              <a:chExt cx="4360898" cy="4264778"/>
            </a:xfrm>
          </p:grpSpPr>
          <p:grpSp>
            <p:nvGrpSpPr>
              <p:cNvPr id="1523" name="Group"/>
              <p:cNvGrpSpPr/>
              <p:nvPr/>
            </p:nvGrpSpPr>
            <p:grpSpPr>
              <a:xfrm>
                <a:off x="2829237" y="622507"/>
                <a:ext cx="1531662" cy="3642272"/>
                <a:chOff x="0" y="0"/>
                <a:chExt cx="1531660" cy="3642271"/>
              </a:xfrm>
            </p:grpSpPr>
            <p:sp>
              <p:nvSpPr>
                <p:cNvPr id="1521" name="Shape"/>
                <p:cNvSpPr/>
                <p:nvPr/>
              </p:nvSpPr>
              <p:spPr>
                <a:xfrm>
                  <a:off x="0" y="0"/>
                  <a:ext cx="1516940" cy="3610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03" h="20701" extrusionOk="0">
                      <a:moveTo>
                        <a:pt x="19268" y="20701"/>
                      </a:moveTo>
                      <a:cubicBezTo>
                        <a:pt x="19012" y="20171"/>
                        <a:pt x="18743" y="19642"/>
                        <a:pt x="18440" y="19117"/>
                      </a:cubicBezTo>
                      <a:cubicBezTo>
                        <a:pt x="16903" y="16457"/>
                        <a:pt x="15086" y="13079"/>
                        <a:pt x="11150" y="10904"/>
                      </a:cubicBezTo>
                      <a:cubicBezTo>
                        <a:pt x="8148" y="9246"/>
                        <a:pt x="4164" y="8104"/>
                        <a:pt x="0" y="7318"/>
                      </a:cubicBezTo>
                      <a:lnTo>
                        <a:pt x="0" y="7318"/>
                      </a:lnTo>
                      <a:cubicBezTo>
                        <a:pt x="1947" y="-899"/>
                        <a:pt x="10958" y="32"/>
                        <a:pt x="10958" y="32"/>
                      </a:cubicBezTo>
                      <a:cubicBezTo>
                        <a:pt x="10958" y="32"/>
                        <a:pt x="21600" y="1055"/>
                        <a:pt x="19269" y="20690"/>
                      </a:cubicBezTo>
                      <a:cubicBezTo>
                        <a:pt x="19269" y="20693"/>
                        <a:pt x="19268" y="20697"/>
                        <a:pt x="19268" y="20701"/>
                      </a:cubicBezTo>
                      <a:close/>
                    </a:path>
                  </a:pathLst>
                </a:custGeom>
                <a:solidFill>
                  <a:srgbClr val="3484C9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1522" name="Shape"/>
                <p:cNvSpPr/>
                <p:nvPr/>
              </p:nvSpPr>
              <p:spPr>
                <a:xfrm>
                  <a:off x="438418" y="-1"/>
                  <a:ext cx="1093243" cy="36422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28" h="21557" extrusionOk="0">
                      <a:moveTo>
                        <a:pt x="0" y="968"/>
                      </a:moveTo>
                      <a:cubicBezTo>
                        <a:pt x="1901" y="349"/>
                        <a:pt x="3804" y="115"/>
                        <a:pt x="5231" y="36"/>
                      </a:cubicBezTo>
                      <a:cubicBezTo>
                        <a:pt x="6659" y="-43"/>
                        <a:pt x="7612" y="33"/>
                        <a:pt x="7612" y="33"/>
                      </a:cubicBezTo>
                      <a:cubicBezTo>
                        <a:pt x="7673" y="83"/>
                        <a:pt x="21600" y="1230"/>
                        <a:pt x="18469" y="21545"/>
                      </a:cubicBezTo>
                      <a:cubicBezTo>
                        <a:pt x="18469" y="21549"/>
                        <a:pt x="18468" y="21553"/>
                        <a:pt x="18468" y="21557"/>
                      </a:cubicBezTo>
                      <a:cubicBezTo>
                        <a:pt x="18129" y="21010"/>
                        <a:pt x="17764" y="20464"/>
                        <a:pt x="17358" y="19922"/>
                      </a:cubicBezTo>
                      <a:cubicBezTo>
                        <a:pt x="15617" y="17593"/>
                        <a:pt x="13588" y="14735"/>
                        <a:pt x="9800" y="12550"/>
                      </a:cubicBezTo>
                      <a:cubicBezTo>
                        <a:pt x="9335" y="8644"/>
                        <a:pt x="7609" y="5974"/>
                        <a:pt x="5624" y="4149"/>
                      </a:cubicBezTo>
                      <a:cubicBezTo>
                        <a:pt x="3703" y="2381"/>
                        <a:pt x="1570" y="1451"/>
                        <a:pt x="0" y="968"/>
                      </a:cubicBezTo>
                      <a:close/>
                    </a:path>
                  </a:pathLst>
                </a:custGeom>
                <a:solidFill>
                  <a:srgbClr val="5584A1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lnSpc>
                      <a:spcPct val="100000"/>
                    </a:lnSpc>
                    <a:spcBef>
                      <a:spcPts val="0"/>
                    </a:spcBef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</p:grpSp>
          <p:grpSp>
            <p:nvGrpSpPr>
              <p:cNvPr id="1527" name="Group"/>
              <p:cNvGrpSpPr/>
              <p:nvPr/>
            </p:nvGrpSpPr>
            <p:grpSpPr>
              <a:xfrm>
                <a:off x="0" y="-1"/>
                <a:ext cx="3697476" cy="1901730"/>
                <a:chOff x="0" y="0"/>
                <a:chExt cx="3697475" cy="1901728"/>
              </a:xfrm>
            </p:grpSpPr>
            <p:sp>
              <p:nvSpPr>
                <p:cNvPr id="1524" name="Shape"/>
                <p:cNvSpPr/>
                <p:nvPr/>
              </p:nvSpPr>
              <p:spPr>
                <a:xfrm>
                  <a:off x="16046" y="0"/>
                  <a:ext cx="3677864" cy="18752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197" extrusionOk="0">
                      <a:moveTo>
                        <a:pt x="16620" y="20197"/>
                      </a:moveTo>
                      <a:lnTo>
                        <a:pt x="16620" y="20197"/>
                      </a:lnTo>
                      <a:cubicBezTo>
                        <a:pt x="14223" y="18755"/>
                        <a:pt x="11793" y="17848"/>
                        <a:pt x="9819" y="17210"/>
                      </a:cubicBezTo>
                      <a:cubicBezTo>
                        <a:pt x="8058" y="16641"/>
                        <a:pt x="6781" y="16360"/>
                        <a:pt x="6586" y="16316"/>
                      </a:cubicBezTo>
                      <a:lnTo>
                        <a:pt x="6063" y="16316"/>
                      </a:lnTo>
                      <a:cubicBezTo>
                        <a:pt x="5623" y="16288"/>
                        <a:pt x="5268" y="16288"/>
                        <a:pt x="5024" y="16294"/>
                      </a:cubicBezTo>
                      <a:cubicBezTo>
                        <a:pt x="4779" y="16301"/>
                        <a:pt x="4644" y="16314"/>
                        <a:pt x="4644" y="16314"/>
                      </a:cubicBezTo>
                      <a:lnTo>
                        <a:pt x="0" y="16314"/>
                      </a:lnTo>
                      <a:cubicBezTo>
                        <a:pt x="66" y="15703"/>
                        <a:pt x="2758" y="1757"/>
                        <a:pt x="7152" y="216"/>
                      </a:cubicBezTo>
                      <a:cubicBezTo>
                        <a:pt x="11769" y="-1403"/>
                        <a:pt x="21485" y="6598"/>
                        <a:pt x="21600" y="6858"/>
                      </a:cubicBezTo>
                      <a:cubicBezTo>
                        <a:pt x="21521" y="6850"/>
                        <a:pt x="20562" y="6341"/>
                        <a:pt x="19442" y="7567"/>
                      </a:cubicBezTo>
                      <a:cubicBezTo>
                        <a:pt x="18105" y="9030"/>
                        <a:pt x="16675" y="12500"/>
                        <a:pt x="16620" y="20197"/>
                      </a:cubicBezTo>
                      <a:close/>
                    </a:path>
                  </a:pathLst>
                </a:custGeom>
                <a:solidFill>
                  <a:srgbClr val="3197E0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1525" name="Shape"/>
                <p:cNvSpPr/>
                <p:nvPr/>
              </p:nvSpPr>
              <p:spPr>
                <a:xfrm>
                  <a:off x="2427353" y="476366"/>
                  <a:ext cx="1270123" cy="1425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485" extrusionOk="0">
                      <a:moveTo>
                        <a:pt x="15029" y="0"/>
                      </a:moveTo>
                      <a:cubicBezTo>
                        <a:pt x="19009" y="1334"/>
                        <a:pt x="21600" y="2332"/>
                        <a:pt x="21600" y="2332"/>
                      </a:cubicBezTo>
                      <a:cubicBezTo>
                        <a:pt x="21600" y="2332"/>
                        <a:pt x="9742" y="-115"/>
                        <a:pt x="7180" y="21485"/>
                      </a:cubicBezTo>
                      <a:cubicBezTo>
                        <a:pt x="4802" y="20588"/>
                        <a:pt x="2380" y="19872"/>
                        <a:pt x="0" y="19295"/>
                      </a:cubicBezTo>
                      <a:cubicBezTo>
                        <a:pt x="1149" y="13893"/>
                        <a:pt x="4621" y="4369"/>
                        <a:pt x="15029" y="0"/>
                      </a:cubicBezTo>
                      <a:close/>
                    </a:path>
                  </a:pathLst>
                </a:custGeom>
                <a:solidFill>
                  <a:srgbClr val="72B1D7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1526" name="Shape"/>
                <p:cNvSpPr/>
                <p:nvPr/>
              </p:nvSpPr>
              <p:spPr>
                <a:xfrm>
                  <a:off x="-1" y="1427"/>
                  <a:ext cx="1512848" cy="15138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1" h="21565" extrusionOk="0">
                      <a:moveTo>
                        <a:pt x="6644" y="21565"/>
                      </a:moveTo>
                      <a:lnTo>
                        <a:pt x="0" y="21565"/>
                      </a:lnTo>
                      <a:cubicBezTo>
                        <a:pt x="-9" y="21276"/>
                        <a:pt x="6635" y="2279"/>
                        <a:pt x="17381" y="274"/>
                      </a:cubicBezTo>
                      <a:cubicBezTo>
                        <a:pt x="18638" y="40"/>
                        <a:pt x="20059" y="-35"/>
                        <a:pt x="21591" y="15"/>
                      </a:cubicBezTo>
                      <a:cubicBezTo>
                        <a:pt x="17299" y="3029"/>
                        <a:pt x="13986" y="7364"/>
                        <a:pt x="11480" y="11578"/>
                      </a:cubicBezTo>
                      <a:cubicBezTo>
                        <a:pt x="9173" y="15458"/>
                        <a:pt x="7554" y="19216"/>
                        <a:pt x="6644" y="21565"/>
                      </a:cubicBezTo>
                      <a:close/>
                    </a:path>
                  </a:pathLst>
                </a:custGeom>
                <a:solidFill>
                  <a:srgbClr val="72B1D7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</p:grpSp>
        <p:grpSp>
          <p:nvGrpSpPr>
            <p:cNvPr id="1536" name="Group"/>
            <p:cNvGrpSpPr/>
            <p:nvPr/>
          </p:nvGrpSpPr>
          <p:grpSpPr>
            <a:xfrm>
              <a:off x="255744" y="802299"/>
              <a:ext cx="4367222" cy="4232756"/>
              <a:chOff x="0" y="0"/>
              <a:chExt cx="4367220" cy="4232754"/>
            </a:xfrm>
          </p:grpSpPr>
          <p:grpSp>
            <p:nvGrpSpPr>
              <p:cNvPr id="1531" name="Group"/>
              <p:cNvGrpSpPr/>
              <p:nvPr/>
            </p:nvGrpSpPr>
            <p:grpSpPr>
              <a:xfrm>
                <a:off x="-1" y="622566"/>
                <a:ext cx="1516941" cy="3610189"/>
                <a:chOff x="0" y="0"/>
                <a:chExt cx="1516939" cy="3610188"/>
              </a:xfrm>
            </p:grpSpPr>
            <p:sp>
              <p:nvSpPr>
                <p:cNvPr id="1529" name="Shape"/>
                <p:cNvSpPr/>
                <p:nvPr/>
              </p:nvSpPr>
              <p:spPr>
                <a:xfrm>
                  <a:off x="-1" y="0"/>
                  <a:ext cx="1516941" cy="3610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03" h="20701" extrusionOk="0">
                      <a:moveTo>
                        <a:pt x="335" y="20701"/>
                      </a:moveTo>
                      <a:cubicBezTo>
                        <a:pt x="591" y="20171"/>
                        <a:pt x="860" y="19642"/>
                        <a:pt x="1163" y="19117"/>
                      </a:cubicBezTo>
                      <a:cubicBezTo>
                        <a:pt x="2700" y="16457"/>
                        <a:pt x="4517" y="13079"/>
                        <a:pt x="8453" y="10904"/>
                      </a:cubicBezTo>
                      <a:cubicBezTo>
                        <a:pt x="11455" y="9246"/>
                        <a:pt x="15439" y="8104"/>
                        <a:pt x="19603" y="7318"/>
                      </a:cubicBezTo>
                      <a:lnTo>
                        <a:pt x="19603" y="7318"/>
                      </a:lnTo>
                      <a:cubicBezTo>
                        <a:pt x="17656" y="-899"/>
                        <a:pt x="8645" y="32"/>
                        <a:pt x="8645" y="32"/>
                      </a:cubicBezTo>
                      <a:cubicBezTo>
                        <a:pt x="8645" y="32"/>
                        <a:pt x="-1997" y="1055"/>
                        <a:pt x="334" y="20690"/>
                      </a:cubicBezTo>
                      <a:cubicBezTo>
                        <a:pt x="334" y="20693"/>
                        <a:pt x="335" y="20697"/>
                        <a:pt x="335" y="20701"/>
                      </a:cubicBezTo>
                      <a:close/>
                    </a:path>
                  </a:pathLst>
                </a:custGeom>
                <a:solidFill>
                  <a:srgbClr val="3484C9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1530" name="Shape"/>
                <p:cNvSpPr/>
                <p:nvPr/>
              </p:nvSpPr>
              <p:spPr>
                <a:xfrm>
                  <a:off x="0" y="-1"/>
                  <a:ext cx="1108633" cy="36101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7" h="21330" extrusionOk="0">
                      <a:moveTo>
                        <a:pt x="18957" y="966"/>
                      </a:moveTo>
                      <a:cubicBezTo>
                        <a:pt x="15202" y="-270"/>
                        <a:pt x="11439" y="33"/>
                        <a:pt x="11439" y="33"/>
                      </a:cubicBezTo>
                      <a:cubicBezTo>
                        <a:pt x="11439" y="33"/>
                        <a:pt x="-2643" y="1087"/>
                        <a:pt x="441" y="21318"/>
                      </a:cubicBezTo>
                      <a:cubicBezTo>
                        <a:pt x="442" y="21322"/>
                        <a:pt x="442" y="21326"/>
                        <a:pt x="443" y="21330"/>
                      </a:cubicBezTo>
                      <a:cubicBezTo>
                        <a:pt x="781" y="20784"/>
                        <a:pt x="1137" y="20239"/>
                        <a:pt x="1539" y="19698"/>
                      </a:cubicBezTo>
                      <a:cubicBezTo>
                        <a:pt x="3263" y="17374"/>
                        <a:pt x="5262" y="14520"/>
                        <a:pt x="9004" y="12338"/>
                      </a:cubicBezTo>
                      <a:cubicBezTo>
                        <a:pt x="10550" y="4679"/>
                        <a:pt x="15869" y="1930"/>
                        <a:pt x="18957" y="966"/>
                      </a:cubicBezTo>
                      <a:close/>
                    </a:path>
                  </a:pathLst>
                </a:custGeom>
                <a:solidFill>
                  <a:srgbClr val="5584A1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1535" name="Group"/>
              <p:cNvGrpSpPr/>
              <p:nvPr/>
            </p:nvGrpSpPr>
            <p:grpSpPr>
              <a:xfrm>
                <a:off x="657628" y="0"/>
                <a:ext cx="3709593" cy="1901788"/>
                <a:chOff x="0" y="0"/>
                <a:chExt cx="3709591" cy="1901787"/>
              </a:xfrm>
            </p:grpSpPr>
            <p:sp>
              <p:nvSpPr>
                <p:cNvPr id="1532" name="Shape"/>
                <p:cNvSpPr/>
                <p:nvPr/>
              </p:nvSpPr>
              <p:spPr>
                <a:xfrm>
                  <a:off x="0" y="0"/>
                  <a:ext cx="3677862" cy="1875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186" extrusionOk="0">
                      <a:moveTo>
                        <a:pt x="4980" y="20186"/>
                      </a:moveTo>
                      <a:lnTo>
                        <a:pt x="4980" y="20186"/>
                      </a:lnTo>
                      <a:cubicBezTo>
                        <a:pt x="7377" y="18745"/>
                        <a:pt x="9807" y="17839"/>
                        <a:pt x="11781" y="17202"/>
                      </a:cubicBezTo>
                      <a:cubicBezTo>
                        <a:pt x="13542" y="16633"/>
                        <a:pt x="14819" y="16352"/>
                        <a:pt x="15014" y="16308"/>
                      </a:cubicBezTo>
                      <a:lnTo>
                        <a:pt x="15537" y="16308"/>
                      </a:lnTo>
                      <a:cubicBezTo>
                        <a:pt x="15977" y="16281"/>
                        <a:pt x="16332" y="16280"/>
                        <a:pt x="16576" y="16286"/>
                      </a:cubicBezTo>
                      <a:cubicBezTo>
                        <a:pt x="16821" y="16293"/>
                        <a:pt x="16956" y="16306"/>
                        <a:pt x="16956" y="16306"/>
                      </a:cubicBezTo>
                      <a:lnTo>
                        <a:pt x="21600" y="16306"/>
                      </a:lnTo>
                      <a:cubicBezTo>
                        <a:pt x="21531" y="15662"/>
                        <a:pt x="18839" y="1773"/>
                        <a:pt x="14448" y="221"/>
                      </a:cubicBezTo>
                      <a:cubicBezTo>
                        <a:pt x="9820" y="-1414"/>
                        <a:pt x="161" y="6537"/>
                        <a:pt x="0" y="6902"/>
                      </a:cubicBezTo>
                      <a:cubicBezTo>
                        <a:pt x="144" y="6885"/>
                        <a:pt x="1074" y="6441"/>
                        <a:pt x="2158" y="7566"/>
                      </a:cubicBezTo>
                      <a:cubicBezTo>
                        <a:pt x="3609" y="9072"/>
                        <a:pt x="5053" y="12690"/>
                        <a:pt x="4980" y="20186"/>
                      </a:cubicBezTo>
                      <a:close/>
                    </a:path>
                  </a:pathLst>
                </a:custGeom>
                <a:solidFill>
                  <a:srgbClr val="3197E0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1533" name="Shape"/>
                <p:cNvSpPr/>
                <p:nvPr/>
              </p:nvSpPr>
              <p:spPr>
                <a:xfrm>
                  <a:off x="2196745" y="1488"/>
                  <a:ext cx="1512847" cy="1513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1" h="21565" extrusionOk="0">
                      <a:moveTo>
                        <a:pt x="14947" y="21565"/>
                      </a:moveTo>
                      <a:lnTo>
                        <a:pt x="21591" y="21565"/>
                      </a:lnTo>
                      <a:cubicBezTo>
                        <a:pt x="21600" y="21276"/>
                        <a:pt x="14956" y="2279"/>
                        <a:pt x="4210" y="274"/>
                      </a:cubicBezTo>
                      <a:cubicBezTo>
                        <a:pt x="2953" y="40"/>
                        <a:pt x="1532" y="-35"/>
                        <a:pt x="0" y="15"/>
                      </a:cubicBezTo>
                      <a:cubicBezTo>
                        <a:pt x="4292" y="3029"/>
                        <a:pt x="7605" y="7364"/>
                        <a:pt x="10111" y="11578"/>
                      </a:cubicBezTo>
                      <a:cubicBezTo>
                        <a:pt x="12418" y="15458"/>
                        <a:pt x="14037" y="19216"/>
                        <a:pt x="14947" y="21565"/>
                      </a:cubicBezTo>
                      <a:close/>
                    </a:path>
                  </a:pathLst>
                </a:custGeom>
                <a:solidFill>
                  <a:srgbClr val="72B1D7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1534" name="Shape"/>
                <p:cNvSpPr/>
                <p:nvPr/>
              </p:nvSpPr>
              <p:spPr>
                <a:xfrm>
                  <a:off x="0" y="476425"/>
                  <a:ext cx="1270123" cy="14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485" extrusionOk="0">
                      <a:moveTo>
                        <a:pt x="6571" y="0"/>
                      </a:moveTo>
                      <a:cubicBezTo>
                        <a:pt x="2591" y="1334"/>
                        <a:pt x="0" y="2332"/>
                        <a:pt x="0" y="2332"/>
                      </a:cubicBezTo>
                      <a:cubicBezTo>
                        <a:pt x="0" y="2332"/>
                        <a:pt x="11858" y="-115"/>
                        <a:pt x="14420" y="21485"/>
                      </a:cubicBezTo>
                      <a:cubicBezTo>
                        <a:pt x="16798" y="20588"/>
                        <a:pt x="19220" y="19872"/>
                        <a:pt x="21600" y="19295"/>
                      </a:cubicBezTo>
                      <a:cubicBezTo>
                        <a:pt x="20451" y="13893"/>
                        <a:pt x="16979" y="4369"/>
                        <a:pt x="6571" y="0"/>
                      </a:cubicBezTo>
                      <a:close/>
                    </a:path>
                  </a:pathLst>
                </a:custGeom>
                <a:solidFill>
                  <a:srgbClr val="72B1D7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</p:grpSp>
        <p:sp>
          <p:nvSpPr>
            <p:cNvPr id="1537" name="Shape"/>
            <p:cNvSpPr/>
            <p:nvPr/>
          </p:nvSpPr>
          <p:spPr>
            <a:xfrm>
              <a:off x="2411305" y="1350668"/>
              <a:ext cx="8775127" cy="115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9" extrusionOk="0">
                  <a:moveTo>
                    <a:pt x="16818" y="4166"/>
                  </a:moveTo>
                  <a:cubicBezTo>
                    <a:pt x="14958" y="97"/>
                    <a:pt x="12935" y="-91"/>
                    <a:pt x="10845" y="22"/>
                  </a:cubicBezTo>
                  <a:lnTo>
                    <a:pt x="10845" y="21"/>
                  </a:lnTo>
                  <a:cubicBezTo>
                    <a:pt x="10830" y="21"/>
                    <a:pt x="10815" y="21"/>
                    <a:pt x="10800" y="21"/>
                  </a:cubicBezTo>
                  <a:cubicBezTo>
                    <a:pt x="10785" y="21"/>
                    <a:pt x="10770" y="21"/>
                    <a:pt x="10755" y="21"/>
                  </a:cubicBezTo>
                  <a:lnTo>
                    <a:pt x="10755" y="22"/>
                  </a:lnTo>
                  <a:cubicBezTo>
                    <a:pt x="8665" y="-91"/>
                    <a:pt x="6642" y="97"/>
                    <a:pt x="4782" y="4166"/>
                  </a:cubicBezTo>
                  <a:cubicBezTo>
                    <a:pt x="3008" y="8047"/>
                    <a:pt x="1386" y="13993"/>
                    <a:pt x="0" y="21509"/>
                  </a:cubicBezTo>
                  <a:cubicBezTo>
                    <a:pt x="702" y="19997"/>
                    <a:pt x="1359" y="19388"/>
                    <a:pt x="1847" y="19178"/>
                  </a:cubicBezTo>
                  <a:cubicBezTo>
                    <a:pt x="2320" y="18975"/>
                    <a:pt x="2618" y="19136"/>
                    <a:pt x="2622" y="19138"/>
                  </a:cubicBezTo>
                  <a:lnTo>
                    <a:pt x="10755" y="19138"/>
                  </a:lnTo>
                  <a:lnTo>
                    <a:pt x="10845" y="19138"/>
                  </a:lnTo>
                  <a:lnTo>
                    <a:pt x="18978" y="19138"/>
                  </a:lnTo>
                  <a:cubicBezTo>
                    <a:pt x="18982" y="19136"/>
                    <a:pt x="19280" y="18975"/>
                    <a:pt x="19753" y="19178"/>
                  </a:cubicBezTo>
                  <a:cubicBezTo>
                    <a:pt x="20241" y="19388"/>
                    <a:pt x="20898" y="19997"/>
                    <a:pt x="21600" y="21509"/>
                  </a:cubicBezTo>
                  <a:cubicBezTo>
                    <a:pt x="20214" y="13993"/>
                    <a:pt x="18592" y="8047"/>
                    <a:pt x="16818" y="4166"/>
                  </a:cubicBezTo>
                  <a:close/>
                </a:path>
              </a:pathLst>
            </a:custGeom>
            <a:solidFill>
              <a:srgbClr val="3484C9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grpSp>
          <p:nvGrpSpPr>
            <p:cNvPr id="1544" name="Group"/>
            <p:cNvGrpSpPr/>
            <p:nvPr/>
          </p:nvGrpSpPr>
          <p:grpSpPr>
            <a:xfrm>
              <a:off x="1972885" y="11800785"/>
              <a:ext cx="10067658" cy="6152354"/>
              <a:chOff x="0" y="0"/>
              <a:chExt cx="10067656" cy="6152353"/>
            </a:xfrm>
          </p:grpSpPr>
          <p:grpSp>
            <p:nvGrpSpPr>
              <p:cNvPr id="1540" name="Group"/>
              <p:cNvGrpSpPr/>
              <p:nvPr/>
            </p:nvGrpSpPr>
            <p:grpSpPr>
              <a:xfrm>
                <a:off x="0" y="-1"/>
                <a:ext cx="10067657" cy="6152355"/>
                <a:chOff x="0" y="0"/>
                <a:chExt cx="10067656" cy="6152353"/>
              </a:xfrm>
            </p:grpSpPr>
            <p:sp>
              <p:nvSpPr>
                <p:cNvPr id="1538" name="Shape"/>
                <p:cNvSpPr/>
                <p:nvPr/>
              </p:nvSpPr>
              <p:spPr>
                <a:xfrm>
                  <a:off x="255744" y="0"/>
                  <a:ext cx="9598341" cy="61523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8758"/>
                      </a:moveTo>
                      <a:cubicBezTo>
                        <a:pt x="21600" y="21600"/>
                        <a:pt x="20645" y="21600"/>
                        <a:pt x="19778" y="21600"/>
                      </a:cubicBezTo>
                      <a:lnTo>
                        <a:pt x="1822" y="21600"/>
                      </a:lnTo>
                      <a:cubicBezTo>
                        <a:pt x="955" y="21600"/>
                        <a:pt x="0" y="21215"/>
                        <a:pt x="0" y="18758"/>
                      </a:cubicBezTo>
                      <a:cubicBezTo>
                        <a:pt x="0" y="14682"/>
                        <a:pt x="247" y="2457"/>
                        <a:pt x="247" y="2457"/>
                      </a:cubicBezTo>
                      <a:cubicBezTo>
                        <a:pt x="247" y="1106"/>
                        <a:pt x="955" y="0"/>
                        <a:pt x="1822" y="0"/>
                      </a:cubicBezTo>
                      <a:lnTo>
                        <a:pt x="19778" y="0"/>
                      </a:lnTo>
                      <a:cubicBezTo>
                        <a:pt x="20645" y="0"/>
                        <a:pt x="21353" y="1106"/>
                        <a:pt x="21353" y="2457"/>
                      </a:cubicBezTo>
                      <a:cubicBezTo>
                        <a:pt x="21353" y="2457"/>
                        <a:pt x="21600" y="18758"/>
                        <a:pt x="21600" y="18758"/>
                      </a:cubicBezTo>
                      <a:close/>
                    </a:path>
                  </a:pathLst>
                </a:custGeom>
                <a:solidFill>
                  <a:srgbClr val="E5E5E5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1539" name="Shape"/>
                <p:cNvSpPr/>
                <p:nvPr/>
              </p:nvSpPr>
              <p:spPr>
                <a:xfrm>
                  <a:off x="0" y="0"/>
                  <a:ext cx="10067657" cy="24497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21516" y="6172"/>
                      </a:lnTo>
                      <a:cubicBezTo>
                        <a:pt x="21516" y="2777"/>
                        <a:pt x="20797" y="0"/>
                        <a:pt x="19917" y="0"/>
                      </a:cubicBezTo>
                      <a:lnTo>
                        <a:pt x="1683" y="0"/>
                      </a:lnTo>
                      <a:cubicBezTo>
                        <a:pt x="803" y="0"/>
                        <a:pt x="84" y="2777"/>
                        <a:pt x="84" y="6172"/>
                      </a:cubicBezTo>
                      <a:lnTo>
                        <a:pt x="0" y="21600"/>
                      </a:lnTo>
                      <a:cubicBezTo>
                        <a:pt x="0" y="21600"/>
                        <a:pt x="21600" y="21600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72B1D7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1543" name="Group"/>
              <p:cNvGrpSpPr/>
              <p:nvPr/>
            </p:nvGrpSpPr>
            <p:grpSpPr>
              <a:xfrm>
                <a:off x="2226" y="2023766"/>
                <a:ext cx="10054768" cy="1979590"/>
                <a:chOff x="0" y="0"/>
                <a:chExt cx="10054766" cy="1979589"/>
              </a:xfrm>
            </p:grpSpPr>
            <p:sp>
              <p:nvSpPr>
                <p:cNvPr id="1541" name="Shape"/>
                <p:cNvSpPr/>
                <p:nvPr/>
              </p:nvSpPr>
              <p:spPr>
                <a:xfrm>
                  <a:off x="0" y="0"/>
                  <a:ext cx="10054766" cy="132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825" y="21600"/>
                      </a:lnTo>
                      <a:lnTo>
                        <a:pt x="825" y="0"/>
                      </a:lnTo>
                      <a:lnTo>
                        <a:pt x="0" y="0"/>
                      </a:lnTo>
                      <a:close/>
                      <a:moveTo>
                        <a:pt x="1400" y="0"/>
                      </a:moveTo>
                      <a:lnTo>
                        <a:pt x="1400" y="21600"/>
                      </a:lnTo>
                      <a:lnTo>
                        <a:pt x="2225" y="21600"/>
                      </a:lnTo>
                      <a:lnTo>
                        <a:pt x="2225" y="0"/>
                      </a:lnTo>
                      <a:lnTo>
                        <a:pt x="1400" y="0"/>
                      </a:lnTo>
                      <a:close/>
                      <a:moveTo>
                        <a:pt x="2800" y="0"/>
                      </a:moveTo>
                      <a:lnTo>
                        <a:pt x="2800" y="21600"/>
                      </a:lnTo>
                      <a:lnTo>
                        <a:pt x="3625" y="21600"/>
                      </a:lnTo>
                      <a:lnTo>
                        <a:pt x="3625" y="0"/>
                      </a:lnTo>
                      <a:lnTo>
                        <a:pt x="2800" y="0"/>
                      </a:lnTo>
                      <a:close/>
                      <a:moveTo>
                        <a:pt x="4199" y="0"/>
                      </a:moveTo>
                      <a:lnTo>
                        <a:pt x="4199" y="21600"/>
                      </a:lnTo>
                      <a:lnTo>
                        <a:pt x="5021" y="21600"/>
                      </a:lnTo>
                      <a:lnTo>
                        <a:pt x="5021" y="0"/>
                      </a:lnTo>
                      <a:lnTo>
                        <a:pt x="4199" y="0"/>
                      </a:lnTo>
                      <a:close/>
                      <a:moveTo>
                        <a:pt x="5505" y="0"/>
                      </a:moveTo>
                      <a:lnTo>
                        <a:pt x="5505" y="21600"/>
                      </a:lnTo>
                      <a:lnTo>
                        <a:pt x="6330" y="21600"/>
                      </a:lnTo>
                      <a:lnTo>
                        <a:pt x="6330" y="0"/>
                      </a:lnTo>
                      <a:lnTo>
                        <a:pt x="5505" y="0"/>
                      </a:lnTo>
                      <a:close/>
                      <a:moveTo>
                        <a:pt x="6905" y="0"/>
                      </a:moveTo>
                      <a:lnTo>
                        <a:pt x="6905" y="21600"/>
                      </a:lnTo>
                      <a:lnTo>
                        <a:pt x="7730" y="21600"/>
                      </a:lnTo>
                      <a:lnTo>
                        <a:pt x="7730" y="0"/>
                      </a:lnTo>
                      <a:lnTo>
                        <a:pt x="6905" y="0"/>
                      </a:lnTo>
                      <a:close/>
                      <a:moveTo>
                        <a:pt x="8305" y="0"/>
                      </a:moveTo>
                      <a:lnTo>
                        <a:pt x="8305" y="21600"/>
                      </a:lnTo>
                      <a:lnTo>
                        <a:pt x="9130" y="21600"/>
                      </a:lnTo>
                      <a:lnTo>
                        <a:pt x="9130" y="0"/>
                      </a:lnTo>
                      <a:lnTo>
                        <a:pt x="8305" y="0"/>
                      </a:lnTo>
                      <a:close/>
                      <a:moveTo>
                        <a:pt x="9701" y="0"/>
                      </a:moveTo>
                      <a:lnTo>
                        <a:pt x="9701" y="21600"/>
                      </a:lnTo>
                      <a:lnTo>
                        <a:pt x="10526" y="21600"/>
                      </a:lnTo>
                      <a:lnTo>
                        <a:pt x="10526" y="0"/>
                      </a:lnTo>
                      <a:lnTo>
                        <a:pt x="9701" y="0"/>
                      </a:lnTo>
                      <a:close/>
                      <a:moveTo>
                        <a:pt x="11105" y="0"/>
                      </a:moveTo>
                      <a:lnTo>
                        <a:pt x="11105" y="21600"/>
                      </a:lnTo>
                      <a:lnTo>
                        <a:pt x="11930" y="21600"/>
                      </a:lnTo>
                      <a:lnTo>
                        <a:pt x="11930" y="0"/>
                      </a:lnTo>
                      <a:lnTo>
                        <a:pt x="11105" y="0"/>
                      </a:lnTo>
                      <a:close/>
                      <a:moveTo>
                        <a:pt x="12508" y="0"/>
                      </a:moveTo>
                      <a:lnTo>
                        <a:pt x="12508" y="21600"/>
                      </a:lnTo>
                      <a:lnTo>
                        <a:pt x="13333" y="21600"/>
                      </a:lnTo>
                      <a:lnTo>
                        <a:pt x="13333" y="0"/>
                      </a:lnTo>
                      <a:lnTo>
                        <a:pt x="12508" y="0"/>
                      </a:lnTo>
                      <a:close/>
                      <a:moveTo>
                        <a:pt x="13908" y="0"/>
                      </a:moveTo>
                      <a:lnTo>
                        <a:pt x="13908" y="21600"/>
                      </a:lnTo>
                      <a:lnTo>
                        <a:pt x="14733" y="21600"/>
                      </a:lnTo>
                      <a:lnTo>
                        <a:pt x="14733" y="0"/>
                      </a:lnTo>
                      <a:lnTo>
                        <a:pt x="13908" y="0"/>
                      </a:lnTo>
                      <a:close/>
                      <a:moveTo>
                        <a:pt x="15304" y="0"/>
                      </a:moveTo>
                      <a:lnTo>
                        <a:pt x="15304" y="21600"/>
                      </a:lnTo>
                      <a:lnTo>
                        <a:pt x="16129" y="21600"/>
                      </a:lnTo>
                      <a:lnTo>
                        <a:pt x="16129" y="0"/>
                      </a:lnTo>
                      <a:lnTo>
                        <a:pt x="15304" y="0"/>
                      </a:lnTo>
                      <a:close/>
                      <a:moveTo>
                        <a:pt x="16610" y="0"/>
                      </a:moveTo>
                      <a:lnTo>
                        <a:pt x="16610" y="21600"/>
                      </a:lnTo>
                      <a:lnTo>
                        <a:pt x="17435" y="21600"/>
                      </a:lnTo>
                      <a:lnTo>
                        <a:pt x="17435" y="0"/>
                      </a:lnTo>
                      <a:lnTo>
                        <a:pt x="16610" y="0"/>
                      </a:lnTo>
                      <a:close/>
                      <a:moveTo>
                        <a:pt x="18014" y="0"/>
                      </a:moveTo>
                      <a:lnTo>
                        <a:pt x="18014" y="21600"/>
                      </a:lnTo>
                      <a:lnTo>
                        <a:pt x="18839" y="21600"/>
                      </a:lnTo>
                      <a:lnTo>
                        <a:pt x="18839" y="0"/>
                      </a:lnTo>
                      <a:lnTo>
                        <a:pt x="18014" y="0"/>
                      </a:lnTo>
                      <a:close/>
                      <a:moveTo>
                        <a:pt x="19414" y="0"/>
                      </a:moveTo>
                      <a:lnTo>
                        <a:pt x="19414" y="21600"/>
                      </a:lnTo>
                      <a:lnTo>
                        <a:pt x="20239" y="21600"/>
                      </a:lnTo>
                      <a:lnTo>
                        <a:pt x="20239" y="0"/>
                      </a:lnTo>
                      <a:lnTo>
                        <a:pt x="19414" y="0"/>
                      </a:lnTo>
                      <a:close/>
                      <a:moveTo>
                        <a:pt x="20809" y="0"/>
                      </a:moveTo>
                      <a:lnTo>
                        <a:pt x="20809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20809" y="0"/>
                      </a:lnTo>
                      <a:close/>
                    </a:path>
                  </a:pathLst>
                </a:custGeom>
                <a:solidFill>
                  <a:srgbClr val="FFFFFF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lnSpc>
                      <a:spcPct val="100000"/>
                    </a:lnSpc>
                    <a:spcBef>
                      <a:spcPts val="0"/>
                    </a:spcBef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542" name="Shape"/>
                <p:cNvSpPr/>
                <p:nvPr/>
              </p:nvSpPr>
              <p:spPr>
                <a:xfrm>
                  <a:off x="572455" y="95256"/>
                  <a:ext cx="607288" cy="1884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799" y="20497"/>
                      </a:moveTo>
                      <a:cubicBezTo>
                        <a:pt x="6326" y="20497"/>
                        <a:pt x="2700" y="19329"/>
                        <a:pt x="2700" y="17888"/>
                      </a:cubicBezTo>
                      <a:cubicBezTo>
                        <a:pt x="2700" y="16445"/>
                        <a:pt x="6326" y="15277"/>
                        <a:pt x="10799" y="15277"/>
                      </a:cubicBezTo>
                      <a:cubicBezTo>
                        <a:pt x="15275" y="15277"/>
                        <a:pt x="18900" y="16445"/>
                        <a:pt x="18900" y="17888"/>
                      </a:cubicBezTo>
                      <a:cubicBezTo>
                        <a:pt x="18900" y="19329"/>
                        <a:pt x="15275" y="20497"/>
                        <a:pt x="10799" y="20497"/>
                      </a:cubicBezTo>
                      <a:close/>
                      <a:moveTo>
                        <a:pt x="20128" y="3564"/>
                      </a:moveTo>
                      <a:cubicBezTo>
                        <a:pt x="20128" y="1930"/>
                        <a:pt x="18045" y="532"/>
                        <a:pt x="14294" y="0"/>
                      </a:cubicBezTo>
                      <a:lnTo>
                        <a:pt x="14294" y="1488"/>
                      </a:lnTo>
                      <a:cubicBezTo>
                        <a:pt x="14294" y="2111"/>
                        <a:pt x="12730" y="2615"/>
                        <a:pt x="10799" y="2615"/>
                      </a:cubicBezTo>
                      <a:cubicBezTo>
                        <a:pt x="8870" y="2615"/>
                        <a:pt x="7306" y="2111"/>
                        <a:pt x="7306" y="1488"/>
                      </a:cubicBezTo>
                      <a:lnTo>
                        <a:pt x="7306" y="0"/>
                      </a:lnTo>
                      <a:cubicBezTo>
                        <a:pt x="3555" y="533"/>
                        <a:pt x="1471" y="1930"/>
                        <a:pt x="1471" y="3564"/>
                      </a:cubicBezTo>
                      <a:lnTo>
                        <a:pt x="0" y="17803"/>
                      </a:lnTo>
                      <a:cubicBezTo>
                        <a:pt x="0" y="19892"/>
                        <a:pt x="4860" y="21600"/>
                        <a:pt x="10799" y="21600"/>
                      </a:cubicBezTo>
                      <a:cubicBezTo>
                        <a:pt x="16738" y="21600"/>
                        <a:pt x="21600" y="19892"/>
                        <a:pt x="21600" y="17803"/>
                      </a:cubicBezTo>
                      <a:cubicBezTo>
                        <a:pt x="21600" y="17803"/>
                        <a:pt x="20128" y="3564"/>
                        <a:pt x="20128" y="3564"/>
                      </a:cubicBezTo>
                      <a:close/>
                    </a:path>
                  </a:pathLst>
                </a:custGeom>
                <a:solidFill>
                  <a:srgbClr val="7F7F7F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591" name="Group"/>
          <p:cNvGrpSpPr/>
          <p:nvPr/>
        </p:nvGrpSpPr>
        <p:grpSpPr>
          <a:xfrm>
            <a:off x="16172245" y="-14568648"/>
            <a:ext cx="12045723" cy="10135654"/>
            <a:chOff x="0" y="0"/>
            <a:chExt cx="12045722" cy="10135652"/>
          </a:xfrm>
        </p:grpSpPr>
        <p:grpSp>
          <p:nvGrpSpPr>
            <p:cNvPr id="1584" name="Group"/>
            <p:cNvGrpSpPr/>
            <p:nvPr/>
          </p:nvGrpSpPr>
          <p:grpSpPr>
            <a:xfrm>
              <a:off x="0" y="0"/>
              <a:ext cx="12045723" cy="10135653"/>
              <a:chOff x="0" y="0"/>
              <a:chExt cx="12045722" cy="10135652"/>
            </a:xfrm>
          </p:grpSpPr>
          <p:sp>
            <p:nvSpPr>
              <p:cNvPr id="1546" name="Shape"/>
              <p:cNvSpPr/>
              <p:nvPr/>
            </p:nvSpPr>
            <p:spPr>
              <a:xfrm>
                <a:off x="10755064" y="0"/>
                <a:ext cx="1290659" cy="1953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7" h="21600" extrusionOk="0">
                    <a:moveTo>
                      <a:pt x="6513" y="21538"/>
                    </a:moveTo>
                    <a:cubicBezTo>
                      <a:pt x="5526" y="21215"/>
                      <a:pt x="974" y="13463"/>
                      <a:pt x="71" y="11913"/>
                    </a:cubicBezTo>
                    <a:lnTo>
                      <a:pt x="0" y="11791"/>
                    </a:lnTo>
                    <a:lnTo>
                      <a:pt x="191" y="11755"/>
                    </a:lnTo>
                    <a:cubicBezTo>
                      <a:pt x="293" y="11736"/>
                      <a:pt x="772" y="11648"/>
                      <a:pt x="991" y="11632"/>
                    </a:cubicBezTo>
                    <a:cubicBezTo>
                      <a:pt x="1235" y="11409"/>
                      <a:pt x="1237" y="11126"/>
                      <a:pt x="1238" y="10827"/>
                    </a:cubicBezTo>
                    <a:cubicBezTo>
                      <a:pt x="1240" y="10521"/>
                      <a:pt x="1242" y="10204"/>
                      <a:pt x="1504" y="9925"/>
                    </a:cubicBezTo>
                    <a:cubicBezTo>
                      <a:pt x="1614" y="9807"/>
                      <a:pt x="1736" y="9731"/>
                      <a:pt x="1845" y="9664"/>
                    </a:cubicBezTo>
                    <a:cubicBezTo>
                      <a:pt x="1960" y="9592"/>
                      <a:pt x="2059" y="9530"/>
                      <a:pt x="2140" y="9423"/>
                    </a:cubicBezTo>
                    <a:cubicBezTo>
                      <a:pt x="2301" y="9214"/>
                      <a:pt x="2460" y="8825"/>
                      <a:pt x="2432" y="8618"/>
                    </a:cubicBezTo>
                    <a:cubicBezTo>
                      <a:pt x="2414" y="8485"/>
                      <a:pt x="2308" y="8380"/>
                      <a:pt x="2186" y="8258"/>
                    </a:cubicBezTo>
                    <a:cubicBezTo>
                      <a:pt x="2090" y="8162"/>
                      <a:pt x="1990" y="8063"/>
                      <a:pt x="1926" y="7941"/>
                    </a:cubicBezTo>
                    <a:cubicBezTo>
                      <a:pt x="1684" y="7472"/>
                      <a:pt x="1855" y="6766"/>
                      <a:pt x="1940" y="6484"/>
                    </a:cubicBezTo>
                    <a:cubicBezTo>
                      <a:pt x="1974" y="6370"/>
                      <a:pt x="2025" y="6256"/>
                      <a:pt x="2075" y="6145"/>
                    </a:cubicBezTo>
                    <a:cubicBezTo>
                      <a:pt x="2178" y="5918"/>
                      <a:pt x="2275" y="5704"/>
                      <a:pt x="2230" y="5490"/>
                    </a:cubicBezTo>
                    <a:cubicBezTo>
                      <a:pt x="2208" y="5382"/>
                      <a:pt x="2145" y="5282"/>
                      <a:pt x="2078" y="5177"/>
                    </a:cubicBezTo>
                    <a:cubicBezTo>
                      <a:pt x="1989" y="5035"/>
                      <a:pt x="1888" y="4875"/>
                      <a:pt x="1884" y="4679"/>
                    </a:cubicBezTo>
                    <a:cubicBezTo>
                      <a:pt x="1878" y="4266"/>
                      <a:pt x="2113" y="3882"/>
                      <a:pt x="2340" y="3510"/>
                    </a:cubicBezTo>
                    <a:cubicBezTo>
                      <a:pt x="2476" y="3287"/>
                      <a:pt x="2605" y="3077"/>
                      <a:pt x="2684" y="2862"/>
                    </a:cubicBezTo>
                    <a:cubicBezTo>
                      <a:pt x="2755" y="2675"/>
                      <a:pt x="2806" y="2467"/>
                      <a:pt x="2857" y="2266"/>
                    </a:cubicBezTo>
                    <a:cubicBezTo>
                      <a:pt x="3057" y="1468"/>
                      <a:pt x="3283" y="564"/>
                      <a:pt x="4798" y="551"/>
                    </a:cubicBezTo>
                    <a:cubicBezTo>
                      <a:pt x="5007" y="551"/>
                      <a:pt x="5063" y="693"/>
                      <a:pt x="5118" y="831"/>
                    </a:cubicBezTo>
                    <a:cubicBezTo>
                      <a:pt x="5216" y="1081"/>
                      <a:pt x="5319" y="1273"/>
                      <a:pt x="5658" y="1273"/>
                    </a:cubicBezTo>
                    <a:cubicBezTo>
                      <a:pt x="5766" y="1273"/>
                      <a:pt x="5895" y="1254"/>
                      <a:pt x="6041" y="1217"/>
                    </a:cubicBezTo>
                    <a:cubicBezTo>
                      <a:pt x="6555" y="1085"/>
                      <a:pt x="7422" y="458"/>
                      <a:pt x="7670" y="103"/>
                    </a:cubicBezTo>
                    <a:lnTo>
                      <a:pt x="7742" y="0"/>
                    </a:lnTo>
                    <a:lnTo>
                      <a:pt x="7902" y="43"/>
                    </a:lnTo>
                    <a:cubicBezTo>
                      <a:pt x="8113" y="100"/>
                      <a:pt x="8467" y="180"/>
                      <a:pt x="8841" y="266"/>
                    </a:cubicBezTo>
                    <a:cubicBezTo>
                      <a:pt x="10158" y="566"/>
                      <a:pt x="10732" y="712"/>
                      <a:pt x="10872" y="842"/>
                    </a:cubicBezTo>
                    <a:cubicBezTo>
                      <a:pt x="11631" y="1542"/>
                      <a:pt x="12954" y="4230"/>
                      <a:pt x="13744" y="5835"/>
                    </a:cubicBezTo>
                    <a:cubicBezTo>
                      <a:pt x="13948" y="6249"/>
                      <a:pt x="14113" y="6584"/>
                      <a:pt x="14218" y="6783"/>
                    </a:cubicBezTo>
                    <a:cubicBezTo>
                      <a:pt x="14304" y="6801"/>
                      <a:pt x="14394" y="6824"/>
                      <a:pt x="14485" y="6846"/>
                    </a:cubicBezTo>
                    <a:cubicBezTo>
                      <a:pt x="14708" y="6902"/>
                      <a:pt x="14939" y="6959"/>
                      <a:pt x="15130" y="6967"/>
                    </a:cubicBezTo>
                    <a:cubicBezTo>
                      <a:pt x="15270" y="6973"/>
                      <a:pt x="15393" y="6976"/>
                      <a:pt x="15502" y="6979"/>
                    </a:cubicBezTo>
                    <a:cubicBezTo>
                      <a:pt x="16301" y="7000"/>
                      <a:pt x="16449" y="7053"/>
                      <a:pt x="16706" y="7737"/>
                    </a:cubicBezTo>
                    <a:cubicBezTo>
                      <a:pt x="16732" y="7803"/>
                      <a:pt x="16753" y="7874"/>
                      <a:pt x="16775" y="7946"/>
                    </a:cubicBezTo>
                    <a:cubicBezTo>
                      <a:pt x="16866" y="8245"/>
                      <a:pt x="16952" y="8527"/>
                      <a:pt x="17345" y="8645"/>
                    </a:cubicBezTo>
                    <a:cubicBezTo>
                      <a:pt x="17380" y="8656"/>
                      <a:pt x="17414" y="8661"/>
                      <a:pt x="17447" y="8661"/>
                    </a:cubicBezTo>
                    <a:cubicBezTo>
                      <a:pt x="17541" y="8661"/>
                      <a:pt x="17643" y="8616"/>
                      <a:pt x="17750" y="8570"/>
                    </a:cubicBezTo>
                    <a:cubicBezTo>
                      <a:pt x="17888" y="8510"/>
                      <a:pt x="18044" y="8441"/>
                      <a:pt x="18241" y="8441"/>
                    </a:cubicBezTo>
                    <a:cubicBezTo>
                      <a:pt x="18297" y="8441"/>
                      <a:pt x="18354" y="8447"/>
                      <a:pt x="18410" y="8459"/>
                    </a:cubicBezTo>
                    <a:cubicBezTo>
                      <a:pt x="19058" y="8594"/>
                      <a:pt x="19438" y="8990"/>
                      <a:pt x="19772" y="9339"/>
                    </a:cubicBezTo>
                    <a:cubicBezTo>
                      <a:pt x="19941" y="9515"/>
                      <a:pt x="20101" y="9682"/>
                      <a:pt x="20283" y="9808"/>
                    </a:cubicBezTo>
                    <a:cubicBezTo>
                      <a:pt x="20465" y="9934"/>
                      <a:pt x="20653" y="10010"/>
                      <a:pt x="20834" y="10083"/>
                    </a:cubicBezTo>
                    <a:cubicBezTo>
                      <a:pt x="21228" y="10242"/>
                      <a:pt x="21600" y="10393"/>
                      <a:pt x="21565" y="10961"/>
                    </a:cubicBezTo>
                    <a:lnTo>
                      <a:pt x="21559" y="11050"/>
                    </a:lnTo>
                    <a:lnTo>
                      <a:pt x="21429" y="11072"/>
                    </a:lnTo>
                    <a:cubicBezTo>
                      <a:pt x="21377" y="11081"/>
                      <a:pt x="21322" y="11086"/>
                      <a:pt x="21267" y="11086"/>
                    </a:cubicBezTo>
                    <a:cubicBezTo>
                      <a:pt x="20981" y="11086"/>
                      <a:pt x="20725" y="10966"/>
                      <a:pt x="20478" y="10851"/>
                    </a:cubicBezTo>
                    <a:cubicBezTo>
                      <a:pt x="20275" y="10756"/>
                      <a:pt x="20065" y="10658"/>
                      <a:pt x="19890" y="10658"/>
                    </a:cubicBezTo>
                    <a:cubicBezTo>
                      <a:pt x="19835" y="10658"/>
                      <a:pt x="19756" y="10666"/>
                      <a:pt x="19657" y="10722"/>
                    </a:cubicBezTo>
                    <a:cubicBezTo>
                      <a:pt x="19737" y="10871"/>
                      <a:pt x="19844" y="11149"/>
                      <a:pt x="19779" y="11261"/>
                    </a:cubicBezTo>
                    <a:cubicBezTo>
                      <a:pt x="19675" y="11439"/>
                      <a:pt x="19400" y="11532"/>
                      <a:pt x="19178" y="11607"/>
                    </a:cubicBezTo>
                    <a:cubicBezTo>
                      <a:pt x="19109" y="11630"/>
                      <a:pt x="19042" y="11652"/>
                      <a:pt x="18986" y="11676"/>
                    </a:cubicBezTo>
                    <a:cubicBezTo>
                      <a:pt x="17674" y="12236"/>
                      <a:pt x="16606" y="13071"/>
                      <a:pt x="16130" y="13911"/>
                    </a:cubicBezTo>
                    <a:cubicBezTo>
                      <a:pt x="15864" y="14380"/>
                      <a:pt x="15394" y="14822"/>
                      <a:pt x="14732" y="15226"/>
                    </a:cubicBezTo>
                    <a:cubicBezTo>
                      <a:pt x="14085" y="15621"/>
                      <a:pt x="13325" y="15939"/>
                      <a:pt x="12592" y="16248"/>
                    </a:cubicBezTo>
                    <a:cubicBezTo>
                      <a:pt x="11706" y="16620"/>
                      <a:pt x="10790" y="17004"/>
                      <a:pt x="10071" y="17524"/>
                    </a:cubicBezTo>
                    <a:cubicBezTo>
                      <a:pt x="9843" y="17689"/>
                      <a:pt x="9573" y="17773"/>
                      <a:pt x="9312" y="17853"/>
                    </a:cubicBezTo>
                    <a:cubicBezTo>
                      <a:pt x="9084" y="17924"/>
                      <a:pt x="8868" y="17991"/>
                      <a:pt x="8694" y="18110"/>
                    </a:cubicBezTo>
                    <a:cubicBezTo>
                      <a:pt x="8409" y="18307"/>
                      <a:pt x="7771" y="19169"/>
                      <a:pt x="7865" y="19441"/>
                    </a:cubicBezTo>
                    <a:cubicBezTo>
                      <a:pt x="7866" y="19445"/>
                      <a:pt x="7874" y="19466"/>
                      <a:pt x="7885" y="19469"/>
                    </a:cubicBezTo>
                    <a:cubicBezTo>
                      <a:pt x="8021" y="19503"/>
                      <a:pt x="8115" y="19568"/>
                      <a:pt x="8153" y="19658"/>
                    </a:cubicBezTo>
                    <a:cubicBezTo>
                      <a:pt x="8274" y="19938"/>
                      <a:pt x="7829" y="20399"/>
                      <a:pt x="7124" y="21005"/>
                    </a:cubicBezTo>
                    <a:cubicBezTo>
                      <a:pt x="7050" y="21069"/>
                      <a:pt x="6996" y="21113"/>
                      <a:pt x="6979" y="21133"/>
                    </a:cubicBezTo>
                    <a:cubicBezTo>
                      <a:pt x="6886" y="21248"/>
                      <a:pt x="6814" y="21360"/>
                      <a:pt x="6766" y="21465"/>
                    </a:cubicBezTo>
                    <a:lnTo>
                      <a:pt x="6704" y="21600"/>
                    </a:lnTo>
                    <a:cubicBezTo>
                      <a:pt x="6704" y="21600"/>
                      <a:pt x="6513" y="21538"/>
                      <a:pt x="6513" y="21538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47" name="Shape"/>
              <p:cNvSpPr/>
              <p:nvPr/>
            </p:nvSpPr>
            <p:spPr>
              <a:xfrm>
                <a:off x="10625483" y="1057831"/>
                <a:ext cx="546542" cy="1170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5" h="21600" extrusionOk="0">
                    <a:moveTo>
                      <a:pt x="2642" y="21462"/>
                    </a:moveTo>
                    <a:cubicBezTo>
                      <a:pt x="2642" y="21462"/>
                      <a:pt x="1886" y="20821"/>
                      <a:pt x="1772" y="20721"/>
                    </a:cubicBezTo>
                    <a:cubicBezTo>
                      <a:pt x="977" y="20022"/>
                      <a:pt x="1064" y="19371"/>
                      <a:pt x="1149" y="18741"/>
                    </a:cubicBezTo>
                    <a:cubicBezTo>
                      <a:pt x="1205" y="18317"/>
                      <a:pt x="1264" y="17878"/>
                      <a:pt x="1067" y="17404"/>
                    </a:cubicBezTo>
                    <a:cubicBezTo>
                      <a:pt x="946" y="17112"/>
                      <a:pt x="734" y="16844"/>
                      <a:pt x="529" y="16584"/>
                    </a:cubicBezTo>
                    <a:cubicBezTo>
                      <a:pt x="393" y="16411"/>
                      <a:pt x="259" y="16241"/>
                      <a:pt x="148" y="16065"/>
                    </a:cubicBezTo>
                    <a:cubicBezTo>
                      <a:pt x="-125" y="15628"/>
                      <a:pt x="34" y="15264"/>
                      <a:pt x="187" y="14912"/>
                    </a:cubicBezTo>
                    <a:cubicBezTo>
                      <a:pt x="255" y="14758"/>
                      <a:pt x="324" y="14600"/>
                      <a:pt x="361" y="14428"/>
                    </a:cubicBezTo>
                    <a:cubicBezTo>
                      <a:pt x="431" y="14107"/>
                      <a:pt x="458" y="13779"/>
                      <a:pt x="485" y="13462"/>
                    </a:cubicBezTo>
                    <a:cubicBezTo>
                      <a:pt x="526" y="12975"/>
                      <a:pt x="567" y="12472"/>
                      <a:pt x="763" y="11967"/>
                    </a:cubicBezTo>
                    <a:cubicBezTo>
                      <a:pt x="926" y="11543"/>
                      <a:pt x="738" y="11116"/>
                      <a:pt x="539" y="10664"/>
                    </a:cubicBezTo>
                    <a:cubicBezTo>
                      <a:pt x="327" y="10185"/>
                      <a:pt x="110" y="9689"/>
                      <a:pt x="345" y="9194"/>
                    </a:cubicBezTo>
                    <a:cubicBezTo>
                      <a:pt x="611" y="8636"/>
                      <a:pt x="1309" y="8287"/>
                      <a:pt x="1983" y="7949"/>
                    </a:cubicBezTo>
                    <a:cubicBezTo>
                      <a:pt x="2772" y="7555"/>
                      <a:pt x="3453" y="7214"/>
                      <a:pt x="3433" y="6567"/>
                    </a:cubicBezTo>
                    <a:cubicBezTo>
                      <a:pt x="3414" y="5846"/>
                      <a:pt x="3099" y="5118"/>
                      <a:pt x="2795" y="4413"/>
                    </a:cubicBezTo>
                    <a:lnTo>
                      <a:pt x="2611" y="3983"/>
                    </a:lnTo>
                    <a:cubicBezTo>
                      <a:pt x="2596" y="3948"/>
                      <a:pt x="2577" y="3852"/>
                      <a:pt x="2554" y="3730"/>
                    </a:cubicBezTo>
                    <a:cubicBezTo>
                      <a:pt x="2524" y="3566"/>
                      <a:pt x="2455" y="3195"/>
                      <a:pt x="2382" y="3079"/>
                    </a:cubicBezTo>
                    <a:lnTo>
                      <a:pt x="2291" y="3044"/>
                    </a:lnTo>
                    <a:lnTo>
                      <a:pt x="2291" y="701"/>
                    </a:lnTo>
                    <a:lnTo>
                      <a:pt x="2459" y="641"/>
                    </a:lnTo>
                    <a:cubicBezTo>
                      <a:pt x="3075" y="423"/>
                      <a:pt x="5243" y="132"/>
                      <a:pt x="5893" y="48"/>
                    </a:cubicBezTo>
                    <a:lnTo>
                      <a:pt x="6263" y="0"/>
                    </a:lnTo>
                    <a:lnTo>
                      <a:pt x="6402" y="168"/>
                    </a:lnTo>
                    <a:cubicBezTo>
                      <a:pt x="11264" y="6098"/>
                      <a:pt x="19562" y="15644"/>
                      <a:pt x="21134" y="16018"/>
                    </a:cubicBezTo>
                    <a:lnTo>
                      <a:pt x="21455" y="16095"/>
                    </a:lnTo>
                    <a:lnTo>
                      <a:pt x="21350" y="16257"/>
                    </a:lnTo>
                    <a:cubicBezTo>
                      <a:pt x="20989" y="16792"/>
                      <a:pt x="20996" y="17317"/>
                      <a:pt x="21376" y="18012"/>
                    </a:cubicBezTo>
                    <a:lnTo>
                      <a:pt x="21475" y="18194"/>
                    </a:lnTo>
                    <a:lnTo>
                      <a:pt x="21096" y="18251"/>
                    </a:lnTo>
                    <a:cubicBezTo>
                      <a:pt x="19712" y="18462"/>
                      <a:pt x="18381" y="18764"/>
                      <a:pt x="18245" y="18897"/>
                    </a:cubicBezTo>
                    <a:cubicBezTo>
                      <a:pt x="18254" y="19250"/>
                      <a:pt x="17552" y="19572"/>
                      <a:pt x="16932" y="19856"/>
                    </a:cubicBezTo>
                    <a:lnTo>
                      <a:pt x="16709" y="19959"/>
                    </a:lnTo>
                    <a:cubicBezTo>
                      <a:pt x="16452" y="20079"/>
                      <a:pt x="16098" y="20140"/>
                      <a:pt x="15655" y="20140"/>
                    </a:cubicBezTo>
                    <a:cubicBezTo>
                      <a:pt x="15188" y="20140"/>
                      <a:pt x="14723" y="20070"/>
                      <a:pt x="14491" y="20028"/>
                    </a:cubicBezTo>
                    <a:lnTo>
                      <a:pt x="2806" y="21600"/>
                    </a:lnTo>
                    <a:cubicBezTo>
                      <a:pt x="2806" y="21600"/>
                      <a:pt x="2642" y="21462"/>
                      <a:pt x="2642" y="21462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48" name="Shape"/>
              <p:cNvSpPr/>
              <p:nvPr/>
            </p:nvSpPr>
            <p:spPr>
              <a:xfrm>
                <a:off x="10971032" y="2396316"/>
                <a:ext cx="313553" cy="404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464" y="21600"/>
                    </a:moveTo>
                    <a:cubicBezTo>
                      <a:pt x="12268" y="21600"/>
                      <a:pt x="12044" y="21583"/>
                      <a:pt x="11793" y="21544"/>
                    </a:cubicBezTo>
                    <a:cubicBezTo>
                      <a:pt x="10557" y="21354"/>
                      <a:pt x="10037" y="20428"/>
                      <a:pt x="9577" y="19610"/>
                    </a:cubicBezTo>
                    <a:cubicBezTo>
                      <a:pt x="9328" y="19165"/>
                      <a:pt x="9069" y="18706"/>
                      <a:pt x="8773" y="18526"/>
                    </a:cubicBezTo>
                    <a:cubicBezTo>
                      <a:pt x="8464" y="18341"/>
                      <a:pt x="8138" y="18229"/>
                      <a:pt x="7776" y="18184"/>
                    </a:cubicBezTo>
                    <a:lnTo>
                      <a:pt x="7524" y="18153"/>
                    </a:lnTo>
                    <a:lnTo>
                      <a:pt x="7350" y="18008"/>
                    </a:lnTo>
                    <a:cubicBezTo>
                      <a:pt x="3207" y="14570"/>
                      <a:pt x="254" y="2704"/>
                      <a:pt x="131" y="2200"/>
                    </a:cubicBezTo>
                    <a:lnTo>
                      <a:pt x="0" y="1667"/>
                    </a:lnTo>
                    <a:lnTo>
                      <a:pt x="8494" y="0"/>
                    </a:lnTo>
                    <a:lnTo>
                      <a:pt x="21600" y="11647"/>
                    </a:lnTo>
                    <a:lnTo>
                      <a:pt x="20227" y="11788"/>
                    </a:lnTo>
                    <a:cubicBezTo>
                      <a:pt x="19838" y="11828"/>
                      <a:pt x="19316" y="11988"/>
                      <a:pt x="18588" y="12291"/>
                    </a:cubicBezTo>
                    <a:cubicBezTo>
                      <a:pt x="17616" y="12699"/>
                      <a:pt x="16794" y="13366"/>
                      <a:pt x="15922" y="14073"/>
                    </a:cubicBezTo>
                    <a:cubicBezTo>
                      <a:pt x="14959" y="14856"/>
                      <a:pt x="13962" y="15664"/>
                      <a:pt x="12692" y="16146"/>
                    </a:cubicBezTo>
                    <a:cubicBezTo>
                      <a:pt x="12749" y="16468"/>
                      <a:pt x="13076" y="17150"/>
                      <a:pt x="13304" y="17622"/>
                    </a:cubicBezTo>
                    <a:cubicBezTo>
                      <a:pt x="13965" y="18999"/>
                      <a:pt x="14590" y="20301"/>
                      <a:pt x="13885" y="21086"/>
                    </a:cubicBezTo>
                    <a:cubicBezTo>
                      <a:pt x="13676" y="21320"/>
                      <a:pt x="13259" y="21600"/>
                      <a:pt x="12464" y="21600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49" name="Shape"/>
              <p:cNvSpPr/>
              <p:nvPr/>
            </p:nvSpPr>
            <p:spPr>
              <a:xfrm>
                <a:off x="10171961" y="1208951"/>
                <a:ext cx="560723" cy="1072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5" h="21600" extrusionOk="0">
                    <a:moveTo>
                      <a:pt x="11871" y="21600"/>
                    </a:moveTo>
                    <a:cubicBezTo>
                      <a:pt x="11373" y="21600"/>
                      <a:pt x="10981" y="21600"/>
                      <a:pt x="9466" y="17258"/>
                    </a:cubicBezTo>
                    <a:cubicBezTo>
                      <a:pt x="9400" y="17068"/>
                      <a:pt x="9354" y="16937"/>
                      <a:pt x="9336" y="16893"/>
                    </a:cubicBezTo>
                    <a:cubicBezTo>
                      <a:pt x="9069" y="16253"/>
                      <a:pt x="8703" y="16102"/>
                      <a:pt x="7902" y="15769"/>
                    </a:cubicBezTo>
                    <a:cubicBezTo>
                      <a:pt x="7739" y="15701"/>
                      <a:pt x="7562" y="15628"/>
                      <a:pt x="7370" y="15544"/>
                    </a:cubicBezTo>
                    <a:cubicBezTo>
                      <a:pt x="6018" y="14954"/>
                      <a:pt x="5607" y="13964"/>
                      <a:pt x="5208" y="13007"/>
                    </a:cubicBezTo>
                    <a:cubicBezTo>
                      <a:pt x="5018" y="12550"/>
                      <a:pt x="4839" y="12118"/>
                      <a:pt x="4566" y="11752"/>
                    </a:cubicBezTo>
                    <a:lnTo>
                      <a:pt x="4523" y="11695"/>
                    </a:lnTo>
                    <a:cubicBezTo>
                      <a:pt x="4176" y="11238"/>
                      <a:pt x="3784" y="10721"/>
                      <a:pt x="3712" y="10226"/>
                    </a:cubicBezTo>
                    <a:cubicBezTo>
                      <a:pt x="3670" y="9932"/>
                      <a:pt x="3749" y="9648"/>
                      <a:pt x="3826" y="9373"/>
                    </a:cubicBezTo>
                    <a:cubicBezTo>
                      <a:pt x="3927" y="9013"/>
                      <a:pt x="4021" y="8673"/>
                      <a:pt x="3843" y="8342"/>
                    </a:cubicBezTo>
                    <a:cubicBezTo>
                      <a:pt x="3650" y="7983"/>
                      <a:pt x="3296" y="7646"/>
                      <a:pt x="2921" y="7289"/>
                    </a:cubicBezTo>
                    <a:cubicBezTo>
                      <a:pt x="2594" y="6977"/>
                      <a:pt x="2255" y="6655"/>
                      <a:pt x="2024" y="6310"/>
                    </a:cubicBezTo>
                    <a:cubicBezTo>
                      <a:pt x="1380" y="5349"/>
                      <a:pt x="763" y="4373"/>
                      <a:pt x="134" y="3373"/>
                    </a:cubicBezTo>
                    <a:lnTo>
                      <a:pt x="0" y="3161"/>
                    </a:lnTo>
                    <a:lnTo>
                      <a:pt x="20134" y="0"/>
                    </a:lnTo>
                    <a:lnTo>
                      <a:pt x="20304" y="73"/>
                    </a:lnTo>
                    <a:cubicBezTo>
                      <a:pt x="20519" y="165"/>
                      <a:pt x="20592" y="340"/>
                      <a:pt x="20711" y="1056"/>
                    </a:cubicBezTo>
                    <a:cubicBezTo>
                      <a:pt x="20730" y="1166"/>
                      <a:pt x="20743" y="1253"/>
                      <a:pt x="20755" y="1286"/>
                    </a:cubicBezTo>
                    <a:lnTo>
                      <a:pt x="20934" y="1753"/>
                    </a:lnTo>
                    <a:cubicBezTo>
                      <a:pt x="21239" y="2541"/>
                      <a:pt x="21555" y="3357"/>
                      <a:pt x="21575" y="4183"/>
                    </a:cubicBezTo>
                    <a:cubicBezTo>
                      <a:pt x="21600" y="5065"/>
                      <a:pt x="20713" y="5560"/>
                      <a:pt x="19931" y="5996"/>
                    </a:cubicBezTo>
                    <a:cubicBezTo>
                      <a:pt x="19320" y="6337"/>
                      <a:pt x="18742" y="6658"/>
                      <a:pt x="18532" y="7152"/>
                    </a:cubicBezTo>
                    <a:cubicBezTo>
                      <a:pt x="18339" y="7601"/>
                      <a:pt x="18526" y="8073"/>
                      <a:pt x="18724" y="8573"/>
                    </a:cubicBezTo>
                    <a:cubicBezTo>
                      <a:pt x="18926" y="9085"/>
                      <a:pt x="19135" y="9615"/>
                      <a:pt x="18948" y="10161"/>
                    </a:cubicBezTo>
                    <a:cubicBezTo>
                      <a:pt x="18766" y="10682"/>
                      <a:pt x="18726" y="11216"/>
                      <a:pt x="18687" y="11732"/>
                    </a:cubicBezTo>
                    <a:cubicBezTo>
                      <a:pt x="18662" y="12085"/>
                      <a:pt x="18634" y="12449"/>
                      <a:pt x="18563" y="12813"/>
                    </a:cubicBezTo>
                    <a:cubicBezTo>
                      <a:pt x="18523" y="13020"/>
                      <a:pt x="18451" y="13205"/>
                      <a:pt x="18380" y="13384"/>
                    </a:cubicBezTo>
                    <a:cubicBezTo>
                      <a:pt x="18238" y="13747"/>
                      <a:pt x="18115" y="14060"/>
                      <a:pt x="18325" y="14433"/>
                    </a:cubicBezTo>
                    <a:cubicBezTo>
                      <a:pt x="18428" y="14615"/>
                      <a:pt x="18553" y="14792"/>
                      <a:pt x="18679" y="14971"/>
                    </a:cubicBezTo>
                    <a:cubicBezTo>
                      <a:pt x="18892" y="15271"/>
                      <a:pt x="19111" y="15581"/>
                      <a:pt x="19243" y="15934"/>
                    </a:cubicBezTo>
                    <a:cubicBezTo>
                      <a:pt x="19457" y="16507"/>
                      <a:pt x="19395" y="17014"/>
                      <a:pt x="19337" y="17504"/>
                    </a:cubicBezTo>
                    <a:cubicBezTo>
                      <a:pt x="19254" y="18188"/>
                      <a:pt x="19183" y="18779"/>
                      <a:pt x="19851" y="19433"/>
                    </a:cubicBezTo>
                    <a:cubicBezTo>
                      <a:pt x="19962" y="19542"/>
                      <a:pt x="20697" y="20235"/>
                      <a:pt x="20697" y="20235"/>
                    </a:cubicBezTo>
                    <a:lnTo>
                      <a:pt x="20965" y="20488"/>
                    </a:lnTo>
                    <a:lnTo>
                      <a:pt x="20425" y="20552"/>
                    </a:lnTo>
                    <a:cubicBezTo>
                      <a:pt x="20369" y="20559"/>
                      <a:pt x="14861" y="21209"/>
                      <a:pt x="11993" y="21592"/>
                    </a:cubicBezTo>
                    <a:lnTo>
                      <a:pt x="11941" y="21599"/>
                    </a:lnTo>
                    <a:cubicBezTo>
                      <a:pt x="11941" y="21599"/>
                      <a:pt x="11871" y="21600"/>
                      <a:pt x="11871" y="21600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50" name="Shape"/>
              <p:cNvSpPr/>
              <p:nvPr/>
            </p:nvSpPr>
            <p:spPr>
              <a:xfrm>
                <a:off x="10474310" y="2439491"/>
                <a:ext cx="629062" cy="546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051" y="21592"/>
                    </a:moveTo>
                    <a:cubicBezTo>
                      <a:pt x="5025" y="21590"/>
                      <a:pt x="2617" y="21210"/>
                      <a:pt x="2356" y="20380"/>
                    </a:cubicBezTo>
                    <a:cubicBezTo>
                      <a:pt x="2175" y="19822"/>
                      <a:pt x="2370" y="19327"/>
                      <a:pt x="2527" y="18929"/>
                    </a:cubicBezTo>
                    <a:cubicBezTo>
                      <a:pt x="2710" y="18461"/>
                      <a:pt x="2805" y="18178"/>
                      <a:pt x="2638" y="17795"/>
                    </a:cubicBezTo>
                    <a:cubicBezTo>
                      <a:pt x="2541" y="17573"/>
                      <a:pt x="2430" y="17359"/>
                      <a:pt x="2319" y="17145"/>
                    </a:cubicBezTo>
                    <a:cubicBezTo>
                      <a:pt x="2115" y="16751"/>
                      <a:pt x="1905" y="16343"/>
                      <a:pt x="1766" y="15877"/>
                    </a:cubicBezTo>
                    <a:cubicBezTo>
                      <a:pt x="1571" y="15217"/>
                      <a:pt x="1445" y="14518"/>
                      <a:pt x="1323" y="13842"/>
                    </a:cubicBezTo>
                    <a:cubicBezTo>
                      <a:pt x="1270" y="13550"/>
                      <a:pt x="1218" y="13260"/>
                      <a:pt x="1160" y="12976"/>
                    </a:cubicBezTo>
                    <a:cubicBezTo>
                      <a:pt x="1002" y="12197"/>
                      <a:pt x="936" y="11403"/>
                      <a:pt x="871" y="10635"/>
                    </a:cubicBezTo>
                    <a:cubicBezTo>
                      <a:pt x="808" y="9879"/>
                      <a:pt x="749" y="9166"/>
                      <a:pt x="609" y="8460"/>
                    </a:cubicBezTo>
                    <a:cubicBezTo>
                      <a:pt x="534" y="8086"/>
                      <a:pt x="440" y="7766"/>
                      <a:pt x="351" y="7459"/>
                    </a:cubicBezTo>
                    <a:cubicBezTo>
                      <a:pt x="171" y="6837"/>
                      <a:pt x="0" y="6250"/>
                      <a:pt x="0" y="5401"/>
                    </a:cubicBezTo>
                    <a:lnTo>
                      <a:pt x="0" y="5069"/>
                    </a:lnTo>
                    <a:lnTo>
                      <a:pt x="17366" y="0"/>
                    </a:lnTo>
                    <a:lnTo>
                      <a:pt x="17440" y="445"/>
                    </a:lnTo>
                    <a:cubicBezTo>
                      <a:pt x="17455" y="534"/>
                      <a:pt x="18933" y="9354"/>
                      <a:pt x="20852" y="11718"/>
                    </a:cubicBezTo>
                    <a:lnTo>
                      <a:pt x="21600" y="12639"/>
                    </a:lnTo>
                    <a:lnTo>
                      <a:pt x="20520" y="12429"/>
                    </a:lnTo>
                    <a:cubicBezTo>
                      <a:pt x="20446" y="12415"/>
                      <a:pt x="20372" y="12408"/>
                      <a:pt x="20297" y="12408"/>
                    </a:cubicBezTo>
                    <a:cubicBezTo>
                      <a:pt x="19617" y="12408"/>
                      <a:pt x="18834" y="12927"/>
                      <a:pt x="18204" y="13343"/>
                    </a:cubicBezTo>
                    <a:lnTo>
                      <a:pt x="17953" y="13508"/>
                    </a:lnTo>
                    <a:cubicBezTo>
                      <a:pt x="16836" y="14231"/>
                      <a:pt x="15646" y="14623"/>
                      <a:pt x="14495" y="15002"/>
                    </a:cubicBezTo>
                    <a:cubicBezTo>
                      <a:pt x="13437" y="15350"/>
                      <a:pt x="12437" y="15680"/>
                      <a:pt x="11487" y="16246"/>
                    </a:cubicBezTo>
                    <a:cubicBezTo>
                      <a:pt x="10904" y="16593"/>
                      <a:pt x="10401" y="17094"/>
                      <a:pt x="9868" y="17624"/>
                    </a:cubicBezTo>
                    <a:cubicBezTo>
                      <a:pt x="9494" y="17997"/>
                      <a:pt x="9107" y="18382"/>
                      <a:pt x="8686" y="18713"/>
                    </a:cubicBezTo>
                    <a:cubicBezTo>
                      <a:pt x="8453" y="18895"/>
                      <a:pt x="8224" y="19065"/>
                      <a:pt x="8001" y="19232"/>
                    </a:cubicBezTo>
                    <a:cubicBezTo>
                      <a:pt x="7124" y="19884"/>
                      <a:pt x="6367" y="20448"/>
                      <a:pt x="5732" y="21411"/>
                    </a:cubicBezTo>
                    <a:lnTo>
                      <a:pt x="5644" y="21545"/>
                    </a:lnTo>
                    <a:lnTo>
                      <a:pt x="5499" y="21574"/>
                    </a:lnTo>
                    <a:cubicBezTo>
                      <a:pt x="5406" y="21592"/>
                      <a:pt x="5313" y="21600"/>
                      <a:pt x="5221" y="21600"/>
                    </a:cubicBezTo>
                    <a:cubicBezTo>
                      <a:pt x="5163" y="21600"/>
                      <a:pt x="5107" y="21597"/>
                      <a:pt x="5051" y="21592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51" name="Shape"/>
              <p:cNvSpPr/>
              <p:nvPr/>
            </p:nvSpPr>
            <p:spPr>
              <a:xfrm>
                <a:off x="10452715" y="2007726"/>
                <a:ext cx="1143182" cy="652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0" h="21600" extrusionOk="0">
                    <a:moveTo>
                      <a:pt x="16700" y="21600"/>
                    </a:moveTo>
                    <a:cubicBezTo>
                      <a:pt x="16535" y="21600"/>
                      <a:pt x="16353" y="21475"/>
                      <a:pt x="15978" y="21107"/>
                    </a:cubicBezTo>
                    <a:cubicBezTo>
                      <a:pt x="15784" y="20917"/>
                      <a:pt x="15633" y="20739"/>
                      <a:pt x="15505" y="20586"/>
                    </a:cubicBezTo>
                    <a:cubicBezTo>
                      <a:pt x="15289" y="20328"/>
                      <a:pt x="15179" y="20204"/>
                      <a:pt x="15047" y="20204"/>
                    </a:cubicBezTo>
                    <a:cubicBezTo>
                      <a:pt x="15028" y="20204"/>
                      <a:pt x="15008" y="20207"/>
                      <a:pt x="14986" y="20212"/>
                    </a:cubicBezTo>
                    <a:lnTo>
                      <a:pt x="14877" y="20239"/>
                    </a:lnTo>
                    <a:lnTo>
                      <a:pt x="11631" y="13706"/>
                    </a:lnTo>
                    <a:lnTo>
                      <a:pt x="470" y="18676"/>
                    </a:lnTo>
                    <a:lnTo>
                      <a:pt x="0" y="18064"/>
                    </a:lnTo>
                    <a:lnTo>
                      <a:pt x="86" y="8045"/>
                    </a:lnTo>
                    <a:lnTo>
                      <a:pt x="237" y="7978"/>
                    </a:lnTo>
                    <a:cubicBezTo>
                      <a:pt x="1648" y="7346"/>
                      <a:pt x="4352" y="6276"/>
                      <a:pt x="4379" y="6265"/>
                    </a:cubicBezTo>
                    <a:lnTo>
                      <a:pt x="9957" y="3460"/>
                    </a:lnTo>
                    <a:lnTo>
                      <a:pt x="10025" y="3514"/>
                    </a:lnTo>
                    <a:cubicBezTo>
                      <a:pt x="10028" y="3515"/>
                      <a:pt x="10268" y="3703"/>
                      <a:pt x="10489" y="3703"/>
                    </a:cubicBezTo>
                    <a:cubicBezTo>
                      <a:pt x="10589" y="3703"/>
                      <a:pt x="10662" y="3664"/>
                      <a:pt x="10706" y="3587"/>
                    </a:cubicBezTo>
                    <a:lnTo>
                      <a:pt x="10817" y="3396"/>
                    </a:lnTo>
                    <a:cubicBezTo>
                      <a:pt x="11045" y="3005"/>
                      <a:pt x="11328" y="2520"/>
                      <a:pt x="11328" y="2145"/>
                    </a:cubicBezTo>
                    <a:cubicBezTo>
                      <a:pt x="11328" y="1436"/>
                      <a:pt x="12223" y="778"/>
                      <a:pt x="12973" y="351"/>
                    </a:cubicBezTo>
                    <a:lnTo>
                      <a:pt x="13182" y="232"/>
                    </a:lnTo>
                    <a:lnTo>
                      <a:pt x="13234" y="605"/>
                    </a:lnTo>
                    <a:cubicBezTo>
                      <a:pt x="13270" y="865"/>
                      <a:pt x="13315" y="1132"/>
                      <a:pt x="13363" y="1403"/>
                    </a:cubicBezTo>
                    <a:cubicBezTo>
                      <a:pt x="13521" y="1131"/>
                      <a:pt x="13609" y="766"/>
                      <a:pt x="13699" y="338"/>
                    </a:cubicBezTo>
                    <a:lnTo>
                      <a:pt x="13720" y="244"/>
                    </a:lnTo>
                    <a:lnTo>
                      <a:pt x="13769" y="166"/>
                    </a:lnTo>
                    <a:lnTo>
                      <a:pt x="13890" y="0"/>
                    </a:lnTo>
                    <a:lnTo>
                      <a:pt x="14014" y="158"/>
                    </a:lnTo>
                    <a:cubicBezTo>
                      <a:pt x="14590" y="889"/>
                      <a:pt x="15100" y="2321"/>
                      <a:pt x="14960" y="3642"/>
                    </a:cubicBezTo>
                    <a:cubicBezTo>
                      <a:pt x="14906" y="4148"/>
                      <a:pt x="14763" y="4568"/>
                      <a:pt x="14625" y="4975"/>
                    </a:cubicBezTo>
                    <a:cubicBezTo>
                      <a:pt x="14408" y="5612"/>
                      <a:pt x="14237" y="6116"/>
                      <a:pt x="14424" y="6817"/>
                    </a:cubicBezTo>
                    <a:cubicBezTo>
                      <a:pt x="14531" y="7218"/>
                      <a:pt x="14835" y="7620"/>
                      <a:pt x="15128" y="8008"/>
                    </a:cubicBezTo>
                    <a:cubicBezTo>
                      <a:pt x="15351" y="8303"/>
                      <a:pt x="15561" y="8581"/>
                      <a:pt x="15713" y="8885"/>
                    </a:cubicBezTo>
                    <a:cubicBezTo>
                      <a:pt x="15856" y="9176"/>
                      <a:pt x="15986" y="9468"/>
                      <a:pt x="16115" y="9757"/>
                    </a:cubicBezTo>
                    <a:cubicBezTo>
                      <a:pt x="16357" y="10301"/>
                      <a:pt x="16585" y="10814"/>
                      <a:pt x="16882" y="11276"/>
                    </a:cubicBezTo>
                    <a:cubicBezTo>
                      <a:pt x="17044" y="11528"/>
                      <a:pt x="17210" y="11763"/>
                      <a:pt x="17374" y="11996"/>
                    </a:cubicBezTo>
                    <a:cubicBezTo>
                      <a:pt x="17612" y="12333"/>
                      <a:pt x="17856" y="12679"/>
                      <a:pt x="18084" y="13072"/>
                    </a:cubicBezTo>
                    <a:cubicBezTo>
                      <a:pt x="18167" y="12264"/>
                      <a:pt x="18452" y="11712"/>
                      <a:pt x="18918" y="11462"/>
                    </a:cubicBezTo>
                    <a:cubicBezTo>
                      <a:pt x="18584" y="10534"/>
                      <a:pt x="18471" y="9533"/>
                      <a:pt x="18645" y="8901"/>
                    </a:cubicBezTo>
                    <a:cubicBezTo>
                      <a:pt x="18745" y="8536"/>
                      <a:pt x="18935" y="8327"/>
                      <a:pt x="19166" y="8327"/>
                    </a:cubicBezTo>
                    <a:cubicBezTo>
                      <a:pt x="19462" y="8327"/>
                      <a:pt x="19812" y="8657"/>
                      <a:pt x="20208" y="9306"/>
                    </a:cubicBezTo>
                    <a:cubicBezTo>
                      <a:pt x="20599" y="9944"/>
                      <a:pt x="20963" y="11363"/>
                      <a:pt x="20896" y="12631"/>
                    </a:cubicBezTo>
                    <a:cubicBezTo>
                      <a:pt x="20856" y="13400"/>
                      <a:pt x="20661" y="14000"/>
                      <a:pt x="20332" y="14365"/>
                    </a:cubicBezTo>
                    <a:cubicBezTo>
                      <a:pt x="20017" y="14718"/>
                      <a:pt x="19658" y="14792"/>
                      <a:pt x="19312" y="14864"/>
                    </a:cubicBezTo>
                    <a:cubicBezTo>
                      <a:pt x="18843" y="14961"/>
                      <a:pt x="18439" y="15045"/>
                      <a:pt x="18181" y="15774"/>
                    </a:cubicBezTo>
                    <a:cubicBezTo>
                      <a:pt x="18024" y="16220"/>
                      <a:pt x="17989" y="16698"/>
                      <a:pt x="18080" y="17156"/>
                    </a:cubicBezTo>
                    <a:cubicBezTo>
                      <a:pt x="18182" y="17666"/>
                      <a:pt x="18437" y="18091"/>
                      <a:pt x="18763" y="18295"/>
                    </a:cubicBezTo>
                    <a:cubicBezTo>
                      <a:pt x="18907" y="18385"/>
                      <a:pt x="19072" y="18430"/>
                      <a:pt x="19254" y="18430"/>
                    </a:cubicBezTo>
                    <a:cubicBezTo>
                      <a:pt x="19788" y="18430"/>
                      <a:pt x="20383" y="18054"/>
                      <a:pt x="20908" y="17723"/>
                    </a:cubicBezTo>
                    <a:cubicBezTo>
                      <a:pt x="21024" y="17649"/>
                      <a:pt x="21136" y="17579"/>
                      <a:pt x="21241" y="17516"/>
                    </a:cubicBezTo>
                    <a:lnTo>
                      <a:pt x="21429" y="17403"/>
                    </a:lnTo>
                    <a:lnTo>
                      <a:pt x="21498" y="17730"/>
                    </a:lnTo>
                    <a:cubicBezTo>
                      <a:pt x="21600" y="18216"/>
                      <a:pt x="21532" y="18570"/>
                      <a:pt x="21456" y="18782"/>
                    </a:cubicBezTo>
                    <a:cubicBezTo>
                      <a:pt x="21144" y="19664"/>
                      <a:pt x="20099" y="19859"/>
                      <a:pt x="19089" y="20048"/>
                    </a:cubicBezTo>
                    <a:cubicBezTo>
                      <a:pt x="18486" y="20160"/>
                      <a:pt x="17862" y="20277"/>
                      <a:pt x="17631" y="20525"/>
                    </a:cubicBezTo>
                    <a:cubicBezTo>
                      <a:pt x="17406" y="20771"/>
                      <a:pt x="17274" y="20991"/>
                      <a:pt x="17167" y="21167"/>
                    </a:cubicBezTo>
                    <a:cubicBezTo>
                      <a:pt x="17027" y="21399"/>
                      <a:pt x="16906" y="21600"/>
                      <a:pt x="16700" y="21600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52" name="Shape"/>
              <p:cNvSpPr/>
              <p:nvPr/>
            </p:nvSpPr>
            <p:spPr>
              <a:xfrm>
                <a:off x="10107170" y="2914441"/>
                <a:ext cx="454224" cy="10346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1" h="21600" extrusionOk="0">
                    <a:moveTo>
                      <a:pt x="8670" y="21442"/>
                    </a:moveTo>
                    <a:cubicBezTo>
                      <a:pt x="7731" y="21038"/>
                      <a:pt x="7208" y="20515"/>
                      <a:pt x="6746" y="20053"/>
                    </a:cubicBezTo>
                    <a:cubicBezTo>
                      <a:pt x="5995" y="19304"/>
                      <a:pt x="5402" y="18712"/>
                      <a:pt x="3399" y="18712"/>
                    </a:cubicBezTo>
                    <a:cubicBezTo>
                      <a:pt x="3218" y="18712"/>
                      <a:pt x="3029" y="18716"/>
                      <a:pt x="2828" y="18726"/>
                    </a:cubicBezTo>
                    <a:lnTo>
                      <a:pt x="2625" y="18736"/>
                    </a:lnTo>
                    <a:lnTo>
                      <a:pt x="2465" y="18678"/>
                    </a:lnTo>
                    <a:cubicBezTo>
                      <a:pt x="-609" y="17575"/>
                      <a:pt x="1409" y="14441"/>
                      <a:pt x="1496" y="14308"/>
                    </a:cubicBezTo>
                    <a:lnTo>
                      <a:pt x="1563" y="14206"/>
                    </a:lnTo>
                    <a:lnTo>
                      <a:pt x="1781" y="14165"/>
                    </a:lnTo>
                    <a:cubicBezTo>
                      <a:pt x="2290" y="14067"/>
                      <a:pt x="2724" y="13951"/>
                      <a:pt x="3071" y="13818"/>
                    </a:cubicBezTo>
                    <a:cubicBezTo>
                      <a:pt x="4320" y="13340"/>
                      <a:pt x="7569" y="11227"/>
                      <a:pt x="8519" y="10601"/>
                    </a:cubicBezTo>
                    <a:lnTo>
                      <a:pt x="1653" y="8216"/>
                    </a:lnTo>
                    <a:cubicBezTo>
                      <a:pt x="-68" y="7368"/>
                      <a:pt x="123" y="6664"/>
                      <a:pt x="573" y="5759"/>
                    </a:cubicBezTo>
                    <a:cubicBezTo>
                      <a:pt x="636" y="5636"/>
                      <a:pt x="697" y="5548"/>
                      <a:pt x="749" y="5473"/>
                    </a:cubicBezTo>
                    <a:cubicBezTo>
                      <a:pt x="871" y="5298"/>
                      <a:pt x="903" y="5251"/>
                      <a:pt x="723" y="4946"/>
                    </a:cubicBezTo>
                    <a:cubicBezTo>
                      <a:pt x="674" y="4862"/>
                      <a:pt x="562" y="4770"/>
                      <a:pt x="444" y="4673"/>
                    </a:cubicBezTo>
                    <a:cubicBezTo>
                      <a:pt x="205" y="4478"/>
                      <a:pt x="-66" y="4256"/>
                      <a:pt x="15" y="3981"/>
                    </a:cubicBezTo>
                    <a:cubicBezTo>
                      <a:pt x="99" y="3678"/>
                      <a:pt x="544" y="3347"/>
                      <a:pt x="975" y="3027"/>
                    </a:cubicBezTo>
                    <a:cubicBezTo>
                      <a:pt x="1261" y="2814"/>
                      <a:pt x="1531" y="2613"/>
                      <a:pt x="1659" y="2449"/>
                    </a:cubicBezTo>
                    <a:cubicBezTo>
                      <a:pt x="2240" y="1713"/>
                      <a:pt x="2814" y="941"/>
                      <a:pt x="2896" y="293"/>
                    </a:cubicBezTo>
                    <a:lnTo>
                      <a:pt x="2933" y="0"/>
                    </a:lnTo>
                    <a:lnTo>
                      <a:pt x="3550" y="92"/>
                    </a:lnTo>
                    <a:cubicBezTo>
                      <a:pt x="8151" y="777"/>
                      <a:pt x="16927" y="2278"/>
                      <a:pt x="17015" y="2293"/>
                    </a:cubicBezTo>
                    <a:lnTo>
                      <a:pt x="17337" y="2348"/>
                    </a:lnTo>
                    <a:lnTo>
                      <a:pt x="17337" y="4350"/>
                    </a:lnTo>
                    <a:cubicBezTo>
                      <a:pt x="17310" y="4481"/>
                      <a:pt x="17064" y="5435"/>
                      <a:pt x="16117" y="5816"/>
                    </a:cubicBezTo>
                    <a:cubicBezTo>
                      <a:pt x="15445" y="6087"/>
                      <a:pt x="14857" y="6612"/>
                      <a:pt x="14859" y="6786"/>
                    </a:cubicBezTo>
                    <a:cubicBezTo>
                      <a:pt x="14967" y="6808"/>
                      <a:pt x="15194" y="6836"/>
                      <a:pt x="15506" y="6836"/>
                    </a:cubicBezTo>
                    <a:cubicBezTo>
                      <a:pt x="15938" y="6836"/>
                      <a:pt x="17020" y="6776"/>
                      <a:pt x="17700" y="6220"/>
                    </a:cubicBezTo>
                    <a:lnTo>
                      <a:pt x="17739" y="6188"/>
                    </a:lnTo>
                    <a:lnTo>
                      <a:pt x="17764" y="6177"/>
                    </a:lnTo>
                    <a:lnTo>
                      <a:pt x="17809" y="6153"/>
                    </a:lnTo>
                    <a:lnTo>
                      <a:pt x="17994" y="6096"/>
                    </a:lnTo>
                    <a:lnTo>
                      <a:pt x="18167" y="6094"/>
                    </a:lnTo>
                    <a:cubicBezTo>
                      <a:pt x="18764" y="6094"/>
                      <a:pt x="20162" y="6868"/>
                      <a:pt x="20171" y="6876"/>
                    </a:cubicBezTo>
                    <a:cubicBezTo>
                      <a:pt x="20811" y="7365"/>
                      <a:pt x="20707" y="7803"/>
                      <a:pt x="20599" y="8266"/>
                    </a:cubicBezTo>
                    <a:lnTo>
                      <a:pt x="20580" y="8347"/>
                    </a:lnTo>
                    <a:cubicBezTo>
                      <a:pt x="20329" y="9432"/>
                      <a:pt x="20484" y="10201"/>
                      <a:pt x="20699" y="11265"/>
                    </a:cubicBezTo>
                    <a:lnTo>
                      <a:pt x="20755" y="11548"/>
                    </a:lnTo>
                    <a:cubicBezTo>
                      <a:pt x="20890" y="12228"/>
                      <a:pt x="20159" y="12966"/>
                      <a:pt x="19452" y="13679"/>
                    </a:cubicBezTo>
                    <a:cubicBezTo>
                      <a:pt x="19214" y="13919"/>
                      <a:pt x="18985" y="14150"/>
                      <a:pt x="18799" y="14370"/>
                    </a:cubicBezTo>
                    <a:cubicBezTo>
                      <a:pt x="19921" y="14496"/>
                      <a:pt x="20952" y="14852"/>
                      <a:pt x="20991" y="15377"/>
                    </a:cubicBezTo>
                    <a:lnTo>
                      <a:pt x="20991" y="15380"/>
                    </a:lnTo>
                    <a:lnTo>
                      <a:pt x="20492" y="15386"/>
                    </a:lnTo>
                    <a:lnTo>
                      <a:pt x="20649" y="15383"/>
                    </a:lnTo>
                    <a:lnTo>
                      <a:pt x="19993" y="15393"/>
                    </a:lnTo>
                    <a:cubicBezTo>
                      <a:pt x="20001" y="15478"/>
                      <a:pt x="20173" y="15556"/>
                      <a:pt x="20357" y="15556"/>
                    </a:cubicBezTo>
                    <a:cubicBezTo>
                      <a:pt x="19785" y="15597"/>
                      <a:pt x="16735" y="16684"/>
                      <a:pt x="16371" y="16882"/>
                    </a:cubicBezTo>
                    <a:cubicBezTo>
                      <a:pt x="15570" y="17417"/>
                      <a:pt x="15571" y="17819"/>
                      <a:pt x="15572" y="18284"/>
                    </a:cubicBezTo>
                    <a:cubicBezTo>
                      <a:pt x="15573" y="18565"/>
                      <a:pt x="15574" y="18856"/>
                      <a:pt x="15403" y="19195"/>
                    </a:cubicBezTo>
                    <a:cubicBezTo>
                      <a:pt x="14991" y="20010"/>
                      <a:pt x="13390" y="20369"/>
                      <a:pt x="11842" y="20716"/>
                    </a:cubicBezTo>
                    <a:cubicBezTo>
                      <a:pt x="10886" y="20931"/>
                      <a:pt x="9984" y="21133"/>
                      <a:pt x="9382" y="21430"/>
                    </a:cubicBezTo>
                    <a:lnTo>
                      <a:pt x="9038" y="21600"/>
                    </a:lnTo>
                    <a:cubicBezTo>
                      <a:pt x="9038" y="21600"/>
                      <a:pt x="8670" y="21442"/>
                      <a:pt x="8670" y="21442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53" name="Shape"/>
              <p:cNvSpPr/>
              <p:nvPr/>
            </p:nvSpPr>
            <p:spPr>
              <a:xfrm>
                <a:off x="10020787" y="3583682"/>
                <a:ext cx="376148" cy="5966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451"/>
                    </a:moveTo>
                    <a:lnTo>
                      <a:pt x="151" y="3298"/>
                    </a:lnTo>
                    <a:cubicBezTo>
                      <a:pt x="1289" y="2154"/>
                      <a:pt x="2864" y="790"/>
                      <a:pt x="3909" y="790"/>
                    </a:cubicBezTo>
                    <a:cubicBezTo>
                      <a:pt x="4107" y="790"/>
                      <a:pt x="5886" y="777"/>
                      <a:pt x="7614" y="319"/>
                    </a:cubicBezTo>
                    <a:lnTo>
                      <a:pt x="8820" y="0"/>
                    </a:lnTo>
                    <a:lnTo>
                      <a:pt x="8449" y="791"/>
                    </a:lnTo>
                    <a:cubicBezTo>
                      <a:pt x="8424" y="842"/>
                      <a:pt x="6068" y="5948"/>
                      <a:pt x="9236" y="7535"/>
                    </a:cubicBezTo>
                    <a:lnTo>
                      <a:pt x="11527" y="8683"/>
                    </a:lnTo>
                    <a:lnTo>
                      <a:pt x="11589" y="8765"/>
                    </a:lnTo>
                    <a:cubicBezTo>
                      <a:pt x="11940" y="9235"/>
                      <a:pt x="12190" y="9773"/>
                      <a:pt x="12430" y="10293"/>
                    </a:cubicBezTo>
                    <a:cubicBezTo>
                      <a:pt x="12666" y="10805"/>
                      <a:pt x="12889" y="11289"/>
                      <a:pt x="13173" y="11619"/>
                    </a:cubicBezTo>
                    <a:cubicBezTo>
                      <a:pt x="14548" y="13222"/>
                      <a:pt x="15649" y="13561"/>
                      <a:pt x="18059" y="14305"/>
                    </a:cubicBezTo>
                    <a:lnTo>
                      <a:pt x="18674" y="14495"/>
                    </a:lnTo>
                    <a:cubicBezTo>
                      <a:pt x="20279" y="14994"/>
                      <a:pt x="20860" y="17182"/>
                      <a:pt x="21318" y="19379"/>
                    </a:cubicBezTo>
                    <a:cubicBezTo>
                      <a:pt x="21383" y="19693"/>
                      <a:pt x="21438" y="19954"/>
                      <a:pt x="21487" y="20133"/>
                    </a:cubicBezTo>
                    <a:lnTo>
                      <a:pt x="21600" y="20534"/>
                    </a:lnTo>
                    <a:lnTo>
                      <a:pt x="9008" y="21600"/>
                    </a:lnTo>
                    <a:cubicBezTo>
                      <a:pt x="9008" y="21600"/>
                      <a:pt x="0" y="3451"/>
                      <a:pt x="0" y="3451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54" name="Shape"/>
              <p:cNvSpPr/>
              <p:nvPr/>
            </p:nvSpPr>
            <p:spPr>
              <a:xfrm>
                <a:off x="8876169" y="3670036"/>
                <a:ext cx="1513928" cy="7983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5" h="21600" extrusionOk="0">
                    <a:moveTo>
                      <a:pt x="16432" y="21538"/>
                    </a:moveTo>
                    <a:cubicBezTo>
                      <a:pt x="16159" y="21271"/>
                      <a:pt x="15922" y="20965"/>
                      <a:pt x="15693" y="20669"/>
                    </a:cubicBezTo>
                    <a:cubicBezTo>
                      <a:pt x="15234" y="20076"/>
                      <a:pt x="14838" y="19564"/>
                      <a:pt x="14298" y="19564"/>
                    </a:cubicBezTo>
                    <a:cubicBezTo>
                      <a:pt x="14247" y="19564"/>
                      <a:pt x="14195" y="19568"/>
                      <a:pt x="14142" y="19577"/>
                    </a:cubicBezTo>
                    <a:cubicBezTo>
                      <a:pt x="14108" y="19583"/>
                      <a:pt x="14071" y="19586"/>
                      <a:pt x="14031" y="19586"/>
                    </a:cubicBezTo>
                    <a:cubicBezTo>
                      <a:pt x="13814" y="19586"/>
                      <a:pt x="13513" y="19490"/>
                      <a:pt x="13331" y="19274"/>
                    </a:cubicBezTo>
                    <a:cubicBezTo>
                      <a:pt x="13191" y="19109"/>
                      <a:pt x="13119" y="18840"/>
                      <a:pt x="13054" y="18603"/>
                    </a:cubicBezTo>
                    <a:cubicBezTo>
                      <a:pt x="13014" y="18455"/>
                      <a:pt x="12973" y="18302"/>
                      <a:pt x="12933" y="18256"/>
                    </a:cubicBezTo>
                    <a:cubicBezTo>
                      <a:pt x="12886" y="18202"/>
                      <a:pt x="12840" y="18177"/>
                      <a:pt x="12789" y="18177"/>
                    </a:cubicBezTo>
                    <a:cubicBezTo>
                      <a:pt x="12684" y="18177"/>
                      <a:pt x="12565" y="18284"/>
                      <a:pt x="12439" y="18398"/>
                    </a:cubicBezTo>
                    <a:cubicBezTo>
                      <a:pt x="12289" y="18533"/>
                      <a:pt x="12119" y="18686"/>
                      <a:pt x="11932" y="18687"/>
                    </a:cubicBezTo>
                    <a:cubicBezTo>
                      <a:pt x="11838" y="18687"/>
                      <a:pt x="11746" y="18647"/>
                      <a:pt x="11659" y="18570"/>
                    </a:cubicBezTo>
                    <a:cubicBezTo>
                      <a:pt x="11488" y="18418"/>
                      <a:pt x="11362" y="17844"/>
                      <a:pt x="11302" y="17515"/>
                    </a:cubicBezTo>
                    <a:cubicBezTo>
                      <a:pt x="11250" y="17233"/>
                      <a:pt x="11140" y="16536"/>
                      <a:pt x="11234" y="16177"/>
                    </a:cubicBezTo>
                    <a:lnTo>
                      <a:pt x="11687" y="14452"/>
                    </a:lnTo>
                    <a:cubicBezTo>
                      <a:pt x="11658" y="13084"/>
                      <a:pt x="11564" y="11605"/>
                      <a:pt x="10913" y="11096"/>
                    </a:cubicBezTo>
                    <a:cubicBezTo>
                      <a:pt x="10815" y="11020"/>
                      <a:pt x="10689" y="11009"/>
                      <a:pt x="10577" y="11009"/>
                    </a:cubicBezTo>
                    <a:lnTo>
                      <a:pt x="10341" y="11015"/>
                    </a:lnTo>
                    <a:cubicBezTo>
                      <a:pt x="10173" y="11015"/>
                      <a:pt x="9998" y="10992"/>
                      <a:pt x="9850" y="10826"/>
                    </a:cubicBezTo>
                    <a:cubicBezTo>
                      <a:pt x="9582" y="10524"/>
                      <a:pt x="9505" y="9900"/>
                      <a:pt x="9444" y="9398"/>
                    </a:cubicBezTo>
                    <a:cubicBezTo>
                      <a:pt x="9434" y="9316"/>
                      <a:pt x="9424" y="9235"/>
                      <a:pt x="9413" y="9157"/>
                    </a:cubicBezTo>
                    <a:cubicBezTo>
                      <a:pt x="9120" y="9083"/>
                      <a:pt x="8278" y="8870"/>
                      <a:pt x="8229" y="8856"/>
                    </a:cubicBezTo>
                    <a:lnTo>
                      <a:pt x="8241" y="8562"/>
                    </a:lnTo>
                    <a:lnTo>
                      <a:pt x="8105" y="8548"/>
                    </a:lnTo>
                    <a:cubicBezTo>
                      <a:pt x="8092" y="8290"/>
                      <a:pt x="7740" y="6595"/>
                      <a:pt x="7668" y="6391"/>
                    </a:cubicBezTo>
                    <a:cubicBezTo>
                      <a:pt x="7371" y="5682"/>
                      <a:pt x="6962" y="5273"/>
                      <a:pt x="6546" y="5273"/>
                    </a:cubicBezTo>
                    <a:cubicBezTo>
                      <a:pt x="6509" y="5273"/>
                      <a:pt x="6472" y="5276"/>
                      <a:pt x="6434" y="5283"/>
                    </a:cubicBezTo>
                    <a:cubicBezTo>
                      <a:pt x="6025" y="5352"/>
                      <a:pt x="5788" y="5881"/>
                      <a:pt x="5514" y="6494"/>
                    </a:cubicBezTo>
                    <a:cubicBezTo>
                      <a:pt x="5461" y="6614"/>
                      <a:pt x="5406" y="6735"/>
                      <a:pt x="5351" y="6853"/>
                    </a:cubicBezTo>
                    <a:lnTo>
                      <a:pt x="5271" y="7024"/>
                    </a:lnTo>
                    <a:cubicBezTo>
                      <a:pt x="5116" y="7364"/>
                      <a:pt x="4955" y="7716"/>
                      <a:pt x="4703" y="7893"/>
                    </a:cubicBezTo>
                    <a:cubicBezTo>
                      <a:pt x="4621" y="7950"/>
                      <a:pt x="4533" y="7978"/>
                      <a:pt x="4434" y="7978"/>
                    </a:cubicBezTo>
                    <a:cubicBezTo>
                      <a:pt x="4323" y="7978"/>
                      <a:pt x="4217" y="7943"/>
                      <a:pt x="4114" y="7910"/>
                    </a:cubicBezTo>
                    <a:cubicBezTo>
                      <a:pt x="4023" y="7880"/>
                      <a:pt x="3938" y="7852"/>
                      <a:pt x="3861" y="7852"/>
                    </a:cubicBezTo>
                    <a:cubicBezTo>
                      <a:pt x="3814" y="7852"/>
                      <a:pt x="3774" y="7863"/>
                      <a:pt x="3738" y="7884"/>
                    </a:cubicBezTo>
                    <a:cubicBezTo>
                      <a:pt x="3616" y="7958"/>
                      <a:pt x="3494" y="8328"/>
                      <a:pt x="3395" y="8625"/>
                    </a:cubicBezTo>
                    <a:cubicBezTo>
                      <a:pt x="3277" y="8980"/>
                      <a:pt x="3176" y="9287"/>
                      <a:pt x="3019" y="9343"/>
                    </a:cubicBezTo>
                    <a:cubicBezTo>
                      <a:pt x="2989" y="9353"/>
                      <a:pt x="2546" y="9511"/>
                      <a:pt x="2390" y="9568"/>
                    </a:cubicBezTo>
                    <a:lnTo>
                      <a:pt x="768" y="13296"/>
                    </a:lnTo>
                    <a:lnTo>
                      <a:pt x="0" y="6220"/>
                    </a:lnTo>
                    <a:lnTo>
                      <a:pt x="16365" y="0"/>
                    </a:lnTo>
                    <a:lnTo>
                      <a:pt x="18534" y="13215"/>
                    </a:lnTo>
                    <a:lnTo>
                      <a:pt x="21377" y="12488"/>
                    </a:lnTo>
                    <a:lnTo>
                      <a:pt x="21402" y="12763"/>
                    </a:lnTo>
                    <a:cubicBezTo>
                      <a:pt x="21600" y="14868"/>
                      <a:pt x="21428" y="15576"/>
                      <a:pt x="21050" y="17126"/>
                    </a:cubicBezTo>
                    <a:cubicBezTo>
                      <a:pt x="21004" y="17316"/>
                      <a:pt x="20955" y="17520"/>
                      <a:pt x="20902" y="17742"/>
                    </a:cubicBezTo>
                    <a:cubicBezTo>
                      <a:pt x="20797" y="18181"/>
                      <a:pt x="20798" y="18703"/>
                      <a:pt x="20816" y="19203"/>
                    </a:cubicBezTo>
                    <a:lnTo>
                      <a:pt x="20827" y="19501"/>
                    </a:lnTo>
                    <a:lnTo>
                      <a:pt x="20669" y="19514"/>
                    </a:lnTo>
                    <a:cubicBezTo>
                      <a:pt x="19747" y="19587"/>
                      <a:pt x="18849" y="19819"/>
                      <a:pt x="18589" y="19990"/>
                    </a:cubicBezTo>
                    <a:cubicBezTo>
                      <a:pt x="18268" y="20203"/>
                      <a:pt x="16578" y="21535"/>
                      <a:pt x="16561" y="21548"/>
                    </a:cubicBezTo>
                    <a:lnTo>
                      <a:pt x="16495" y="21600"/>
                    </a:lnTo>
                    <a:cubicBezTo>
                      <a:pt x="16495" y="21600"/>
                      <a:pt x="16432" y="21538"/>
                      <a:pt x="16432" y="21538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55" name="Shape"/>
              <p:cNvSpPr/>
              <p:nvPr/>
            </p:nvSpPr>
            <p:spPr>
              <a:xfrm>
                <a:off x="6694920" y="7685484"/>
                <a:ext cx="2945799" cy="2285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extrusionOk="0">
                    <a:moveTo>
                      <a:pt x="19267" y="21600"/>
                    </a:moveTo>
                    <a:cubicBezTo>
                      <a:pt x="19183" y="21600"/>
                      <a:pt x="19103" y="21563"/>
                      <a:pt x="19050" y="21531"/>
                    </a:cubicBezTo>
                    <a:cubicBezTo>
                      <a:pt x="18792" y="21378"/>
                      <a:pt x="18697" y="21046"/>
                      <a:pt x="18803" y="20667"/>
                    </a:cubicBezTo>
                    <a:cubicBezTo>
                      <a:pt x="18825" y="20588"/>
                      <a:pt x="18877" y="20539"/>
                      <a:pt x="18922" y="20495"/>
                    </a:cubicBezTo>
                    <a:cubicBezTo>
                      <a:pt x="18960" y="20459"/>
                      <a:pt x="18995" y="20425"/>
                      <a:pt x="19004" y="20388"/>
                    </a:cubicBezTo>
                    <a:cubicBezTo>
                      <a:pt x="19021" y="20318"/>
                      <a:pt x="19007" y="20255"/>
                      <a:pt x="18950" y="20154"/>
                    </a:cubicBezTo>
                    <a:cubicBezTo>
                      <a:pt x="18426" y="19216"/>
                      <a:pt x="17606" y="18332"/>
                      <a:pt x="16737" y="17397"/>
                    </a:cubicBezTo>
                    <a:cubicBezTo>
                      <a:pt x="14946" y="15467"/>
                      <a:pt x="12915" y="13281"/>
                      <a:pt x="13399" y="10172"/>
                    </a:cubicBezTo>
                    <a:cubicBezTo>
                      <a:pt x="13412" y="10087"/>
                      <a:pt x="13428" y="10001"/>
                      <a:pt x="13444" y="9914"/>
                    </a:cubicBezTo>
                    <a:cubicBezTo>
                      <a:pt x="13496" y="9628"/>
                      <a:pt x="13549" y="9333"/>
                      <a:pt x="13524" y="9056"/>
                    </a:cubicBezTo>
                    <a:cubicBezTo>
                      <a:pt x="13506" y="8940"/>
                      <a:pt x="13280" y="8314"/>
                      <a:pt x="13192" y="8264"/>
                    </a:cubicBezTo>
                    <a:cubicBezTo>
                      <a:pt x="13194" y="8264"/>
                      <a:pt x="13197" y="8264"/>
                      <a:pt x="13199" y="8264"/>
                    </a:cubicBezTo>
                    <a:cubicBezTo>
                      <a:pt x="13216" y="8264"/>
                      <a:pt x="13225" y="8257"/>
                      <a:pt x="13230" y="8251"/>
                    </a:cubicBezTo>
                    <a:lnTo>
                      <a:pt x="13113" y="8115"/>
                    </a:lnTo>
                    <a:cubicBezTo>
                      <a:pt x="13229" y="7944"/>
                      <a:pt x="13335" y="7594"/>
                      <a:pt x="13192" y="7387"/>
                    </a:cubicBezTo>
                    <a:cubicBezTo>
                      <a:pt x="13136" y="7306"/>
                      <a:pt x="13068" y="7271"/>
                      <a:pt x="12964" y="7271"/>
                    </a:cubicBezTo>
                    <a:cubicBezTo>
                      <a:pt x="12908" y="7271"/>
                      <a:pt x="12850" y="7281"/>
                      <a:pt x="12787" y="7291"/>
                    </a:cubicBezTo>
                    <a:cubicBezTo>
                      <a:pt x="12723" y="7302"/>
                      <a:pt x="12656" y="7313"/>
                      <a:pt x="12590" y="7313"/>
                    </a:cubicBezTo>
                    <a:cubicBezTo>
                      <a:pt x="12547" y="7313"/>
                      <a:pt x="12509" y="7309"/>
                      <a:pt x="12474" y="7299"/>
                    </a:cubicBezTo>
                    <a:cubicBezTo>
                      <a:pt x="11955" y="7165"/>
                      <a:pt x="11630" y="6534"/>
                      <a:pt x="11316" y="5922"/>
                    </a:cubicBezTo>
                    <a:cubicBezTo>
                      <a:pt x="11145" y="5591"/>
                      <a:pt x="10984" y="5278"/>
                      <a:pt x="10801" y="5063"/>
                    </a:cubicBezTo>
                    <a:cubicBezTo>
                      <a:pt x="10688" y="4929"/>
                      <a:pt x="10502" y="4836"/>
                      <a:pt x="10322" y="4745"/>
                    </a:cubicBezTo>
                    <a:cubicBezTo>
                      <a:pt x="10061" y="4614"/>
                      <a:pt x="9814" y="4490"/>
                      <a:pt x="9738" y="4233"/>
                    </a:cubicBezTo>
                    <a:cubicBezTo>
                      <a:pt x="9709" y="4134"/>
                      <a:pt x="9710" y="4023"/>
                      <a:pt x="9740" y="3903"/>
                    </a:cubicBezTo>
                    <a:cubicBezTo>
                      <a:pt x="9589" y="3917"/>
                      <a:pt x="9330" y="3984"/>
                      <a:pt x="9293" y="4004"/>
                    </a:cubicBezTo>
                    <a:cubicBezTo>
                      <a:pt x="9017" y="4198"/>
                      <a:pt x="8760" y="4546"/>
                      <a:pt x="8489" y="4914"/>
                    </a:cubicBezTo>
                    <a:cubicBezTo>
                      <a:pt x="8048" y="5512"/>
                      <a:pt x="7592" y="6131"/>
                      <a:pt x="6991" y="6131"/>
                    </a:cubicBezTo>
                    <a:lnTo>
                      <a:pt x="6991" y="6131"/>
                    </a:lnTo>
                    <a:cubicBezTo>
                      <a:pt x="6789" y="6131"/>
                      <a:pt x="6580" y="6059"/>
                      <a:pt x="6369" y="5916"/>
                    </a:cubicBezTo>
                    <a:cubicBezTo>
                      <a:pt x="6103" y="5735"/>
                      <a:pt x="5885" y="5474"/>
                      <a:pt x="5674" y="5222"/>
                    </a:cubicBezTo>
                    <a:cubicBezTo>
                      <a:pt x="5476" y="4985"/>
                      <a:pt x="5272" y="4740"/>
                      <a:pt x="5034" y="4572"/>
                    </a:cubicBezTo>
                    <a:cubicBezTo>
                      <a:pt x="4596" y="4263"/>
                      <a:pt x="4164" y="4125"/>
                      <a:pt x="3632" y="4125"/>
                    </a:cubicBezTo>
                    <a:cubicBezTo>
                      <a:pt x="3336" y="4125"/>
                      <a:pt x="3042" y="4166"/>
                      <a:pt x="2730" y="4210"/>
                    </a:cubicBezTo>
                    <a:cubicBezTo>
                      <a:pt x="2448" y="4250"/>
                      <a:pt x="2155" y="4291"/>
                      <a:pt x="1846" y="4303"/>
                    </a:cubicBezTo>
                    <a:lnTo>
                      <a:pt x="1811" y="4303"/>
                    </a:lnTo>
                    <a:cubicBezTo>
                      <a:pt x="1688" y="4303"/>
                      <a:pt x="1560" y="4279"/>
                      <a:pt x="1435" y="4255"/>
                    </a:cubicBezTo>
                    <a:cubicBezTo>
                      <a:pt x="1312" y="4232"/>
                      <a:pt x="1185" y="4207"/>
                      <a:pt x="1067" y="4207"/>
                    </a:cubicBezTo>
                    <a:cubicBezTo>
                      <a:pt x="956" y="4207"/>
                      <a:pt x="864" y="4229"/>
                      <a:pt x="785" y="4273"/>
                    </a:cubicBezTo>
                    <a:lnTo>
                      <a:pt x="679" y="4331"/>
                    </a:lnTo>
                    <a:lnTo>
                      <a:pt x="646" y="2968"/>
                    </a:lnTo>
                    <a:cubicBezTo>
                      <a:pt x="470" y="2791"/>
                      <a:pt x="33" y="2331"/>
                      <a:pt x="3" y="2097"/>
                    </a:cubicBezTo>
                    <a:cubicBezTo>
                      <a:pt x="-35" y="1801"/>
                      <a:pt x="302" y="1594"/>
                      <a:pt x="340" y="1571"/>
                    </a:cubicBezTo>
                    <a:lnTo>
                      <a:pt x="352" y="1564"/>
                    </a:lnTo>
                    <a:lnTo>
                      <a:pt x="6826" y="759"/>
                    </a:lnTo>
                    <a:lnTo>
                      <a:pt x="7182" y="1596"/>
                    </a:lnTo>
                    <a:lnTo>
                      <a:pt x="13833" y="1028"/>
                    </a:lnTo>
                    <a:lnTo>
                      <a:pt x="13858" y="1057"/>
                    </a:lnTo>
                    <a:cubicBezTo>
                      <a:pt x="13940" y="1153"/>
                      <a:pt x="14206" y="1483"/>
                      <a:pt x="14206" y="1702"/>
                    </a:cubicBezTo>
                    <a:cubicBezTo>
                      <a:pt x="14206" y="1803"/>
                      <a:pt x="14233" y="1803"/>
                      <a:pt x="14245" y="1803"/>
                    </a:cubicBezTo>
                    <a:cubicBezTo>
                      <a:pt x="14255" y="1803"/>
                      <a:pt x="14266" y="1800"/>
                      <a:pt x="14278" y="1795"/>
                    </a:cubicBezTo>
                    <a:cubicBezTo>
                      <a:pt x="14513" y="1693"/>
                      <a:pt x="14489" y="1475"/>
                      <a:pt x="14382" y="1036"/>
                    </a:cubicBezTo>
                    <a:cubicBezTo>
                      <a:pt x="14325" y="804"/>
                      <a:pt x="14272" y="585"/>
                      <a:pt x="14327" y="412"/>
                    </a:cubicBezTo>
                    <a:cubicBezTo>
                      <a:pt x="14445" y="40"/>
                      <a:pt x="14991" y="0"/>
                      <a:pt x="15220" y="0"/>
                    </a:cubicBezTo>
                    <a:cubicBezTo>
                      <a:pt x="15270" y="0"/>
                      <a:pt x="15316" y="2"/>
                      <a:pt x="15354" y="6"/>
                    </a:cubicBezTo>
                    <a:lnTo>
                      <a:pt x="15442" y="15"/>
                    </a:lnTo>
                    <a:cubicBezTo>
                      <a:pt x="15584" y="30"/>
                      <a:pt x="15846" y="58"/>
                      <a:pt x="16110" y="80"/>
                    </a:cubicBezTo>
                    <a:lnTo>
                      <a:pt x="16172" y="85"/>
                    </a:lnTo>
                    <a:lnTo>
                      <a:pt x="16210" y="357"/>
                    </a:lnTo>
                    <a:cubicBezTo>
                      <a:pt x="16259" y="691"/>
                      <a:pt x="16309" y="1036"/>
                      <a:pt x="16318" y="1400"/>
                    </a:cubicBezTo>
                    <a:cubicBezTo>
                      <a:pt x="16324" y="1613"/>
                      <a:pt x="16280" y="1741"/>
                      <a:pt x="16245" y="1845"/>
                    </a:cubicBezTo>
                    <a:cubicBezTo>
                      <a:pt x="16199" y="1980"/>
                      <a:pt x="16176" y="2048"/>
                      <a:pt x="16309" y="2282"/>
                    </a:cubicBezTo>
                    <a:cubicBezTo>
                      <a:pt x="16331" y="2320"/>
                      <a:pt x="16391" y="2337"/>
                      <a:pt x="16456" y="2354"/>
                    </a:cubicBezTo>
                    <a:cubicBezTo>
                      <a:pt x="16548" y="2380"/>
                      <a:pt x="16652" y="2408"/>
                      <a:pt x="16723" y="2520"/>
                    </a:cubicBezTo>
                    <a:cubicBezTo>
                      <a:pt x="16859" y="2733"/>
                      <a:pt x="16874" y="2988"/>
                      <a:pt x="16887" y="3236"/>
                    </a:cubicBezTo>
                    <a:cubicBezTo>
                      <a:pt x="16896" y="3396"/>
                      <a:pt x="16905" y="3547"/>
                      <a:pt x="16945" y="3681"/>
                    </a:cubicBezTo>
                    <a:cubicBezTo>
                      <a:pt x="17002" y="3870"/>
                      <a:pt x="17101" y="4032"/>
                      <a:pt x="17205" y="4204"/>
                    </a:cubicBezTo>
                    <a:cubicBezTo>
                      <a:pt x="17284" y="4333"/>
                      <a:pt x="17364" y="4466"/>
                      <a:pt x="17427" y="4612"/>
                    </a:cubicBezTo>
                    <a:cubicBezTo>
                      <a:pt x="17512" y="4813"/>
                      <a:pt x="17531" y="5031"/>
                      <a:pt x="17548" y="5241"/>
                    </a:cubicBezTo>
                    <a:cubicBezTo>
                      <a:pt x="17565" y="5444"/>
                      <a:pt x="17581" y="5635"/>
                      <a:pt x="17655" y="5800"/>
                    </a:cubicBezTo>
                    <a:cubicBezTo>
                      <a:pt x="17723" y="5954"/>
                      <a:pt x="17832" y="6062"/>
                      <a:pt x="17947" y="6177"/>
                    </a:cubicBezTo>
                    <a:cubicBezTo>
                      <a:pt x="18071" y="6300"/>
                      <a:pt x="18198" y="6427"/>
                      <a:pt x="18283" y="6619"/>
                    </a:cubicBezTo>
                    <a:lnTo>
                      <a:pt x="18320" y="6703"/>
                    </a:lnTo>
                    <a:cubicBezTo>
                      <a:pt x="18510" y="7130"/>
                      <a:pt x="18864" y="7926"/>
                      <a:pt x="18910" y="8350"/>
                    </a:cubicBezTo>
                    <a:cubicBezTo>
                      <a:pt x="18972" y="8913"/>
                      <a:pt x="19180" y="9284"/>
                      <a:pt x="19420" y="9714"/>
                    </a:cubicBezTo>
                    <a:cubicBezTo>
                      <a:pt x="19488" y="9837"/>
                      <a:pt x="19559" y="9964"/>
                      <a:pt x="19628" y="10099"/>
                    </a:cubicBezTo>
                    <a:cubicBezTo>
                      <a:pt x="19821" y="10474"/>
                      <a:pt x="19986" y="10857"/>
                      <a:pt x="20145" y="11228"/>
                    </a:cubicBezTo>
                    <a:cubicBezTo>
                      <a:pt x="20361" y="11731"/>
                      <a:pt x="20585" y="12251"/>
                      <a:pt x="20874" y="12738"/>
                    </a:cubicBezTo>
                    <a:cubicBezTo>
                      <a:pt x="21565" y="13902"/>
                      <a:pt x="21533" y="16364"/>
                      <a:pt x="21343" y="17734"/>
                    </a:cubicBezTo>
                    <a:cubicBezTo>
                      <a:pt x="21321" y="17886"/>
                      <a:pt x="21255" y="18106"/>
                      <a:pt x="21179" y="18360"/>
                    </a:cubicBezTo>
                    <a:cubicBezTo>
                      <a:pt x="21018" y="18893"/>
                      <a:pt x="20798" y="19623"/>
                      <a:pt x="20979" y="19867"/>
                    </a:cubicBezTo>
                    <a:cubicBezTo>
                      <a:pt x="20997" y="19890"/>
                      <a:pt x="21017" y="19913"/>
                      <a:pt x="21038" y="19936"/>
                    </a:cubicBezTo>
                    <a:cubicBezTo>
                      <a:pt x="21123" y="20032"/>
                      <a:pt x="21252" y="20177"/>
                      <a:pt x="21167" y="20399"/>
                    </a:cubicBezTo>
                    <a:cubicBezTo>
                      <a:pt x="21113" y="20542"/>
                      <a:pt x="20965" y="20658"/>
                      <a:pt x="20847" y="20751"/>
                    </a:cubicBezTo>
                    <a:cubicBezTo>
                      <a:pt x="20816" y="20775"/>
                      <a:pt x="20788" y="20797"/>
                      <a:pt x="20766" y="20817"/>
                    </a:cubicBezTo>
                    <a:cubicBezTo>
                      <a:pt x="20563" y="20994"/>
                      <a:pt x="20297" y="21196"/>
                      <a:pt x="20029" y="21196"/>
                    </a:cubicBezTo>
                    <a:cubicBezTo>
                      <a:pt x="20003" y="21196"/>
                      <a:pt x="19976" y="21194"/>
                      <a:pt x="19950" y="21190"/>
                    </a:cubicBezTo>
                    <a:cubicBezTo>
                      <a:pt x="19778" y="21163"/>
                      <a:pt x="19646" y="21043"/>
                      <a:pt x="19518" y="20927"/>
                    </a:cubicBezTo>
                    <a:cubicBezTo>
                      <a:pt x="19424" y="20843"/>
                      <a:pt x="19336" y="20763"/>
                      <a:pt x="19236" y="20721"/>
                    </a:cubicBezTo>
                    <a:cubicBezTo>
                      <a:pt x="19214" y="20774"/>
                      <a:pt x="19215" y="20799"/>
                      <a:pt x="19217" y="20806"/>
                    </a:cubicBezTo>
                    <a:cubicBezTo>
                      <a:pt x="19223" y="20840"/>
                      <a:pt x="19278" y="20878"/>
                      <a:pt x="19327" y="20912"/>
                    </a:cubicBezTo>
                    <a:cubicBezTo>
                      <a:pt x="19405" y="20966"/>
                      <a:pt x="19502" y="21033"/>
                      <a:pt x="19547" y="21163"/>
                    </a:cubicBezTo>
                    <a:cubicBezTo>
                      <a:pt x="19599" y="21309"/>
                      <a:pt x="19466" y="21509"/>
                      <a:pt x="19411" y="21552"/>
                    </a:cubicBezTo>
                    <a:cubicBezTo>
                      <a:pt x="19370" y="21584"/>
                      <a:pt x="19321" y="21600"/>
                      <a:pt x="19267" y="21600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56" name="Shape"/>
              <p:cNvSpPr/>
              <p:nvPr/>
            </p:nvSpPr>
            <p:spPr>
              <a:xfrm>
                <a:off x="7990709" y="5872058"/>
                <a:ext cx="1684833" cy="1276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extrusionOk="0">
                    <a:moveTo>
                      <a:pt x="12660" y="21594"/>
                    </a:moveTo>
                    <a:cubicBezTo>
                      <a:pt x="12152" y="21557"/>
                      <a:pt x="11791" y="21422"/>
                      <a:pt x="11557" y="21181"/>
                    </a:cubicBezTo>
                    <a:lnTo>
                      <a:pt x="11512" y="21135"/>
                    </a:lnTo>
                    <a:lnTo>
                      <a:pt x="11504" y="21061"/>
                    </a:lnTo>
                    <a:cubicBezTo>
                      <a:pt x="11492" y="20931"/>
                      <a:pt x="11482" y="20789"/>
                      <a:pt x="11472" y="20640"/>
                    </a:cubicBezTo>
                    <a:cubicBezTo>
                      <a:pt x="11431" y="20046"/>
                      <a:pt x="11385" y="19372"/>
                      <a:pt x="11113" y="19014"/>
                    </a:cubicBezTo>
                    <a:cubicBezTo>
                      <a:pt x="10990" y="18851"/>
                      <a:pt x="10837" y="18766"/>
                      <a:pt x="10675" y="18676"/>
                    </a:cubicBezTo>
                    <a:cubicBezTo>
                      <a:pt x="10473" y="18563"/>
                      <a:pt x="10264" y="18447"/>
                      <a:pt x="10096" y="18180"/>
                    </a:cubicBezTo>
                    <a:cubicBezTo>
                      <a:pt x="9903" y="17872"/>
                      <a:pt x="9823" y="17462"/>
                      <a:pt x="9745" y="17066"/>
                    </a:cubicBezTo>
                    <a:cubicBezTo>
                      <a:pt x="9708" y="16881"/>
                      <a:pt x="9674" y="16706"/>
                      <a:pt x="9630" y="16552"/>
                    </a:cubicBezTo>
                    <a:cubicBezTo>
                      <a:pt x="9598" y="16442"/>
                      <a:pt x="9570" y="16300"/>
                      <a:pt x="9541" y="16149"/>
                    </a:cubicBezTo>
                    <a:cubicBezTo>
                      <a:pt x="9488" y="15877"/>
                      <a:pt x="9422" y="15540"/>
                      <a:pt x="9318" y="15403"/>
                    </a:cubicBezTo>
                    <a:cubicBezTo>
                      <a:pt x="9152" y="15188"/>
                      <a:pt x="8895" y="15067"/>
                      <a:pt x="8623" y="14939"/>
                    </a:cubicBezTo>
                    <a:cubicBezTo>
                      <a:pt x="8320" y="14797"/>
                      <a:pt x="8007" y="14650"/>
                      <a:pt x="7765" y="14353"/>
                    </a:cubicBezTo>
                    <a:cubicBezTo>
                      <a:pt x="7454" y="13974"/>
                      <a:pt x="7255" y="13604"/>
                      <a:pt x="7061" y="13245"/>
                    </a:cubicBezTo>
                    <a:cubicBezTo>
                      <a:pt x="6789" y="12740"/>
                      <a:pt x="6554" y="12304"/>
                      <a:pt x="6059" y="11921"/>
                    </a:cubicBezTo>
                    <a:cubicBezTo>
                      <a:pt x="5541" y="11518"/>
                      <a:pt x="5079" y="10963"/>
                      <a:pt x="4633" y="10427"/>
                    </a:cubicBezTo>
                    <a:cubicBezTo>
                      <a:pt x="4366" y="10105"/>
                      <a:pt x="4089" y="9773"/>
                      <a:pt x="3809" y="9486"/>
                    </a:cubicBezTo>
                    <a:cubicBezTo>
                      <a:pt x="3387" y="9053"/>
                      <a:pt x="3089" y="8493"/>
                      <a:pt x="2801" y="7952"/>
                    </a:cubicBezTo>
                    <a:cubicBezTo>
                      <a:pt x="2429" y="7253"/>
                      <a:pt x="2078" y="6592"/>
                      <a:pt x="1492" y="6254"/>
                    </a:cubicBezTo>
                    <a:cubicBezTo>
                      <a:pt x="1391" y="6196"/>
                      <a:pt x="1263" y="6143"/>
                      <a:pt x="1128" y="6087"/>
                    </a:cubicBezTo>
                    <a:cubicBezTo>
                      <a:pt x="638" y="5885"/>
                      <a:pt x="-32" y="5607"/>
                      <a:pt x="1" y="4744"/>
                    </a:cubicBezTo>
                    <a:cubicBezTo>
                      <a:pt x="20" y="4223"/>
                      <a:pt x="440" y="3695"/>
                      <a:pt x="810" y="3229"/>
                    </a:cubicBezTo>
                    <a:cubicBezTo>
                      <a:pt x="938" y="3067"/>
                      <a:pt x="1060" y="2914"/>
                      <a:pt x="1138" y="2791"/>
                    </a:cubicBezTo>
                    <a:lnTo>
                      <a:pt x="1155" y="2764"/>
                    </a:lnTo>
                    <a:lnTo>
                      <a:pt x="4084" y="692"/>
                    </a:lnTo>
                    <a:lnTo>
                      <a:pt x="10267" y="0"/>
                    </a:lnTo>
                    <a:lnTo>
                      <a:pt x="11088" y="1893"/>
                    </a:lnTo>
                    <a:lnTo>
                      <a:pt x="15575" y="950"/>
                    </a:lnTo>
                    <a:lnTo>
                      <a:pt x="21568" y="6795"/>
                    </a:lnTo>
                    <a:lnTo>
                      <a:pt x="21568" y="6964"/>
                    </a:lnTo>
                    <a:lnTo>
                      <a:pt x="21527" y="7019"/>
                    </a:lnTo>
                    <a:cubicBezTo>
                      <a:pt x="21297" y="7320"/>
                      <a:pt x="21033" y="7555"/>
                      <a:pt x="20698" y="7757"/>
                    </a:cubicBezTo>
                    <a:cubicBezTo>
                      <a:pt x="20008" y="8173"/>
                      <a:pt x="19566" y="8825"/>
                      <a:pt x="19262" y="9873"/>
                    </a:cubicBezTo>
                    <a:cubicBezTo>
                      <a:pt x="19142" y="10287"/>
                      <a:pt x="19087" y="10745"/>
                      <a:pt x="19029" y="11229"/>
                    </a:cubicBezTo>
                    <a:cubicBezTo>
                      <a:pt x="18955" y="11842"/>
                      <a:pt x="18878" y="12475"/>
                      <a:pt x="18659" y="13020"/>
                    </a:cubicBezTo>
                    <a:cubicBezTo>
                      <a:pt x="18502" y="13417"/>
                      <a:pt x="18313" y="13543"/>
                      <a:pt x="18131" y="13665"/>
                    </a:cubicBezTo>
                    <a:cubicBezTo>
                      <a:pt x="18030" y="13732"/>
                      <a:pt x="17927" y="13802"/>
                      <a:pt x="17818" y="13922"/>
                    </a:cubicBezTo>
                    <a:cubicBezTo>
                      <a:pt x="17581" y="14184"/>
                      <a:pt x="17573" y="14377"/>
                      <a:pt x="17560" y="14669"/>
                    </a:cubicBezTo>
                    <a:cubicBezTo>
                      <a:pt x="17552" y="14858"/>
                      <a:pt x="17543" y="15073"/>
                      <a:pt x="17470" y="15330"/>
                    </a:cubicBezTo>
                    <a:cubicBezTo>
                      <a:pt x="17344" y="15779"/>
                      <a:pt x="16966" y="15965"/>
                      <a:pt x="16632" y="16131"/>
                    </a:cubicBezTo>
                    <a:cubicBezTo>
                      <a:pt x="16425" y="16233"/>
                      <a:pt x="16189" y="16350"/>
                      <a:pt x="16170" y="16481"/>
                    </a:cubicBezTo>
                    <a:cubicBezTo>
                      <a:pt x="16162" y="16535"/>
                      <a:pt x="16179" y="16704"/>
                      <a:pt x="16498" y="17086"/>
                    </a:cubicBezTo>
                    <a:lnTo>
                      <a:pt x="16405" y="17224"/>
                    </a:lnTo>
                    <a:lnTo>
                      <a:pt x="16351" y="17388"/>
                    </a:lnTo>
                    <a:cubicBezTo>
                      <a:pt x="16244" y="17343"/>
                      <a:pt x="15264" y="17198"/>
                      <a:pt x="15009" y="17198"/>
                    </a:cubicBezTo>
                    <a:cubicBezTo>
                      <a:pt x="14761" y="17304"/>
                      <a:pt x="14758" y="17620"/>
                      <a:pt x="14782" y="18127"/>
                    </a:cubicBezTo>
                    <a:cubicBezTo>
                      <a:pt x="14793" y="18355"/>
                      <a:pt x="14804" y="18570"/>
                      <a:pt x="14770" y="18756"/>
                    </a:cubicBezTo>
                    <a:cubicBezTo>
                      <a:pt x="14602" y="19682"/>
                      <a:pt x="14091" y="20147"/>
                      <a:pt x="13597" y="20598"/>
                    </a:cubicBezTo>
                    <a:cubicBezTo>
                      <a:pt x="13326" y="20845"/>
                      <a:pt x="13045" y="21102"/>
                      <a:pt x="12831" y="21431"/>
                    </a:cubicBezTo>
                    <a:cubicBezTo>
                      <a:pt x="12812" y="21459"/>
                      <a:pt x="12796" y="21488"/>
                      <a:pt x="12780" y="21518"/>
                    </a:cubicBezTo>
                    <a:lnTo>
                      <a:pt x="12736" y="21600"/>
                    </a:lnTo>
                    <a:cubicBezTo>
                      <a:pt x="12736" y="21600"/>
                      <a:pt x="12660" y="21594"/>
                      <a:pt x="12660" y="21594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57" name="Shape"/>
              <p:cNvSpPr/>
              <p:nvPr/>
            </p:nvSpPr>
            <p:spPr>
              <a:xfrm>
                <a:off x="7213232" y="6023176"/>
                <a:ext cx="1794410" cy="1878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435" y="21600"/>
                    </a:moveTo>
                    <a:cubicBezTo>
                      <a:pt x="17341" y="21600"/>
                      <a:pt x="17257" y="21564"/>
                      <a:pt x="17199" y="21500"/>
                    </a:cubicBezTo>
                    <a:cubicBezTo>
                      <a:pt x="17141" y="21435"/>
                      <a:pt x="17112" y="21343"/>
                      <a:pt x="17112" y="21229"/>
                    </a:cubicBezTo>
                    <a:cubicBezTo>
                      <a:pt x="17112" y="21129"/>
                      <a:pt x="16886" y="20865"/>
                      <a:pt x="16662" y="20663"/>
                    </a:cubicBezTo>
                    <a:lnTo>
                      <a:pt x="5617" y="21358"/>
                    </a:lnTo>
                    <a:lnTo>
                      <a:pt x="4990" y="20273"/>
                    </a:lnTo>
                    <a:cubicBezTo>
                      <a:pt x="4939" y="20197"/>
                      <a:pt x="3666" y="18237"/>
                      <a:pt x="3863" y="16598"/>
                    </a:cubicBezTo>
                    <a:cubicBezTo>
                      <a:pt x="3972" y="15692"/>
                      <a:pt x="4139" y="15328"/>
                      <a:pt x="4287" y="15006"/>
                    </a:cubicBezTo>
                    <a:cubicBezTo>
                      <a:pt x="4400" y="14759"/>
                      <a:pt x="4498" y="14546"/>
                      <a:pt x="4539" y="14108"/>
                    </a:cubicBezTo>
                    <a:cubicBezTo>
                      <a:pt x="4629" y="13167"/>
                      <a:pt x="3434" y="12145"/>
                      <a:pt x="3422" y="12135"/>
                    </a:cubicBezTo>
                    <a:lnTo>
                      <a:pt x="3395" y="12112"/>
                    </a:lnTo>
                    <a:lnTo>
                      <a:pt x="0" y="1544"/>
                    </a:lnTo>
                    <a:lnTo>
                      <a:pt x="161" y="1531"/>
                    </a:lnTo>
                    <a:cubicBezTo>
                      <a:pt x="1620" y="1414"/>
                      <a:pt x="9462" y="225"/>
                      <a:pt x="10351" y="90"/>
                    </a:cubicBezTo>
                    <a:lnTo>
                      <a:pt x="10595" y="54"/>
                    </a:lnTo>
                    <a:lnTo>
                      <a:pt x="10942" y="0"/>
                    </a:lnTo>
                    <a:lnTo>
                      <a:pt x="10716" y="257"/>
                    </a:lnTo>
                    <a:cubicBezTo>
                      <a:pt x="10633" y="351"/>
                      <a:pt x="10514" y="459"/>
                      <a:pt x="10388" y="573"/>
                    </a:cubicBezTo>
                    <a:cubicBezTo>
                      <a:pt x="10106" y="830"/>
                      <a:pt x="9721" y="1181"/>
                      <a:pt x="9707" y="1436"/>
                    </a:cubicBezTo>
                    <a:cubicBezTo>
                      <a:pt x="9688" y="1803"/>
                      <a:pt x="10059" y="1942"/>
                      <a:pt x="10585" y="2099"/>
                    </a:cubicBezTo>
                    <a:cubicBezTo>
                      <a:pt x="10720" y="2140"/>
                      <a:pt x="10846" y="2177"/>
                      <a:pt x="10954" y="2222"/>
                    </a:cubicBezTo>
                    <a:cubicBezTo>
                      <a:pt x="11572" y="2480"/>
                      <a:pt x="11939" y="2978"/>
                      <a:pt x="12294" y="3461"/>
                    </a:cubicBezTo>
                    <a:cubicBezTo>
                      <a:pt x="12553" y="3814"/>
                      <a:pt x="12822" y="4178"/>
                      <a:pt x="13188" y="4449"/>
                    </a:cubicBezTo>
                    <a:cubicBezTo>
                      <a:pt x="13460" y="4651"/>
                      <a:pt x="13723" y="4880"/>
                      <a:pt x="13978" y="5101"/>
                    </a:cubicBezTo>
                    <a:cubicBezTo>
                      <a:pt x="14388" y="5458"/>
                      <a:pt x="14812" y="5825"/>
                      <a:pt x="15277" y="6086"/>
                    </a:cubicBezTo>
                    <a:cubicBezTo>
                      <a:pt x="15789" y="6374"/>
                      <a:pt x="16037" y="6705"/>
                      <a:pt x="16299" y="7056"/>
                    </a:cubicBezTo>
                    <a:cubicBezTo>
                      <a:pt x="16473" y="7290"/>
                      <a:pt x="16653" y="7531"/>
                      <a:pt x="16925" y="7771"/>
                    </a:cubicBezTo>
                    <a:cubicBezTo>
                      <a:pt x="17114" y="7938"/>
                      <a:pt x="17382" y="8029"/>
                      <a:pt x="17642" y="8117"/>
                    </a:cubicBezTo>
                    <a:cubicBezTo>
                      <a:pt x="17913" y="8210"/>
                      <a:pt x="18194" y="8305"/>
                      <a:pt x="18391" y="8489"/>
                    </a:cubicBezTo>
                    <a:cubicBezTo>
                      <a:pt x="18541" y="8631"/>
                      <a:pt x="18610" y="8887"/>
                      <a:pt x="18670" y="9111"/>
                    </a:cubicBezTo>
                    <a:cubicBezTo>
                      <a:pt x="18695" y="9204"/>
                      <a:pt x="18718" y="9292"/>
                      <a:pt x="18745" y="9359"/>
                    </a:cubicBezTo>
                    <a:cubicBezTo>
                      <a:pt x="18792" y="9477"/>
                      <a:pt x="18827" y="9608"/>
                      <a:pt x="18862" y="9734"/>
                    </a:cubicBezTo>
                    <a:cubicBezTo>
                      <a:pt x="18928" y="9977"/>
                      <a:pt x="18996" y="10228"/>
                      <a:pt x="19140" y="10395"/>
                    </a:cubicBezTo>
                    <a:cubicBezTo>
                      <a:pt x="19258" y="10530"/>
                      <a:pt x="19417" y="10594"/>
                      <a:pt x="19585" y="10661"/>
                    </a:cubicBezTo>
                    <a:cubicBezTo>
                      <a:pt x="19754" y="10729"/>
                      <a:pt x="19929" y="10800"/>
                      <a:pt x="20081" y="10944"/>
                    </a:cubicBezTo>
                    <a:cubicBezTo>
                      <a:pt x="20403" y="11251"/>
                      <a:pt x="20453" y="11779"/>
                      <a:pt x="20493" y="12203"/>
                    </a:cubicBezTo>
                    <a:cubicBezTo>
                      <a:pt x="20500" y="12281"/>
                      <a:pt x="20507" y="12355"/>
                      <a:pt x="20516" y="12426"/>
                    </a:cubicBezTo>
                    <a:cubicBezTo>
                      <a:pt x="20695" y="12538"/>
                      <a:pt x="20981" y="12605"/>
                      <a:pt x="21365" y="12626"/>
                    </a:cubicBezTo>
                    <a:lnTo>
                      <a:pt x="21600" y="12638"/>
                    </a:lnTo>
                    <a:lnTo>
                      <a:pt x="21464" y="12821"/>
                    </a:lnTo>
                    <a:cubicBezTo>
                      <a:pt x="21359" y="12964"/>
                      <a:pt x="21324" y="13122"/>
                      <a:pt x="21288" y="13288"/>
                    </a:cubicBezTo>
                    <a:cubicBezTo>
                      <a:pt x="21252" y="13455"/>
                      <a:pt x="21215" y="13627"/>
                      <a:pt x="21107" y="13800"/>
                    </a:cubicBezTo>
                    <a:cubicBezTo>
                      <a:pt x="21001" y="13975"/>
                      <a:pt x="20855" y="14116"/>
                      <a:pt x="20713" y="14254"/>
                    </a:cubicBezTo>
                    <a:cubicBezTo>
                      <a:pt x="20578" y="14384"/>
                      <a:pt x="20449" y="14509"/>
                      <a:pt x="20362" y="14654"/>
                    </a:cubicBezTo>
                    <a:cubicBezTo>
                      <a:pt x="20553" y="14801"/>
                      <a:pt x="20783" y="15117"/>
                      <a:pt x="20798" y="15170"/>
                    </a:cubicBezTo>
                    <a:cubicBezTo>
                      <a:pt x="20862" y="15415"/>
                      <a:pt x="20761" y="15860"/>
                      <a:pt x="20541" y="16047"/>
                    </a:cubicBezTo>
                    <a:cubicBezTo>
                      <a:pt x="20485" y="16095"/>
                      <a:pt x="20425" y="16126"/>
                      <a:pt x="20372" y="16153"/>
                    </a:cubicBezTo>
                    <a:cubicBezTo>
                      <a:pt x="20295" y="16194"/>
                      <a:pt x="20250" y="16219"/>
                      <a:pt x="20221" y="16270"/>
                    </a:cubicBezTo>
                    <a:cubicBezTo>
                      <a:pt x="20181" y="16344"/>
                      <a:pt x="20176" y="16474"/>
                      <a:pt x="20171" y="16588"/>
                    </a:cubicBezTo>
                    <a:cubicBezTo>
                      <a:pt x="20168" y="16663"/>
                      <a:pt x="20165" y="16735"/>
                      <a:pt x="20155" y="16797"/>
                    </a:cubicBezTo>
                    <a:cubicBezTo>
                      <a:pt x="20147" y="16844"/>
                      <a:pt x="20137" y="16894"/>
                      <a:pt x="20127" y="16945"/>
                    </a:cubicBezTo>
                    <a:cubicBezTo>
                      <a:pt x="20055" y="17308"/>
                      <a:pt x="20019" y="17598"/>
                      <a:pt x="20257" y="17747"/>
                    </a:cubicBezTo>
                    <a:cubicBezTo>
                      <a:pt x="20289" y="17766"/>
                      <a:pt x="20315" y="17781"/>
                      <a:pt x="20336" y="17793"/>
                    </a:cubicBezTo>
                    <a:cubicBezTo>
                      <a:pt x="20500" y="17884"/>
                      <a:pt x="20506" y="17940"/>
                      <a:pt x="20505" y="18164"/>
                    </a:cubicBezTo>
                    <a:cubicBezTo>
                      <a:pt x="20503" y="18592"/>
                      <a:pt x="20568" y="18990"/>
                      <a:pt x="20638" y="19357"/>
                    </a:cubicBezTo>
                    <a:lnTo>
                      <a:pt x="20667" y="19514"/>
                    </a:lnTo>
                    <a:lnTo>
                      <a:pt x="20501" y="19503"/>
                    </a:lnTo>
                    <a:cubicBezTo>
                      <a:pt x="20063" y="19476"/>
                      <a:pt x="19627" y="19443"/>
                      <a:pt x="19393" y="19424"/>
                    </a:cubicBezTo>
                    <a:lnTo>
                      <a:pt x="19249" y="19413"/>
                    </a:lnTo>
                    <a:cubicBezTo>
                      <a:pt x="19193" y="19409"/>
                      <a:pt x="19123" y="19407"/>
                      <a:pt x="19046" y="19407"/>
                    </a:cubicBezTo>
                    <a:cubicBezTo>
                      <a:pt x="18506" y="19407"/>
                      <a:pt x="17915" y="19515"/>
                      <a:pt x="17811" y="19755"/>
                    </a:cubicBezTo>
                    <a:cubicBezTo>
                      <a:pt x="17756" y="19882"/>
                      <a:pt x="17834" y="20117"/>
                      <a:pt x="17910" y="20345"/>
                    </a:cubicBezTo>
                    <a:cubicBezTo>
                      <a:pt x="18052" y="20774"/>
                      <a:pt x="18247" y="21362"/>
                      <a:pt x="17573" y="21578"/>
                    </a:cubicBezTo>
                    <a:cubicBezTo>
                      <a:pt x="17526" y="21592"/>
                      <a:pt x="17479" y="21600"/>
                      <a:pt x="17435" y="21600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58" name="Shape"/>
              <p:cNvSpPr/>
              <p:nvPr/>
            </p:nvSpPr>
            <p:spPr>
              <a:xfrm>
                <a:off x="6349373" y="6152707"/>
                <a:ext cx="1291499" cy="2056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extrusionOk="0">
                    <a:moveTo>
                      <a:pt x="3460" y="21600"/>
                    </a:moveTo>
                    <a:cubicBezTo>
                      <a:pt x="3235" y="21600"/>
                      <a:pt x="2982" y="21466"/>
                      <a:pt x="2759" y="21348"/>
                    </a:cubicBezTo>
                    <a:cubicBezTo>
                      <a:pt x="2679" y="21305"/>
                      <a:pt x="2596" y="21261"/>
                      <a:pt x="2554" y="21247"/>
                    </a:cubicBezTo>
                    <a:cubicBezTo>
                      <a:pt x="2241" y="21137"/>
                      <a:pt x="1911" y="21084"/>
                      <a:pt x="1548" y="21084"/>
                    </a:cubicBezTo>
                    <a:lnTo>
                      <a:pt x="1389" y="21084"/>
                    </a:lnTo>
                    <a:lnTo>
                      <a:pt x="1357" y="20985"/>
                    </a:lnTo>
                    <a:lnTo>
                      <a:pt x="1352" y="20961"/>
                    </a:lnTo>
                    <a:cubicBezTo>
                      <a:pt x="1113" y="19793"/>
                      <a:pt x="-78" y="13860"/>
                      <a:pt x="4" y="11758"/>
                    </a:cubicBezTo>
                    <a:cubicBezTo>
                      <a:pt x="91" y="9505"/>
                      <a:pt x="613" y="919"/>
                      <a:pt x="619" y="832"/>
                    </a:cubicBezTo>
                    <a:lnTo>
                      <a:pt x="625" y="732"/>
                    </a:lnTo>
                    <a:lnTo>
                      <a:pt x="14516" y="0"/>
                    </a:lnTo>
                    <a:lnTo>
                      <a:pt x="19163" y="9548"/>
                    </a:lnTo>
                    <a:cubicBezTo>
                      <a:pt x="19430" y="9704"/>
                      <a:pt x="20922" y="10613"/>
                      <a:pt x="20791" y="11520"/>
                    </a:cubicBezTo>
                    <a:cubicBezTo>
                      <a:pt x="20729" y="11957"/>
                      <a:pt x="20575" y="12178"/>
                      <a:pt x="20413" y="12411"/>
                    </a:cubicBezTo>
                    <a:cubicBezTo>
                      <a:pt x="20218" y="12690"/>
                      <a:pt x="19998" y="13007"/>
                      <a:pt x="19855" y="13800"/>
                    </a:cubicBezTo>
                    <a:cubicBezTo>
                      <a:pt x="19596" y="15220"/>
                      <a:pt x="21349" y="17000"/>
                      <a:pt x="21367" y="17018"/>
                    </a:cubicBezTo>
                    <a:lnTo>
                      <a:pt x="21522" y="17173"/>
                    </a:lnTo>
                    <a:lnTo>
                      <a:pt x="6602" y="18075"/>
                    </a:lnTo>
                    <a:cubicBezTo>
                      <a:pt x="6359" y="18149"/>
                      <a:pt x="6034" y="18299"/>
                      <a:pt x="6063" y="18409"/>
                    </a:cubicBezTo>
                    <a:cubicBezTo>
                      <a:pt x="6096" y="18537"/>
                      <a:pt x="6818" y="18954"/>
                      <a:pt x="7466" y="19266"/>
                    </a:cubicBezTo>
                    <a:lnTo>
                      <a:pt x="7534" y="19298"/>
                    </a:lnTo>
                    <a:lnTo>
                      <a:pt x="7609" y="20833"/>
                    </a:lnTo>
                    <a:lnTo>
                      <a:pt x="7497" y="20863"/>
                    </a:lnTo>
                    <a:cubicBezTo>
                      <a:pt x="7263" y="20927"/>
                      <a:pt x="7070" y="21039"/>
                      <a:pt x="6866" y="21158"/>
                    </a:cubicBezTo>
                    <a:cubicBezTo>
                      <a:pt x="6549" y="21344"/>
                      <a:pt x="6190" y="21553"/>
                      <a:pt x="5642" y="21553"/>
                    </a:cubicBezTo>
                    <a:cubicBezTo>
                      <a:pt x="4846" y="21549"/>
                      <a:pt x="4207" y="21167"/>
                      <a:pt x="3947" y="20815"/>
                    </a:cubicBezTo>
                    <a:cubicBezTo>
                      <a:pt x="3922" y="20782"/>
                      <a:pt x="3896" y="20721"/>
                      <a:pt x="3848" y="20609"/>
                    </a:cubicBezTo>
                    <a:cubicBezTo>
                      <a:pt x="3810" y="20521"/>
                      <a:pt x="3730" y="20334"/>
                      <a:pt x="3654" y="20207"/>
                    </a:cubicBezTo>
                    <a:cubicBezTo>
                      <a:pt x="3647" y="20368"/>
                      <a:pt x="3691" y="20633"/>
                      <a:pt x="3722" y="20811"/>
                    </a:cubicBezTo>
                    <a:cubicBezTo>
                      <a:pt x="3805" y="21307"/>
                      <a:pt x="3819" y="21487"/>
                      <a:pt x="3651" y="21563"/>
                    </a:cubicBezTo>
                    <a:cubicBezTo>
                      <a:pt x="3596" y="21587"/>
                      <a:pt x="3530" y="21600"/>
                      <a:pt x="3460" y="21600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59" name="Shape"/>
              <p:cNvSpPr/>
              <p:nvPr/>
            </p:nvSpPr>
            <p:spPr>
              <a:xfrm>
                <a:off x="7774745" y="3950687"/>
                <a:ext cx="2572911" cy="1470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extrusionOk="0">
                    <a:moveTo>
                      <a:pt x="210" y="21256"/>
                    </a:moveTo>
                    <a:cubicBezTo>
                      <a:pt x="432" y="20890"/>
                      <a:pt x="680" y="20679"/>
                      <a:pt x="920" y="20475"/>
                    </a:cubicBezTo>
                    <a:cubicBezTo>
                      <a:pt x="1176" y="20257"/>
                      <a:pt x="1417" y="20052"/>
                      <a:pt x="1623" y="19673"/>
                    </a:cubicBezTo>
                    <a:cubicBezTo>
                      <a:pt x="1817" y="19317"/>
                      <a:pt x="1973" y="18890"/>
                      <a:pt x="2124" y="18477"/>
                    </a:cubicBezTo>
                    <a:cubicBezTo>
                      <a:pt x="2292" y="18018"/>
                      <a:pt x="2466" y="17543"/>
                      <a:pt x="2696" y="17146"/>
                    </a:cubicBezTo>
                    <a:cubicBezTo>
                      <a:pt x="3000" y="16620"/>
                      <a:pt x="3327" y="16111"/>
                      <a:pt x="3643" y="15619"/>
                    </a:cubicBezTo>
                    <a:cubicBezTo>
                      <a:pt x="3837" y="15316"/>
                      <a:pt x="4031" y="15014"/>
                      <a:pt x="4220" y="14708"/>
                    </a:cubicBezTo>
                    <a:lnTo>
                      <a:pt x="4311" y="14560"/>
                    </a:lnTo>
                    <a:lnTo>
                      <a:pt x="4407" y="14919"/>
                    </a:lnTo>
                    <a:cubicBezTo>
                      <a:pt x="4552" y="15471"/>
                      <a:pt x="4666" y="15906"/>
                      <a:pt x="5016" y="16052"/>
                    </a:cubicBezTo>
                    <a:cubicBezTo>
                      <a:pt x="5016" y="16052"/>
                      <a:pt x="5017" y="16052"/>
                      <a:pt x="5018" y="16052"/>
                    </a:cubicBezTo>
                    <a:cubicBezTo>
                      <a:pt x="5209" y="16052"/>
                      <a:pt x="5712" y="15732"/>
                      <a:pt x="5783" y="15453"/>
                    </a:cubicBezTo>
                    <a:cubicBezTo>
                      <a:pt x="5791" y="15425"/>
                      <a:pt x="5795" y="15397"/>
                      <a:pt x="5771" y="15349"/>
                    </a:cubicBezTo>
                    <a:lnTo>
                      <a:pt x="5906" y="15138"/>
                    </a:lnTo>
                    <a:cubicBezTo>
                      <a:pt x="6016" y="15353"/>
                      <a:pt x="6191" y="15472"/>
                      <a:pt x="6399" y="15472"/>
                    </a:cubicBezTo>
                    <a:cubicBezTo>
                      <a:pt x="6766" y="15472"/>
                      <a:pt x="7151" y="15099"/>
                      <a:pt x="7160" y="14475"/>
                    </a:cubicBezTo>
                    <a:lnTo>
                      <a:pt x="7163" y="14324"/>
                    </a:lnTo>
                    <a:lnTo>
                      <a:pt x="7248" y="14320"/>
                    </a:lnTo>
                    <a:cubicBezTo>
                      <a:pt x="7682" y="14299"/>
                      <a:pt x="8253" y="14102"/>
                      <a:pt x="8508" y="13286"/>
                    </a:cubicBezTo>
                    <a:cubicBezTo>
                      <a:pt x="8606" y="12972"/>
                      <a:pt x="8605" y="12657"/>
                      <a:pt x="8605" y="12325"/>
                    </a:cubicBezTo>
                    <a:cubicBezTo>
                      <a:pt x="8604" y="12111"/>
                      <a:pt x="8604" y="11891"/>
                      <a:pt x="8629" y="11657"/>
                    </a:cubicBezTo>
                    <a:cubicBezTo>
                      <a:pt x="8675" y="11228"/>
                      <a:pt x="8795" y="10830"/>
                      <a:pt x="8912" y="10446"/>
                    </a:cubicBezTo>
                    <a:cubicBezTo>
                      <a:pt x="8978" y="10227"/>
                      <a:pt x="9040" y="10021"/>
                      <a:pt x="9090" y="9811"/>
                    </a:cubicBezTo>
                    <a:lnTo>
                      <a:pt x="9113" y="9711"/>
                    </a:lnTo>
                    <a:cubicBezTo>
                      <a:pt x="9341" y="8737"/>
                      <a:pt x="9654" y="7402"/>
                      <a:pt x="9688" y="6388"/>
                    </a:cubicBezTo>
                    <a:lnTo>
                      <a:pt x="9696" y="6158"/>
                    </a:lnTo>
                    <a:lnTo>
                      <a:pt x="9816" y="6253"/>
                    </a:lnTo>
                    <a:cubicBezTo>
                      <a:pt x="9897" y="6317"/>
                      <a:pt x="9969" y="6392"/>
                      <a:pt x="10037" y="6465"/>
                    </a:cubicBezTo>
                    <a:cubicBezTo>
                      <a:pt x="10152" y="6586"/>
                      <a:pt x="10252" y="6691"/>
                      <a:pt x="10353" y="6691"/>
                    </a:cubicBezTo>
                    <a:cubicBezTo>
                      <a:pt x="10418" y="6691"/>
                      <a:pt x="10487" y="6646"/>
                      <a:pt x="10562" y="6554"/>
                    </a:cubicBezTo>
                    <a:cubicBezTo>
                      <a:pt x="10713" y="6368"/>
                      <a:pt x="10817" y="5933"/>
                      <a:pt x="10909" y="5550"/>
                    </a:cubicBezTo>
                    <a:cubicBezTo>
                      <a:pt x="10947" y="5390"/>
                      <a:pt x="10984" y="5240"/>
                      <a:pt x="11020" y="5115"/>
                    </a:cubicBezTo>
                    <a:cubicBezTo>
                      <a:pt x="11164" y="4631"/>
                      <a:pt x="11343" y="4425"/>
                      <a:pt x="11533" y="4207"/>
                    </a:cubicBezTo>
                    <a:cubicBezTo>
                      <a:pt x="11623" y="4104"/>
                      <a:pt x="11716" y="3997"/>
                      <a:pt x="11813" y="3852"/>
                    </a:cubicBezTo>
                    <a:cubicBezTo>
                      <a:pt x="12130" y="3382"/>
                      <a:pt x="12269" y="2692"/>
                      <a:pt x="12365" y="2078"/>
                    </a:cubicBezTo>
                    <a:cubicBezTo>
                      <a:pt x="12439" y="1598"/>
                      <a:pt x="12591" y="397"/>
                      <a:pt x="12563" y="217"/>
                    </a:cubicBezTo>
                    <a:cubicBezTo>
                      <a:pt x="12564" y="225"/>
                      <a:pt x="12571" y="247"/>
                      <a:pt x="12585" y="266"/>
                    </a:cubicBezTo>
                    <a:lnTo>
                      <a:pt x="12684" y="0"/>
                    </a:lnTo>
                    <a:lnTo>
                      <a:pt x="12659" y="72"/>
                    </a:lnTo>
                    <a:lnTo>
                      <a:pt x="12685" y="1"/>
                    </a:lnTo>
                    <a:cubicBezTo>
                      <a:pt x="12706" y="24"/>
                      <a:pt x="13625" y="980"/>
                      <a:pt x="13951" y="1319"/>
                    </a:cubicBezTo>
                    <a:lnTo>
                      <a:pt x="14063" y="178"/>
                    </a:lnTo>
                    <a:lnTo>
                      <a:pt x="14150" y="201"/>
                    </a:lnTo>
                    <a:cubicBezTo>
                      <a:pt x="14185" y="210"/>
                      <a:pt x="14963" y="390"/>
                      <a:pt x="14963" y="390"/>
                    </a:cubicBezTo>
                    <a:lnTo>
                      <a:pt x="14980" y="486"/>
                    </a:lnTo>
                    <a:cubicBezTo>
                      <a:pt x="14994" y="562"/>
                      <a:pt x="15006" y="648"/>
                      <a:pt x="15018" y="736"/>
                    </a:cubicBezTo>
                    <a:cubicBezTo>
                      <a:pt x="15049" y="972"/>
                      <a:pt x="15082" y="1216"/>
                      <a:pt x="15174" y="1311"/>
                    </a:cubicBezTo>
                    <a:cubicBezTo>
                      <a:pt x="15223" y="1362"/>
                      <a:pt x="15298" y="1369"/>
                      <a:pt x="15372" y="1369"/>
                    </a:cubicBezTo>
                    <a:lnTo>
                      <a:pt x="15512" y="1366"/>
                    </a:lnTo>
                    <a:cubicBezTo>
                      <a:pt x="15595" y="1366"/>
                      <a:pt x="15691" y="1375"/>
                      <a:pt x="15779" y="1437"/>
                    </a:cubicBezTo>
                    <a:cubicBezTo>
                      <a:pt x="16311" y="1819"/>
                      <a:pt x="16336" y="2965"/>
                      <a:pt x="16349" y="3581"/>
                    </a:cubicBezTo>
                    <a:lnTo>
                      <a:pt x="16350" y="3621"/>
                    </a:lnTo>
                    <a:lnTo>
                      <a:pt x="16062" y="4631"/>
                    </a:lnTo>
                    <a:cubicBezTo>
                      <a:pt x="16031" y="4769"/>
                      <a:pt x="16155" y="5421"/>
                      <a:pt x="16229" y="5503"/>
                    </a:cubicBezTo>
                    <a:cubicBezTo>
                      <a:pt x="16255" y="5524"/>
                      <a:pt x="16282" y="5535"/>
                      <a:pt x="16312" y="5535"/>
                    </a:cubicBezTo>
                    <a:cubicBezTo>
                      <a:pt x="16382" y="5535"/>
                      <a:pt x="16456" y="5473"/>
                      <a:pt x="16534" y="5408"/>
                    </a:cubicBezTo>
                    <a:cubicBezTo>
                      <a:pt x="16623" y="5334"/>
                      <a:pt x="16716" y="5258"/>
                      <a:pt x="16818" y="5258"/>
                    </a:cubicBezTo>
                    <a:cubicBezTo>
                      <a:pt x="16881" y="5258"/>
                      <a:pt x="16941" y="5288"/>
                      <a:pt x="16997" y="5346"/>
                    </a:cubicBezTo>
                    <a:cubicBezTo>
                      <a:pt x="17064" y="5418"/>
                      <a:pt x="17101" y="5541"/>
                      <a:pt x="17136" y="5661"/>
                    </a:cubicBezTo>
                    <a:cubicBezTo>
                      <a:pt x="17165" y="5758"/>
                      <a:pt x="17194" y="5858"/>
                      <a:pt x="17234" y="5901"/>
                    </a:cubicBezTo>
                    <a:cubicBezTo>
                      <a:pt x="17299" y="5972"/>
                      <a:pt x="17433" y="6023"/>
                      <a:pt x="17553" y="6023"/>
                    </a:cubicBezTo>
                    <a:cubicBezTo>
                      <a:pt x="17570" y="6023"/>
                      <a:pt x="17587" y="6022"/>
                      <a:pt x="17602" y="6020"/>
                    </a:cubicBezTo>
                    <a:cubicBezTo>
                      <a:pt x="17639" y="6014"/>
                      <a:pt x="17675" y="6011"/>
                      <a:pt x="17710" y="6011"/>
                    </a:cubicBezTo>
                    <a:cubicBezTo>
                      <a:pt x="18085" y="6011"/>
                      <a:pt x="18353" y="6329"/>
                      <a:pt x="18636" y="6666"/>
                    </a:cubicBezTo>
                    <a:cubicBezTo>
                      <a:pt x="18756" y="6809"/>
                      <a:pt x="18880" y="6956"/>
                      <a:pt x="19017" y="7084"/>
                    </a:cubicBezTo>
                    <a:cubicBezTo>
                      <a:pt x="19208" y="6946"/>
                      <a:pt x="20011" y="6366"/>
                      <a:pt x="20187" y="6260"/>
                    </a:cubicBezTo>
                    <a:cubicBezTo>
                      <a:pt x="20376" y="6145"/>
                      <a:pt x="20951" y="6022"/>
                      <a:pt x="21468" y="5984"/>
                    </a:cubicBezTo>
                    <a:lnTo>
                      <a:pt x="21556" y="5978"/>
                    </a:lnTo>
                    <a:lnTo>
                      <a:pt x="21568" y="6276"/>
                    </a:lnTo>
                    <a:cubicBezTo>
                      <a:pt x="21585" y="6654"/>
                      <a:pt x="21600" y="7012"/>
                      <a:pt x="21474" y="7267"/>
                    </a:cubicBezTo>
                    <a:cubicBezTo>
                      <a:pt x="21406" y="7405"/>
                      <a:pt x="21304" y="7492"/>
                      <a:pt x="21166" y="7530"/>
                    </a:cubicBezTo>
                    <a:cubicBezTo>
                      <a:pt x="21136" y="7664"/>
                      <a:pt x="21053" y="7896"/>
                      <a:pt x="20849" y="8343"/>
                    </a:cubicBezTo>
                    <a:cubicBezTo>
                      <a:pt x="20940" y="8395"/>
                      <a:pt x="21012" y="8478"/>
                      <a:pt x="21063" y="8593"/>
                    </a:cubicBezTo>
                    <a:cubicBezTo>
                      <a:pt x="21191" y="8884"/>
                      <a:pt x="21164" y="9308"/>
                      <a:pt x="21122" y="9755"/>
                    </a:cubicBezTo>
                    <a:lnTo>
                      <a:pt x="21111" y="9880"/>
                    </a:lnTo>
                    <a:cubicBezTo>
                      <a:pt x="21092" y="10103"/>
                      <a:pt x="21068" y="10382"/>
                      <a:pt x="21006" y="10571"/>
                    </a:cubicBezTo>
                    <a:cubicBezTo>
                      <a:pt x="20961" y="10705"/>
                      <a:pt x="20884" y="10799"/>
                      <a:pt x="20817" y="10882"/>
                    </a:cubicBezTo>
                    <a:cubicBezTo>
                      <a:pt x="20763" y="10948"/>
                      <a:pt x="20707" y="11017"/>
                      <a:pt x="20693" y="11077"/>
                    </a:cubicBezTo>
                    <a:cubicBezTo>
                      <a:pt x="20624" y="11362"/>
                      <a:pt x="20685" y="11495"/>
                      <a:pt x="20778" y="11696"/>
                    </a:cubicBezTo>
                    <a:cubicBezTo>
                      <a:pt x="20834" y="11818"/>
                      <a:pt x="20898" y="11957"/>
                      <a:pt x="20931" y="12142"/>
                    </a:cubicBezTo>
                    <a:cubicBezTo>
                      <a:pt x="21004" y="12553"/>
                      <a:pt x="20974" y="13021"/>
                      <a:pt x="20945" y="13473"/>
                    </a:cubicBezTo>
                    <a:cubicBezTo>
                      <a:pt x="20929" y="13726"/>
                      <a:pt x="20914" y="13968"/>
                      <a:pt x="20916" y="14193"/>
                    </a:cubicBezTo>
                    <a:cubicBezTo>
                      <a:pt x="21248" y="14281"/>
                      <a:pt x="21318" y="14406"/>
                      <a:pt x="21300" y="14813"/>
                    </a:cubicBezTo>
                    <a:lnTo>
                      <a:pt x="21291" y="15042"/>
                    </a:lnTo>
                    <a:lnTo>
                      <a:pt x="21217" y="15042"/>
                    </a:lnTo>
                    <a:cubicBezTo>
                      <a:pt x="14790" y="17845"/>
                      <a:pt x="429" y="21492"/>
                      <a:pt x="285" y="21528"/>
                    </a:cubicBezTo>
                    <a:lnTo>
                      <a:pt x="0" y="21600"/>
                    </a:lnTo>
                    <a:cubicBezTo>
                      <a:pt x="0" y="21600"/>
                      <a:pt x="210" y="21256"/>
                      <a:pt x="210" y="21256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60" name="Shape"/>
              <p:cNvSpPr/>
              <p:nvPr/>
            </p:nvSpPr>
            <p:spPr>
              <a:xfrm>
                <a:off x="7645169" y="4965342"/>
                <a:ext cx="2831550" cy="13281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4" h="21600" extrusionOk="0">
                    <a:moveTo>
                      <a:pt x="20089" y="2709"/>
                    </a:moveTo>
                    <a:cubicBezTo>
                      <a:pt x="19850" y="2709"/>
                      <a:pt x="19543" y="3176"/>
                      <a:pt x="19405" y="3751"/>
                    </a:cubicBezTo>
                    <a:cubicBezTo>
                      <a:pt x="19358" y="3945"/>
                      <a:pt x="19294" y="4316"/>
                      <a:pt x="19392" y="4611"/>
                    </a:cubicBezTo>
                    <a:cubicBezTo>
                      <a:pt x="19431" y="4695"/>
                      <a:pt x="19669" y="4943"/>
                      <a:pt x="19788" y="5020"/>
                    </a:cubicBezTo>
                    <a:cubicBezTo>
                      <a:pt x="19786" y="4918"/>
                      <a:pt x="19781" y="4817"/>
                      <a:pt x="19775" y="4711"/>
                    </a:cubicBezTo>
                    <a:cubicBezTo>
                      <a:pt x="19766" y="4515"/>
                      <a:pt x="19756" y="4313"/>
                      <a:pt x="19766" y="4096"/>
                    </a:cubicBezTo>
                    <a:lnTo>
                      <a:pt x="19930" y="4112"/>
                    </a:lnTo>
                    <a:cubicBezTo>
                      <a:pt x="19957" y="4294"/>
                      <a:pt x="20474" y="4652"/>
                      <a:pt x="20787" y="4652"/>
                    </a:cubicBezTo>
                    <a:cubicBezTo>
                      <a:pt x="20839" y="4652"/>
                      <a:pt x="20854" y="4639"/>
                      <a:pt x="20855" y="4638"/>
                    </a:cubicBezTo>
                    <a:cubicBezTo>
                      <a:pt x="20845" y="4647"/>
                      <a:pt x="20827" y="4687"/>
                      <a:pt x="20827" y="4747"/>
                    </a:cubicBezTo>
                    <a:lnTo>
                      <a:pt x="20932" y="4742"/>
                    </a:lnTo>
                    <a:cubicBezTo>
                      <a:pt x="20831" y="4472"/>
                      <a:pt x="20723" y="4138"/>
                      <a:pt x="20605" y="3763"/>
                    </a:cubicBezTo>
                    <a:cubicBezTo>
                      <a:pt x="20472" y="3343"/>
                      <a:pt x="20334" y="2908"/>
                      <a:pt x="20260" y="2808"/>
                    </a:cubicBezTo>
                    <a:cubicBezTo>
                      <a:pt x="20211" y="2742"/>
                      <a:pt x="20153" y="2709"/>
                      <a:pt x="20089" y="2709"/>
                    </a:cubicBezTo>
                    <a:close/>
                    <a:moveTo>
                      <a:pt x="11850" y="16032"/>
                    </a:moveTo>
                    <a:lnTo>
                      <a:pt x="9139" y="16955"/>
                    </a:lnTo>
                    <a:lnTo>
                      <a:pt x="8648" y="15119"/>
                    </a:lnTo>
                    <a:lnTo>
                      <a:pt x="5113" y="15759"/>
                    </a:lnTo>
                    <a:lnTo>
                      <a:pt x="3404" y="17715"/>
                    </a:lnTo>
                    <a:lnTo>
                      <a:pt x="122" y="18764"/>
                    </a:lnTo>
                    <a:lnTo>
                      <a:pt x="96" y="18417"/>
                    </a:lnTo>
                    <a:cubicBezTo>
                      <a:pt x="60" y="18430"/>
                      <a:pt x="41" y="18490"/>
                      <a:pt x="38" y="18518"/>
                    </a:cubicBezTo>
                    <a:cubicBezTo>
                      <a:pt x="51" y="18404"/>
                      <a:pt x="29" y="17743"/>
                      <a:pt x="17" y="17387"/>
                    </a:cubicBezTo>
                    <a:cubicBezTo>
                      <a:pt x="4" y="17027"/>
                      <a:pt x="-2" y="16836"/>
                      <a:pt x="1" y="16758"/>
                    </a:cubicBezTo>
                    <a:lnTo>
                      <a:pt x="7" y="16603"/>
                    </a:lnTo>
                    <a:lnTo>
                      <a:pt x="190" y="16589"/>
                    </a:lnTo>
                    <a:cubicBezTo>
                      <a:pt x="547" y="16564"/>
                      <a:pt x="547" y="16564"/>
                      <a:pt x="711" y="15931"/>
                    </a:cubicBezTo>
                    <a:cubicBezTo>
                      <a:pt x="881" y="15280"/>
                      <a:pt x="1092" y="14555"/>
                      <a:pt x="1439" y="14173"/>
                    </a:cubicBezTo>
                    <a:cubicBezTo>
                      <a:pt x="1554" y="14048"/>
                      <a:pt x="1686" y="13995"/>
                      <a:pt x="1814" y="13943"/>
                    </a:cubicBezTo>
                    <a:cubicBezTo>
                      <a:pt x="1985" y="13875"/>
                      <a:pt x="2146" y="13810"/>
                      <a:pt x="2254" y="13589"/>
                    </a:cubicBezTo>
                    <a:cubicBezTo>
                      <a:pt x="2306" y="13483"/>
                      <a:pt x="2347" y="13340"/>
                      <a:pt x="2391" y="13188"/>
                    </a:cubicBezTo>
                    <a:cubicBezTo>
                      <a:pt x="2441" y="13016"/>
                      <a:pt x="2493" y="12839"/>
                      <a:pt x="2564" y="12703"/>
                    </a:cubicBezTo>
                    <a:cubicBezTo>
                      <a:pt x="2627" y="12583"/>
                      <a:pt x="2701" y="12523"/>
                      <a:pt x="2766" y="12469"/>
                    </a:cubicBezTo>
                    <a:cubicBezTo>
                      <a:pt x="2817" y="12428"/>
                      <a:pt x="2865" y="12389"/>
                      <a:pt x="2898" y="12328"/>
                    </a:cubicBezTo>
                    <a:cubicBezTo>
                      <a:pt x="3001" y="12142"/>
                      <a:pt x="3072" y="11897"/>
                      <a:pt x="3147" y="11638"/>
                    </a:cubicBezTo>
                    <a:cubicBezTo>
                      <a:pt x="3236" y="11333"/>
                      <a:pt x="3328" y="11018"/>
                      <a:pt x="3479" y="10768"/>
                    </a:cubicBezTo>
                    <a:cubicBezTo>
                      <a:pt x="3589" y="10584"/>
                      <a:pt x="3712" y="10540"/>
                      <a:pt x="3820" y="10502"/>
                    </a:cubicBezTo>
                    <a:cubicBezTo>
                      <a:pt x="3895" y="10475"/>
                      <a:pt x="3967" y="10449"/>
                      <a:pt x="4029" y="10382"/>
                    </a:cubicBezTo>
                    <a:cubicBezTo>
                      <a:pt x="4092" y="10314"/>
                      <a:pt x="4126" y="10238"/>
                      <a:pt x="4165" y="10149"/>
                    </a:cubicBezTo>
                    <a:cubicBezTo>
                      <a:pt x="4198" y="10076"/>
                      <a:pt x="4235" y="9993"/>
                      <a:pt x="4288" y="9915"/>
                    </a:cubicBezTo>
                    <a:cubicBezTo>
                      <a:pt x="4314" y="9877"/>
                      <a:pt x="4341" y="9835"/>
                      <a:pt x="4370" y="9792"/>
                    </a:cubicBezTo>
                    <a:cubicBezTo>
                      <a:pt x="4538" y="9536"/>
                      <a:pt x="4746" y="9219"/>
                      <a:pt x="4957" y="9219"/>
                    </a:cubicBezTo>
                    <a:cubicBezTo>
                      <a:pt x="5045" y="9219"/>
                      <a:pt x="5125" y="9274"/>
                      <a:pt x="5196" y="9383"/>
                    </a:cubicBezTo>
                    <a:cubicBezTo>
                      <a:pt x="5255" y="9156"/>
                      <a:pt x="5358" y="8678"/>
                      <a:pt x="5419" y="8395"/>
                    </a:cubicBezTo>
                    <a:cubicBezTo>
                      <a:pt x="5514" y="7955"/>
                      <a:pt x="5531" y="7883"/>
                      <a:pt x="5547" y="7843"/>
                    </a:cubicBezTo>
                    <a:cubicBezTo>
                      <a:pt x="5610" y="7691"/>
                      <a:pt x="5681" y="7607"/>
                      <a:pt x="5744" y="7534"/>
                    </a:cubicBezTo>
                    <a:cubicBezTo>
                      <a:pt x="5834" y="7428"/>
                      <a:pt x="5893" y="7358"/>
                      <a:pt x="5920" y="7137"/>
                    </a:cubicBezTo>
                    <a:cubicBezTo>
                      <a:pt x="5956" y="6851"/>
                      <a:pt x="5825" y="6265"/>
                      <a:pt x="5720" y="6009"/>
                    </a:cubicBezTo>
                    <a:lnTo>
                      <a:pt x="5621" y="5769"/>
                    </a:lnTo>
                    <a:lnTo>
                      <a:pt x="5769" y="5719"/>
                    </a:lnTo>
                    <a:cubicBezTo>
                      <a:pt x="10378" y="4172"/>
                      <a:pt x="16628" y="1925"/>
                      <a:pt x="20231" y="5"/>
                    </a:cubicBezTo>
                    <a:lnTo>
                      <a:pt x="20241" y="0"/>
                    </a:lnTo>
                    <a:lnTo>
                      <a:pt x="20339" y="0"/>
                    </a:lnTo>
                    <a:lnTo>
                      <a:pt x="20334" y="187"/>
                    </a:lnTo>
                    <a:cubicBezTo>
                      <a:pt x="20329" y="356"/>
                      <a:pt x="20329" y="566"/>
                      <a:pt x="20375" y="851"/>
                    </a:cubicBezTo>
                    <a:cubicBezTo>
                      <a:pt x="20433" y="1216"/>
                      <a:pt x="20586" y="1517"/>
                      <a:pt x="20733" y="1808"/>
                    </a:cubicBezTo>
                    <a:cubicBezTo>
                      <a:pt x="20816" y="1970"/>
                      <a:pt x="20901" y="2139"/>
                      <a:pt x="20970" y="2317"/>
                    </a:cubicBezTo>
                    <a:cubicBezTo>
                      <a:pt x="21070" y="2577"/>
                      <a:pt x="21598" y="4789"/>
                      <a:pt x="21527" y="5271"/>
                    </a:cubicBezTo>
                    <a:cubicBezTo>
                      <a:pt x="21515" y="5355"/>
                      <a:pt x="21487" y="5416"/>
                      <a:pt x="21450" y="5439"/>
                    </a:cubicBezTo>
                    <a:cubicBezTo>
                      <a:pt x="21430" y="5451"/>
                      <a:pt x="21409" y="5456"/>
                      <a:pt x="21388" y="5456"/>
                    </a:cubicBezTo>
                    <a:cubicBezTo>
                      <a:pt x="21264" y="5456"/>
                      <a:pt x="21136" y="5251"/>
                      <a:pt x="20996" y="4904"/>
                    </a:cubicBezTo>
                    <a:cubicBezTo>
                      <a:pt x="21000" y="5024"/>
                      <a:pt x="21005" y="5143"/>
                      <a:pt x="21010" y="5263"/>
                    </a:cubicBezTo>
                    <a:cubicBezTo>
                      <a:pt x="21027" y="5649"/>
                      <a:pt x="21044" y="6048"/>
                      <a:pt x="21021" y="6444"/>
                    </a:cubicBezTo>
                    <a:lnTo>
                      <a:pt x="20998" y="6819"/>
                    </a:lnTo>
                    <a:lnTo>
                      <a:pt x="20909" y="6612"/>
                    </a:lnTo>
                    <a:cubicBezTo>
                      <a:pt x="20836" y="6657"/>
                      <a:pt x="20660" y="6783"/>
                      <a:pt x="20627" y="6832"/>
                    </a:cubicBezTo>
                    <a:cubicBezTo>
                      <a:pt x="20590" y="6928"/>
                      <a:pt x="20590" y="6950"/>
                      <a:pt x="20592" y="7052"/>
                    </a:cubicBezTo>
                    <a:cubicBezTo>
                      <a:pt x="20593" y="7116"/>
                      <a:pt x="20595" y="7204"/>
                      <a:pt x="20587" y="7326"/>
                    </a:cubicBezTo>
                    <a:cubicBezTo>
                      <a:pt x="20570" y="7565"/>
                      <a:pt x="20593" y="7848"/>
                      <a:pt x="20618" y="8148"/>
                    </a:cubicBezTo>
                    <a:cubicBezTo>
                      <a:pt x="20652" y="8563"/>
                      <a:pt x="20687" y="8991"/>
                      <a:pt x="20619" y="9360"/>
                    </a:cubicBezTo>
                    <a:cubicBezTo>
                      <a:pt x="20597" y="9477"/>
                      <a:pt x="20552" y="9546"/>
                      <a:pt x="20499" y="9546"/>
                    </a:cubicBezTo>
                    <a:cubicBezTo>
                      <a:pt x="20415" y="9546"/>
                      <a:pt x="20284" y="9394"/>
                      <a:pt x="19945" y="8265"/>
                    </a:cubicBezTo>
                    <a:lnTo>
                      <a:pt x="19943" y="8258"/>
                    </a:lnTo>
                    <a:cubicBezTo>
                      <a:pt x="19893" y="8207"/>
                      <a:pt x="19872" y="8200"/>
                      <a:pt x="19865" y="8200"/>
                    </a:cubicBezTo>
                    <a:cubicBezTo>
                      <a:pt x="19861" y="8203"/>
                      <a:pt x="19851" y="8220"/>
                      <a:pt x="19844" y="8233"/>
                    </a:cubicBezTo>
                    <a:cubicBezTo>
                      <a:pt x="19813" y="8288"/>
                      <a:pt x="19767" y="8370"/>
                      <a:pt x="19677" y="8415"/>
                    </a:cubicBezTo>
                    <a:cubicBezTo>
                      <a:pt x="19643" y="8432"/>
                      <a:pt x="19605" y="8440"/>
                      <a:pt x="19560" y="8440"/>
                    </a:cubicBezTo>
                    <a:cubicBezTo>
                      <a:pt x="19508" y="8440"/>
                      <a:pt x="19452" y="8429"/>
                      <a:pt x="19394" y="8417"/>
                    </a:cubicBezTo>
                    <a:cubicBezTo>
                      <a:pt x="19340" y="8406"/>
                      <a:pt x="19284" y="8394"/>
                      <a:pt x="19230" y="8394"/>
                    </a:cubicBezTo>
                    <a:cubicBezTo>
                      <a:pt x="19086" y="8394"/>
                      <a:pt x="19021" y="8478"/>
                      <a:pt x="18990" y="8702"/>
                    </a:cubicBezTo>
                    <a:cubicBezTo>
                      <a:pt x="18975" y="8813"/>
                      <a:pt x="18999" y="8982"/>
                      <a:pt x="19055" y="9156"/>
                    </a:cubicBezTo>
                    <a:cubicBezTo>
                      <a:pt x="19121" y="9363"/>
                      <a:pt x="19219" y="9541"/>
                      <a:pt x="19300" y="9612"/>
                    </a:cubicBezTo>
                    <a:cubicBezTo>
                      <a:pt x="19381" y="9247"/>
                      <a:pt x="19500" y="9165"/>
                      <a:pt x="19591" y="9165"/>
                    </a:cubicBezTo>
                    <a:cubicBezTo>
                      <a:pt x="19768" y="9165"/>
                      <a:pt x="19937" y="9477"/>
                      <a:pt x="20022" y="9663"/>
                    </a:cubicBezTo>
                    <a:cubicBezTo>
                      <a:pt x="20265" y="10197"/>
                      <a:pt x="20436" y="11348"/>
                      <a:pt x="20382" y="12078"/>
                    </a:cubicBezTo>
                    <a:lnTo>
                      <a:pt x="20350" y="12498"/>
                    </a:lnTo>
                    <a:lnTo>
                      <a:pt x="20198" y="12047"/>
                    </a:lnTo>
                    <a:cubicBezTo>
                      <a:pt x="20062" y="11634"/>
                      <a:pt x="19699" y="10539"/>
                      <a:pt x="19454" y="10539"/>
                    </a:cubicBezTo>
                    <a:cubicBezTo>
                      <a:pt x="19427" y="10539"/>
                      <a:pt x="19345" y="10539"/>
                      <a:pt x="19270" y="10904"/>
                    </a:cubicBezTo>
                    <a:cubicBezTo>
                      <a:pt x="19195" y="11274"/>
                      <a:pt x="19303" y="11438"/>
                      <a:pt x="19549" y="11699"/>
                    </a:cubicBezTo>
                    <a:cubicBezTo>
                      <a:pt x="19614" y="11768"/>
                      <a:pt x="19676" y="11834"/>
                      <a:pt x="19728" y="11910"/>
                    </a:cubicBezTo>
                    <a:cubicBezTo>
                      <a:pt x="19870" y="12119"/>
                      <a:pt x="20142" y="12865"/>
                      <a:pt x="20018" y="13360"/>
                    </a:cubicBezTo>
                    <a:cubicBezTo>
                      <a:pt x="19966" y="13571"/>
                      <a:pt x="19872" y="13688"/>
                      <a:pt x="19755" y="13688"/>
                    </a:cubicBezTo>
                    <a:cubicBezTo>
                      <a:pt x="19624" y="13688"/>
                      <a:pt x="19479" y="13546"/>
                      <a:pt x="19374" y="13396"/>
                    </a:cubicBezTo>
                    <a:cubicBezTo>
                      <a:pt x="19201" y="13764"/>
                      <a:pt x="18976" y="14052"/>
                      <a:pt x="18758" y="14331"/>
                    </a:cubicBezTo>
                    <a:cubicBezTo>
                      <a:pt x="18489" y="14675"/>
                      <a:pt x="18235" y="15001"/>
                      <a:pt x="18083" y="15451"/>
                    </a:cubicBezTo>
                    <a:cubicBezTo>
                      <a:pt x="17948" y="15849"/>
                      <a:pt x="17794" y="16222"/>
                      <a:pt x="17646" y="16583"/>
                    </a:cubicBezTo>
                    <a:cubicBezTo>
                      <a:pt x="17483" y="16979"/>
                      <a:pt x="17314" y="17390"/>
                      <a:pt x="17173" y="17828"/>
                    </a:cubicBezTo>
                    <a:cubicBezTo>
                      <a:pt x="17145" y="17915"/>
                      <a:pt x="17119" y="17993"/>
                      <a:pt x="17095" y="18066"/>
                    </a:cubicBezTo>
                    <a:cubicBezTo>
                      <a:pt x="16964" y="18458"/>
                      <a:pt x="16905" y="18637"/>
                      <a:pt x="16925" y="19164"/>
                    </a:cubicBezTo>
                    <a:cubicBezTo>
                      <a:pt x="16930" y="19276"/>
                      <a:pt x="16944" y="19406"/>
                      <a:pt x="16960" y="19544"/>
                    </a:cubicBezTo>
                    <a:cubicBezTo>
                      <a:pt x="17008" y="19962"/>
                      <a:pt x="17080" y="20595"/>
                      <a:pt x="16754" y="20830"/>
                    </a:cubicBezTo>
                    <a:cubicBezTo>
                      <a:pt x="16721" y="20854"/>
                      <a:pt x="16683" y="20867"/>
                      <a:pt x="16641" y="20867"/>
                    </a:cubicBezTo>
                    <a:cubicBezTo>
                      <a:pt x="16500" y="20867"/>
                      <a:pt x="16330" y="20722"/>
                      <a:pt x="16166" y="20582"/>
                    </a:cubicBezTo>
                    <a:cubicBezTo>
                      <a:pt x="16047" y="20481"/>
                      <a:pt x="15924" y="20376"/>
                      <a:pt x="15829" y="20343"/>
                    </a:cubicBezTo>
                    <a:cubicBezTo>
                      <a:pt x="15704" y="20779"/>
                      <a:pt x="15585" y="21168"/>
                      <a:pt x="15427" y="21496"/>
                    </a:cubicBezTo>
                    <a:lnTo>
                      <a:pt x="15377" y="21600"/>
                    </a:lnTo>
                    <a:cubicBezTo>
                      <a:pt x="15377" y="21600"/>
                      <a:pt x="11850" y="16032"/>
                      <a:pt x="11850" y="16032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61" name="Shape"/>
              <p:cNvSpPr/>
              <p:nvPr/>
            </p:nvSpPr>
            <p:spPr>
              <a:xfrm>
                <a:off x="8595412" y="1360070"/>
                <a:ext cx="2473005" cy="1905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7" h="21600" extrusionOk="0">
                    <a:moveTo>
                      <a:pt x="16054" y="21600"/>
                    </a:moveTo>
                    <a:cubicBezTo>
                      <a:pt x="15949" y="21600"/>
                      <a:pt x="15856" y="21567"/>
                      <a:pt x="15803" y="21511"/>
                    </a:cubicBezTo>
                    <a:cubicBezTo>
                      <a:pt x="15777" y="21485"/>
                      <a:pt x="15746" y="21434"/>
                      <a:pt x="15744" y="21343"/>
                    </a:cubicBezTo>
                    <a:cubicBezTo>
                      <a:pt x="15740" y="21137"/>
                      <a:pt x="15901" y="20785"/>
                      <a:pt x="16044" y="20619"/>
                    </a:cubicBezTo>
                    <a:cubicBezTo>
                      <a:pt x="16149" y="20497"/>
                      <a:pt x="16202" y="20117"/>
                      <a:pt x="16211" y="19993"/>
                    </a:cubicBezTo>
                    <a:lnTo>
                      <a:pt x="16211" y="19088"/>
                    </a:lnTo>
                    <a:cubicBezTo>
                      <a:pt x="15827" y="18900"/>
                      <a:pt x="13739" y="17879"/>
                      <a:pt x="13303" y="17758"/>
                    </a:cubicBezTo>
                    <a:cubicBezTo>
                      <a:pt x="12830" y="17627"/>
                      <a:pt x="12557" y="16587"/>
                      <a:pt x="12481" y="16256"/>
                    </a:cubicBezTo>
                    <a:lnTo>
                      <a:pt x="12051" y="16235"/>
                    </a:lnTo>
                    <a:lnTo>
                      <a:pt x="11712" y="15706"/>
                    </a:lnTo>
                    <a:cubicBezTo>
                      <a:pt x="11130" y="15891"/>
                      <a:pt x="6269" y="17435"/>
                      <a:pt x="5339" y="17731"/>
                    </a:cubicBezTo>
                    <a:cubicBezTo>
                      <a:pt x="4358" y="18043"/>
                      <a:pt x="442" y="18819"/>
                      <a:pt x="276" y="18852"/>
                    </a:cubicBezTo>
                    <a:lnTo>
                      <a:pt x="185" y="18870"/>
                    </a:lnTo>
                    <a:lnTo>
                      <a:pt x="0" y="17454"/>
                    </a:lnTo>
                    <a:lnTo>
                      <a:pt x="0" y="17399"/>
                    </a:lnTo>
                    <a:lnTo>
                      <a:pt x="31" y="17340"/>
                    </a:lnTo>
                    <a:cubicBezTo>
                      <a:pt x="306" y="17029"/>
                      <a:pt x="535" y="16694"/>
                      <a:pt x="778" y="16339"/>
                    </a:cubicBezTo>
                    <a:cubicBezTo>
                      <a:pt x="871" y="16204"/>
                      <a:pt x="964" y="16068"/>
                      <a:pt x="1061" y="15932"/>
                    </a:cubicBezTo>
                    <a:cubicBezTo>
                      <a:pt x="1147" y="15812"/>
                      <a:pt x="1216" y="15678"/>
                      <a:pt x="1291" y="15535"/>
                    </a:cubicBezTo>
                    <a:cubicBezTo>
                      <a:pt x="1351" y="15418"/>
                      <a:pt x="1414" y="15297"/>
                      <a:pt x="1487" y="15184"/>
                    </a:cubicBezTo>
                    <a:cubicBezTo>
                      <a:pt x="1525" y="15126"/>
                      <a:pt x="1570" y="15066"/>
                      <a:pt x="1617" y="15003"/>
                    </a:cubicBezTo>
                    <a:cubicBezTo>
                      <a:pt x="1741" y="14839"/>
                      <a:pt x="1882" y="14652"/>
                      <a:pt x="1898" y="14459"/>
                    </a:cubicBezTo>
                    <a:cubicBezTo>
                      <a:pt x="1908" y="14335"/>
                      <a:pt x="1868" y="14275"/>
                      <a:pt x="1808" y="14183"/>
                    </a:cubicBezTo>
                    <a:cubicBezTo>
                      <a:pt x="1766" y="14120"/>
                      <a:pt x="1719" y="14049"/>
                      <a:pt x="1687" y="13949"/>
                    </a:cubicBezTo>
                    <a:cubicBezTo>
                      <a:pt x="1659" y="13857"/>
                      <a:pt x="1664" y="13752"/>
                      <a:pt x="1668" y="13660"/>
                    </a:cubicBezTo>
                    <a:cubicBezTo>
                      <a:pt x="1671" y="13588"/>
                      <a:pt x="1674" y="13507"/>
                      <a:pt x="1658" y="13474"/>
                    </a:cubicBezTo>
                    <a:cubicBezTo>
                      <a:pt x="1621" y="13395"/>
                      <a:pt x="1415" y="13309"/>
                      <a:pt x="1247" y="13277"/>
                    </a:cubicBezTo>
                    <a:lnTo>
                      <a:pt x="1166" y="13262"/>
                    </a:lnTo>
                    <a:lnTo>
                      <a:pt x="1166" y="12260"/>
                    </a:lnTo>
                    <a:lnTo>
                      <a:pt x="1419" y="12088"/>
                    </a:lnTo>
                    <a:cubicBezTo>
                      <a:pt x="1885" y="11770"/>
                      <a:pt x="2365" y="11442"/>
                      <a:pt x="2879" y="11260"/>
                    </a:cubicBezTo>
                    <a:cubicBezTo>
                      <a:pt x="3050" y="11199"/>
                      <a:pt x="3239" y="11169"/>
                      <a:pt x="3457" y="11169"/>
                    </a:cubicBezTo>
                    <a:cubicBezTo>
                      <a:pt x="3659" y="11169"/>
                      <a:pt x="3864" y="11194"/>
                      <a:pt x="4063" y="11218"/>
                    </a:cubicBezTo>
                    <a:cubicBezTo>
                      <a:pt x="4258" y="11242"/>
                      <a:pt x="4459" y="11266"/>
                      <a:pt x="4653" y="11266"/>
                    </a:cubicBezTo>
                    <a:cubicBezTo>
                      <a:pt x="4775" y="11266"/>
                      <a:pt x="4883" y="11257"/>
                      <a:pt x="4985" y="11238"/>
                    </a:cubicBezTo>
                    <a:cubicBezTo>
                      <a:pt x="5048" y="11226"/>
                      <a:pt x="5155" y="11214"/>
                      <a:pt x="5285" y="11199"/>
                    </a:cubicBezTo>
                    <a:cubicBezTo>
                      <a:pt x="5570" y="11166"/>
                      <a:pt x="6236" y="11090"/>
                      <a:pt x="6327" y="10986"/>
                    </a:cubicBezTo>
                    <a:cubicBezTo>
                      <a:pt x="6420" y="10880"/>
                      <a:pt x="6511" y="10775"/>
                      <a:pt x="6603" y="10669"/>
                    </a:cubicBezTo>
                    <a:lnTo>
                      <a:pt x="6803" y="10438"/>
                    </a:lnTo>
                    <a:cubicBezTo>
                      <a:pt x="6916" y="10310"/>
                      <a:pt x="7005" y="10164"/>
                      <a:pt x="7100" y="10009"/>
                    </a:cubicBezTo>
                    <a:cubicBezTo>
                      <a:pt x="7191" y="9860"/>
                      <a:pt x="7285" y="9705"/>
                      <a:pt x="7403" y="9569"/>
                    </a:cubicBezTo>
                    <a:cubicBezTo>
                      <a:pt x="7485" y="9474"/>
                      <a:pt x="7596" y="9420"/>
                      <a:pt x="7703" y="9368"/>
                    </a:cubicBezTo>
                    <a:cubicBezTo>
                      <a:pt x="7817" y="9312"/>
                      <a:pt x="7926" y="9259"/>
                      <a:pt x="7976" y="9169"/>
                    </a:cubicBezTo>
                    <a:cubicBezTo>
                      <a:pt x="8055" y="9030"/>
                      <a:pt x="7924" y="8430"/>
                      <a:pt x="7822" y="8271"/>
                    </a:cubicBezTo>
                    <a:cubicBezTo>
                      <a:pt x="7807" y="8248"/>
                      <a:pt x="7773" y="8215"/>
                      <a:pt x="7741" y="8184"/>
                    </a:cubicBezTo>
                    <a:cubicBezTo>
                      <a:pt x="7647" y="8093"/>
                      <a:pt x="7531" y="7980"/>
                      <a:pt x="7536" y="7811"/>
                    </a:cubicBezTo>
                    <a:cubicBezTo>
                      <a:pt x="7541" y="7615"/>
                      <a:pt x="7667" y="7550"/>
                      <a:pt x="7750" y="7507"/>
                    </a:cubicBezTo>
                    <a:cubicBezTo>
                      <a:pt x="7792" y="7485"/>
                      <a:pt x="7835" y="7463"/>
                      <a:pt x="7851" y="7434"/>
                    </a:cubicBezTo>
                    <a:cubicBezTo>
                      <a:pt x="7921" y="7303"/>
                      <a:pt x="7896" y="7238"/>
                      <a:pt x="7888" y="7217"/>
                    </a:cubicBezTo>
                    <a:cubicBezTo>
                      <a:pt x="7831" y="7066"/>
                      <a:pt x="7565" y="6972"/>
                      <a:pt x="7404" y="6965"/>
                    </a:cubicBezTo>
                    <a:lnTo>
                      <a:pt x="7340" y="6962"/>
                    </a:lnTo>
                    <a:lnTo>
                      <a:pt x="7319" y="6883"/>
                    </a:lnTo>
                    <a:cubicBezTo>
                      <a:pt x="7191" y="6413"/>
                      <a:pt x="7285" y="6293"/>
                      <a:pt x="7510" y="6068"/>
                    </a:cubicBezTo>
                    <a:cubicBezTo>
                      <a:pt x="7539" y="6039"/>
                      <a:pt x="7572" y="6006"/>
                      <a:pt x="7607" y="5969"/>
                    </a:cubicBezTo>
                    <a:cubicBezTo>
                      <a:pt x="7900" y="5660"/>
                      <a:pt x="8086" y="5355"/>
                      <a:pt x="8247" y="4917"/>
                    </a:cubicBezTo>
                    <a:cubicBezTo>
                      <a:pt x="8309" y="4750"/>
                      <a:pt x="8330" y="4561"/>
                      <a:pt x="8352" y="4361"/>
                    </a:cubicBezTo>
                    <a:cubicBezTo>
                      <a:pt x="8380" y="4116"/>
                      <a:pt x="8408" y="3862"/>
                      <a:pt x="8516" y="3643"/>
                    </a:cubicBezTo>
                    <a:lnTo>
                      <a:pt x="8535" y="3605"/>
                    </a:lnTo>
                    <a:cubicBezTo>
                      <a:pt x="8762" y="3145"/>
                      <a:pt x="8997" y="2670"/>
                      <a:pt x="9255" y="2222"/>
                    </a:cubicBezTo>
                    <a:cubicBezTo>
                      <a:pt x="9878" y="1143"/>
                      <a:pt x="11029" y="1044"/>
                      <a:pt x="11171" y="1036"/>
                    </a:cubicBezTo>
                    <a:lnTo>
                      <a:pt x="13830" y="0"/>
                    </a:lnTo>
                    <a:lnTo>
                      <a:pt x="13858" y="113"/>
                    </a:lnTo>
                    <a:cubicBezTo>
                      <a:pt x="14006" y="696"/>
                      <a:pt x="14140" y="1222"/>
                      <a:pt x="14286" y="1761"/>
                    </a:cubicBezTo>
                    <a:cubicBezTo>
                      <a:pt x="14333" y="1936"/>
                      <a:pt x="14406" y="2109"/>
                      <a:pt x="14476" y="2275"/>
                    </a:cubicBezTo>
                    <a:cubicBezTo>
                      <a:pt x="14563" y="2480"/>
                      <a:pt x="14652" y="2691"/>
                      <a:pt x="14701" y="2920"/>
                    </a:cubicBezTo>
                    <a:cubicBezTo>
                      <a:pt x="14752" y="3156"/>
                      <a:pt x="14727" y="3382"/>
                      <a:pt x="14702" y="3601"/>
                    </a:cubicBezTo>
                    <a:cubicBezTo>
                      <a:pt x="14686" y="3749"/>
                      <a:pt x="14670" y="3889"/>
                      <a:pt x="14678" y="4028"/>
                    </a:cubicBezTo>
                    <a:cubicBezTo>
                      <a:pt x="14692" y="4269"/>
                      <a:pt x="14775" y="4542"/>
                      <a:pt x="14849" y="4782"/>
                    </a:cubicBezTo>
                    <a:lnTo>
                      <a:pt x="14859" y="4815"/>
                    </a:lnTo>
                    <a:cubicBezTo>
                      <a:pt x="14926" y="5040"/>
                      <a:pt x="14969" y="5292"/>
                      <a:pt x="15013" y="5559"/>
                    </a:cubicBezTo>
                    <a:cubicBezTo>
                      <a:pt x="15097" y="6057"/>
                      <a:pt x="15183" y="6573"/>
                      <a:pt x="15440" y="6851"/>
                    </a:cubicBezTo>
                    <a:cubicBezTo>
                      <a:pt x="15482" y="6897"/>
                      <a:pt x="15521" y="6937"/>
                      <a:pt x="15557" y="6974"/>
                    </a:cubicBezTo>
                    <a:cubicBezTo>
                      <a:pt x="15747" y="7171"/>
                      <a:pt x="15873" y="7301"/>
                      <a:pt x="15948" y="7746"/>
                    </a:cubicBezTo>
                    <a:cubicBezTo>
                      <a:pt x="15953" y="7772"/>
                      <a:pt x="15963" y="7848"/>
                      <a:pt x="15979" y="7960"/>
                    </a:cubicBezTo>
                    <a:cubicBezTo>
                      <a:pt x="16198" y="9519"/>
                      <a:pt x="16311" y="10044"/>
                      <a:pt x="16368" y="10189"/>
                    </a:cubicBezTo>
                    <a:lnTo>
                      <a:pt x="16439" y="10165"/>
                    </a:lnTo>
                    <a:lnTo>
                      <a:pt x="16400" y="13538"/>
                    </a:lnTo>
                    <a:lnTo>
                      <a:pt x="16542" y="13675"/>
                    </a:lnTo>
                    <a:lnTo>
                      <a:pt x="16542" y="13737"/>
                    </a:lnTo>
                    <a:cubicBezTo>
                      <a:pt x="16542" y="13941"/>
                      <a:pt x="16579" y="14084"/>
                      <a:pt x="16621" y="14250"/>
                    </a:cubicBezTo>
                    <a:cubicBezTo>
                      <a:pt x="16646" y="14345"/>
                      <a:pt x="16671" y="14444"/>
                      <a:pt x="16692" y="14560"/>
                    </a:cubicBezTo>
                    <a:cubicBezTo>
                      <a:pt x="16730" y="14778"/>
                      <a:pt x="16746" y="15000"/>
                      <a:pt x="16762" y="15215"/>
                    </a:cubicBezTo>
                    <a:cubicBezTo>
                      <a:pt x="16779" y="15438"/>
                      <a:pt x="16794" y="15647"/>
                      <a:pt x="16832" y="15855"/>
                    </a:cubicBezTo>
                    <a:cubicBezTo>
                      <a:pt x="16847" y="15938"/>
                      <a:pt x="16860" y="16023"/>
                      <a:pt x="16874" y="16109"/>
                    </a:cubicBezTo>
                    <a:cubicBezTo>
                      <a:pt x="16904" y="16296"/>
                      <a:pt x="16935" y="16489"/>
                      <a:pt x="16980" y="16664"/>
                    </a:cubicBezTo>
                    <a:cubicBezTo>
                      <a:pt x="17009" y="16774"/>
                      <a:pt x="17055" y="16875"/>
                      <a:pt x="17104" y="16982"/>
                    </a:cubicBezTo>
                    <a:cubicBezTo>
                      <a:pt x="17135" y="17048"/>
                      <a:pt x="17165" y="17114"/>
                      <a:pt x="17192" y="17184"/>
                    </a:cubicBezTo>
                    <a:cubicBezTo>
                      <a:pt x="17276" y="17403"/>
                      <a:pt x="17213" y="17586"/>
                      <a:pt x="17167" y="17719"/>
                    </a:cubicBezTo>
                    <a:cubicBezTo>
                      <a:pt x="17130" y="17824"/>
                      <a:pt x="17110" y="17887"/>
                      <a:pt x="17129" y="17951"/>
                    </a:cubicBezTo>
                    <a:cubicBezTo>
                      <a:pt x="17173" y="18006"/>
                      <a:pt x="17537" y="18127"/>
                      <a:pt x="17651" y="18139"/>
                    </a:cubicBezTo>
                    <a:cubicBezTo>
                      <a:pt x="17660" y="18140"/>
                      <a:pt x="17669" y="18141"/>
                      <a:pt x="17679" y="18141"/>
                    </a:cubicBezTo>
                    <a:cubicBezTo>
                      <a:pt x="17692" y="18141"/>
                      <a:pt x="17705" y="18140"/>
                      <a:pt x="17718" y="18137"/>
                    </a:cubicBezTo>
                    <a:lnTo>
                      <a:pt x="17969" y="18081"/>
                    </a:lnTo>
                    <a:cubicBezTo>
                      <a:pt x="18214" y="17855"/>
                      <a:pt x="18450" y="17816"/>
                      <a:pt x="18718" y="17772"/>
                    </a:cubicBezTo>
                    <a:cubicBezTo>
                      <a:pt x="18792" y="17760"/>
                      <a:pt x="18869" y="17747"/>
                      <a:pt x="18951" y="17730"/>
                    </a:cubicBezTo>
                    <a:cubicBezTo>
                      <a:pt x="19086" y="17701"/>
                      <a:pt x="19254" y="17653"/>
                      <a:pt x="19350" y="17535"/>
                    </a:cubicBezTo>
                    <a:cubicBezTo>
                      <a:pt x="19415" y="17456"/>
                      <a:pt x="19430" y="17362"/>
                      <a:pt x="19450" y="17244"/>
                    </a:cubicBezTo>
                    <a:cubicBezTo>
                      <a:pt x="19465" y="17160"/>
                      <a:pt x="19481" y="17065"/>
                      <a:pt x="19518" y="16970"/>
                    </a:cubicBezTo>
                    <a:cubicBezTo>
                      <a:pt x="19673" y="16578"/>
                      <a:pt x="20004" y="16528"/>
                      <a:pt x="20275" y="16528"/>
                    </a:cubicBezTo>
                    <a:cubicBezTo>
                      <a:pt x="20333" y="16528"/>
                      <a:pt x="20390" y="16531"/>
                      <a:pt x="20444" y="16533"/>
                    </a:cubicBezTo>
                    <a:cubicBezTo>
                      <a:pt x="20444" y="16533"/>
                      <a:pt x="20551" y="16536"/>
                      <a:pt x="20551" y="16536"/>
                    </a:cubicBezTo>
                    <a:cubicBezTo>
                      <a:pt x="20595" y="16536"/>
                      <a:pt x="20645" y="16532"/>
                      <a:pt x="20701" y="16526"/>
                    </a:cubicBezTo>
                    <a:cubicBezTo>
                      <a:pt x="20781" y="16519"/>
                      <a:pt x="20875" y="16511"/>
                      <a:pt x="20969" y="16511"/>
                    </a:cubicBezTo>
                    <a:cubicBezTo>
                      <a:pt x="21102" y="16511"/>
                      <a:pt x="21509" y="16511"/>
                      <a:pt x="21553" y="16929"/>
                    </a:cubicBezTo>
                    <a:cubicBezTo>
                      <a:pt x="21600" y="17381"/>
                      <a:pt x="21216" y="17730"/>
                      <a:pt x="20907" y="18011"/>
                    </a:cubicBezTo>
                    <a:cubicBezTo>
                      <a:pt x="20818" y="18092"/>
                      <a:pt x="20734" y="18168"/>
                      <a:pt x="20681" y="18230"/>
                    </a:cubicBezTo>
                    <a:cubicBezTo>
                      <a:pt x="20207" y="18787"/>
                      <a:pt x="19674" y="19081"/>
                      <a:pt x="19110" y="19392"/>
                    </a:cubicBezTo>
                    <a:lnTo>
                      <a:pt x="18977" y="19466"/>
                    </a:lnTo>
                    <a:cubicBezTo>
                      <a:pt x="18871" y="19524"/>
                      <a:pt x="18732" y="19579"/>
                      <a:pt x="18584" y="19637"/>
                    </a:cubicBezTo>
                    <a:cubicBezTo>
                      <a:pt x="18199" y="19787"/>
                      <a:pt x="17728" y="19971"/>
                      <a:pt x="17612" y="20314"/>
                    </a:cubicBezTo>
                    <a:cubicBezTo>
                      <a:pt x="17614" y="20315"/>
                      <a:pt x="17615" y="20316"/>
                      <a:pt x="17617" y="20317"/>
                    </a:cubicBezTo>
                    <a:cubicBezTo>
                      <a:pt x="17635" y="20326"/>
                      <a:pt x="17654" y="20335"/>
                      <a:pt x="17676" y="20340"/>
                    </a:cubicBezTo>
                    <a:lnTo>
                      <a:pt x="17739" y="20356"/>
                    </a:lnTo>
                    <a:lnTo>
                      <a:pt x="17751" y="20437"/>
                    </a:lnTo>
                    <a:cubicBezTo>
                      <a:pt x="17772" y="20574"/>
                      <a:pt x="17757" y="20683"/>
                      <a:pt x="17706" y="20763"/>
                    </a:cubicBezTo>
                    <a:cubicBezTo>
                      <a:pt x="17629" y="20885"/>
                      <a:pt x="17494" y="20902"/>
                      <a:pt x="17373" y="20902"/>
                    </a:cubicBezTo>
                    <a:cubicBezTo>
                      <a:pt x="17319" y="20902"/>
                      <a:pt x="17262" y="20898"/>
                      <a:pt x="17203" y="20894"/>
                    </a:cubicBezTo>
                    <a:cubicBezTo>
                      <a:pt x="17144" y="20891"/>
                      <a:pt x="17083" y="20887"/>
                      <a:pt x="17024" y="20887"/>
                    </a:cubicBezTo>
                    <a:cubicBezTo>
                      <a:pt x="16789" y="20887"/>
                      <a:pt x="16678" y="20953"/>
                      <a:pt x="16640" y="21116"/>
                    </a:cubicBezTo>
                    <a:lnTo>
                      <a:pt x="16637" y="21128"/>
                    </a:lnTo>
                    <a:lnTo>
                      <a:pt x="16632" y="21139"/>
                    </a:lnTo>
                    <a:cubicBezTo>
                      <a:pt x="16456" y="21555"/>
                      <a:pt x="16169" y="21600"/>
                      <a:pt x="16054" y="21600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62" name="Shape"/>
              <p:cNvSpPr/>
              <p:nvPr/>
            </p:nvSpPr>
            <p:spPr>
              <a:xfrm>
                <a:off x="8401046" y="2720142"/>
                <a:ext cx="1918886" cy="1263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628"/>
                    </a:moveTo>
                    <a:lnTo>
                      <a:pt x="0" y="5531"/>
                    </a:lnTo>
                    <a:lnTo>
                      <a:pt x="51" y="5442"/>
                    </a:lnTo>
                    <a:cubicBezTo>
                      <a:pt x="925" y="4532"/>
                      <a:pt x="1616" y="3741"/>
                      <a:pt x="2226" y="2951"/>
                    </a:cubicBezTo>
                    <a:lnTo>
                      <a:pt x="2445" y="2669"/>
                    </a:lnTo>
                    <a:lnTo>
                      <a:pt x="2679" y="4766"/>
                    </a:lnTo>
                    <a:cubicBezTo>
                      <a:pt x="3465" y="4583"/>
                      <a:pt x="7927" y="3537"/>
                      <a:pt x="9078" y="3110"/>
                    </a:cubicBezTo>
                    <a:cubicBezTo>
                      <a:pt x="10356" y="2635"/>
                      <a:pt x="17455" y="0"/>
                      <a:pt x="17455" y="0"/>
                    </a:cubicBezTo>
                    <a:lnTo>
                      <a:pt x="17920" y="849"/>
                    </a:lnTo>
                    <a:lnTo>
                      <a:pt x="18545" y="884"/>
                    </a:lnTo>
                    <a:lnTo>
                      <a:pt x="18568" y="1016"/>
                    </a:lnTo>
                    <a:cubicBezTo>
                      <a:pt x="18664" y="1558"/>
                      <a:pt x="19011" y="2999"/>
                      <a:pt x="19470" y="3148"/>
                    </a:cubicBezTo>
                    <a:cubicBezTo>
                      <a:pt x="19581" y="3183"/>
                      <a:pt x="19768" y="3267"/>
                      <a:pt x="20059" y="3413"/>
                    </a:cubicBezTo>
                    <a:lnTo>
                      <a:pt x="20148" y="3457"/>
                    </a:lnTo>
                    <a:lnTo>
                      <a:pt x="20143" y="3598"/>
                    </a:lnTo>
                    <a:cubicBezTo>
                      <a:pt x="20121" y="4178"/>
                      <a:pt x="19975" y="4839"/>
                      <a:pt x="19828" y="5466"/>
                    </a:cubicBezTo>
                    <a:cubicBezTo>
                      <a:pt x="19789" y="5636"/>
                      <a:pt x="19716" y="5817"/>
                      <a:pt x="19640" y="6007"/>
                    </a:cubicBezTo>
                    <a:cubicBezTo>
                      <a:pt x="19548" y="6237"/>
                      <a:pt x="19454" y="6474"/>
                      <a:pt x="19440" y="6644"/>
                    </a:cubicBezTo>
                    <a:cubicBezTo>
                      <a:pt x="19430" y="6751"/>
                      <a:pt x="19470" y="6860"/>
                      <a:pt x="19516" y="6986"/>
                    </a:cubicBezTo>
                    <a:cubicBezTo>
                      <a:pt x="19550" y="7081"/>
                      <a:pt x="19586" y="7180"/>
                      <a:pt x="19606" y="7292"/>
                    </a:cubicBezTo>
                    <a:cubicBezTo>
                      <a:pt x="19665" y="7630"/>
                      <a:pt x="19649" y="7737"/>
                      <a:pt x="19609" y="7929"/>
                    </a:cubicBezTo>
                    <a:cubicBezTo>
                      <a:pt x="19598" y="7983"/>
                      <a:pt x="19585" y="8047"/>
                      <a:pt x="19572" y="8135"/>
                    </a:cubicBezTo>
                    <a:cubicBezTo>
                      <a:pt x="19463" y="8867"/>
                      <a:pt x="19447" y="9270"/>
                      <a:pt x="19761" y="9794"/>
                    </a:cubicBezTo>
                    <a:lnTo>
                      <a:pt x="21600" y="11937"/>
                    </a:lnTo>
                    <a:lnTo>
                      <a:pt x="21536" y="12081"/>
                    </a:lnTo>
                    <a:cubicBezTo>
                      <a:pt x="21493" y="12177"/>
                      <a:pt x="20482" y="14443"/>
                      <a:pt x="20100" y="14933"/>
                    </a:cubicBezTo>
                    <a:cubicBezTo>
                      <a:pt x="19651" y="15510"/>
                      <a:pt x="18978" y="15527"/>
                      <a:pt x="18903" y="15527"/>
                    </a:cubicBezTo>
                    <a:cubicBezTo>
                      <a:pt x="18832" y="15563"/>
                      <a:pt x="18579" y="16036"/>
                      <a:pt x="18372" y="16538"/>
                    </a:cubicBezTo>
                    <a:lnTo>
                      <a:pt x="18344" y="16606"/>
                    </a:lnTo>
                    <a:lnTo>
                      <a:pt x="1847" y="21600"/>
                    </a:lnTo>
                    <a:cubicBezTo>
                      <a:pt x="1847" y="21600"/>
                      <a:pt x="0" y="5628"/>
                      <a:pt x="0" y="5628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63" name="Shape"/>
              <p:cNvSpPr/>
              <p:nvPr/>
            </p:nvSpPr>
            <p:spPr>
              <a:xfrm>
                <a:off x="8033904" y="3583682"/>
                <a:ext cx="1449411" cy="1481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extrusionOk="0">
                    <a:moveTo>
                      <a:pt x="5240" y="21600"/>
                    </a:moveTo>
                    <a:cubicBezTo>
                      <a:pt x="5200" y="21600"/>
                      <a:pt x="5166" y="21597"/>
                      <a:pt x="5136" y="21590"/>
                    </a:cubicBezTo>
                    <a:cubicBezTo>
                      <a:pt x="4520" y="21447"/>
                      <a:pt x="4235" y="21055"/>
                      <a:pt x="4037" y="20691"/>
                    </a:cubicBezTo>
                    <a:lnTo>
                      <a:pt x="4034" y="20683"/>
                    </a:lnTo>
                    <a:lnTo>
                      <a:pt x="4030" y="20678"/>
                    </a:lnTo>
                    <a:lnTo>
                      <a:pt x="4020" y="20654"/>
                    </a:lnTo>
                    <a:cubicBezTo>
                      <a:pt x="3989" y="20576"/>
                      <a:pt x="3955" y="20502"/>
                      <a:pt x="3917" y="20431"/>
                    </a:cubicBezTo>
                    <a:lnTo>
                      <a:pt x="3915" y="20431"/>
                    </a:lnTo>
                    <a:lnTo>
                      <a:pt x="3883" y="20376"/>
                    </a:lnTo>
                    <a:lnTo>
                      <a:pt x="3854" y="20342"/>
                    </a:lnTo>
                    <a:lnTo>
                      <a:pt x="3853" y="20325"/>
                    </a:lnTo>
                    <a:cubicBezTo>
                      <a:pt x="3828" y="20287"/>
                      <a:pt x="3797" y="20250"/>
                      <a:pt x="3757" y="20211"/>
                    </a:cubicBezTo>
                    <a:cubicBezTo>
                      <a:pt x="3560" y="20006"/>
                      <a:pt x="3272" y="19869"/>
                      <a:pt x="2993" y="19736"/>
                    </a:cubicBezTo>
                    <a:cubicBezTo>
                      <a:pt x="2828" y="19658"/>
                      <a:pt x="2657" y="19576"/>
                      <a:pt x="2505" y="19481"/>
                    </a:cubicBezTo>
                    <a:cubicBezTo>
                      <a:pt x="1890" y="19102"/>
                      <a:pt x="1490" y="18566"/>
                      <a:pt x="1103" y="18049"/>
                    </a:cubicBezTo>
                    <a:cubicBezTo>
                      <a:pt x="986" y="17893"/>
                      <a:pt x="869" y="17736"/>
                      <a:pt x="744" y="17581"/>
                    </a:cubicBezTo>
                    <a:cubicBezTo>
                      <a:pt x="270" y="16991"/>
                      <a:pt x="109" y="16590"/>
                      <a:pt x="23" y="15793"/>
                    </a:cubicBezTo>
                    <a:cubicBezTo>
                      <a:pt x="-16" y="15445"/>
                      <a:pt x="-5" y="15252"/>
                      <a:pt x="62" y="15103"/>
                    </a:cubicBezTo>
                    <a:cubicBezTo>
                      <a:pt x="193" y="14815"/>
                      <a:pt x="515" y="14776"/>
                      <a:pt x="1000" y="14754"/>
                    </a:cubicBezTo>
                    <a:cubicBezTo>
                      <a:pt x="998" y="14710"/>
                      <a:pt x="995" y="14664"/>
                      <a:pt x="991" y="14617"/>
                    </a:cubicBezTo>
                    <a:cubicBezTo>
                      <a:pt x="976" y="14391"/>
                      <a:pt x="959" y="14136"/>
                      <a:pt x="1052" y="13942"/>
                    </a:cubicBezTo>
                    <a:cubicBezTo>
                      <a:pt x="1129" y="13783"/>
                      <a:pt x="1275" y="13723"/>
                      <a:pt x="1382" y="13680"/>
                    </a:cubicBezTo>
                    <a:cubicBezTo>
                      <a:pt x="1487" y="13638"/>
                      <a:pt x="1532" y="13615"/>
                      <a:pt x="1555" y="13560"/>
                    </a:cubicBezTo>
                    <a:cubicBezTo>
                      <a:pt x="1629" y="13379"/>
                      <a:pt x="1548" y="13147"/>
                      <a:pt x="1462" y="12902"/>
                    </a:cubicBezTo>
                    <a:cubicBezTo>
                      <a:pt x="1353" y="12589"/>
                      <a:pt x="1229" y="12235"/>
                      <a:pt x="1435" y="11921"/>
                    </a:cubicBezTo>
                    <a:cubicBezTo>
                      <a:pt x="1584" y="11690"/>
                      <a:pt x="1866" y="11612"/>
                      <a:pt x="2139" y="11537"/>
                    </a:cubicBezTo>
                    <a:cubicBezTo>
                      <a:pt x="2367" y="11475"/>
                      <a:pt x="2581" y="11416"/>
                      <a:pt x="2693" y="11281"/>
                    </a:cubicBezTo>
                    <a:cubicBezTo>
                      <a:pt x="3008" y="10901"/>
                      <a:pt x="2865" y="10200"/>
                      <a:pt x="2751" y="9816"/>
                    </a:cubicBezTo>
                    <a:lnTo>
                      <a:pt x="2722" y="9715"/>
                    </a:lnTo>
                    <a:lnTo>
                      <a:pt x="2804" y="9650"/>
                    </a:lnTo>
                    <a:cubicBezTo>
                      <a:pt x="3456" y="9131"/>
                      <a:pt x="4156" y="8705"/>
                      <a:pt x="4761" y="8346"/>
                    </a:cubicBezTo>
                    <a:cubicBezTo>
                      <a:pt x="6719" y="7187"/>
                      <a:pt x="6816" y="5035"/>
                      <a:pt x="6910" y="2954"/>
                    </a:cubicBezTo>
                    <a:cubicBezTo>
                      <a:pt x="6926" y="2596"/>
                      <a:pt x="6942" y="2243"/>
                      <a:pt x="6967" y="1900"/>
                    </a:cubicBezTo>
                    <a:cubicBezTo>
                      <a:pt x="7008" y="1349"/>
                      <a:pt x="6890" y="1018"/>
                      <a:pt x="6548" y="719"/>
                    </a:cubicBezTo>
                    <a:lnTo>
                      <a:pt x="6388" y="578"/>
                    </a:lnTo>
                    <a:lnTo>
                      <a:pt x="6659" y="413"/>
                    </a:lnTo>
                    <a:cubicBezTo>
                      <a:pt x="6820" y="315"/>
                      <a:pt x="7000" y="204"/>
                      <a:pt x="7188" y="104"/>
                    </a:cubicBezTo>
                    <a:lnTo>
                      <a:pt x="7384" y="0"/>
                    </a:lnTo>
                    <a:lnTo>
                      <a:pt x="8332" y="5302"/>
                    </a:lnTo>
                    <a:lnTo>
                      <a:pt x="13034" y="4382"/>
                    </a:lnTo>
                    <a:lnTo>
                      <a:pt x="13701" y="7551"/>
                    </a:lnTo>
                    <a:lnTo>
                      <a:pt x="15045" y="5959"/>
                    </a:lnTo>
                    <a:cubicBezTo>
                      <a:pt x="15045" y="5959"/>
                      <a:pt x="15755" y="5828"/>
                      <a:pt x="15811" y="5818"/>
                    </a:cubicBezTo>
                    <a:cubicBezTo>
                      <a:pt x="15854" y="5797"/>
                      <a:pt x="15941" y="5661"/>
                      <a:pt x="15999" y="5571"/>
                    </a:cubicBezTo>
                    <a:cubicBezTo>
                      <a:pt x="16136" y="5357"/>
                      <a:pt x="16292" y="5115"/>
                      <a:pt x="16531" y="5040"/>
                    </a:cubicBezTo>
                    <a:cubicBezTo>
                      <a:pt x="16600" y="5019"/>
                      <a:pt x="16674" y="5008"/>
                      <a:pt x="16756" y="5008"/>
                    </a:cubicBezTo>
                    <a:cubicBezTo>
                      <a:pt x="16864" y="5008"/>
                      <a:pt x="16971" y="5026"/>
                      <a:pt x="17075" y="5044"/>
                    </a:cubicBezTo>
                    <a:cubicBezTo>
                      <a:pt x="17173" y="5060"/>
                      <a:pt x="17267" y="5076"/>
                      <a:pt x="17356" y="5076"/>
                    </a:cubicBezTo>
                    <a:cubicBezTo>
                      <a:pt x="17421" y="5076"/>
                      <a:pt x="17477" y="5067"/>
                      <a:pt x="17527" y="5049"/>
                    </a:cubicBezTo>
                    <a:cubicBezTo>
                      <a:pt x="17713" y="4982"/>
                      <a:pt x="17847" y="4830"/>
                      <a:pt x="17990" y="4670"/>
                    </a:cubicBezTo>
                    <a:lnTo>
                      <a:pt x="18076" y="4573"/>
                    </a:lnTo>
                    <a:cubicBezTo>
                      <a:pt x="18132" y="4512"/>
                      <a:pt x="18187" y="4449"/>
                      <a:pt x="18241" y="4387"/>
                    </a:cubicBezTo>
                    <a:cubicBezTo>
                      <a:pt x="18545" y="4036"/>
                      <a:pt x="18860" y="3673"/>
                      <a:pt x="19419" y="3625"/>
                    </a:cubicBezTo>
                    <a:cubicBezTo>
                      <a:pt x="19467" y="3620"/>
                      <a:pt x="19516" y="3618"/>
                      <a:pt x="19564" y="3618"/>
                    </a:cubicBezTo>
                    <a:cubicBezTo>
                      <a:pt x="20097" y="3618"/>
                      <a:pt x="20616" y="3882"/>
                      <a:pt x="20990" y="4342"/>
                    </a:cubicBezTo>
                    <a:cubicBezTo>
                      <a:pt x="20996" y="4350"/>
                      <a:pt x="21584" y="5547"/>
                      <a:pt x="21500" y="5766"/>
                    </a:cubicBezTo>
                    <a:lnTo>
                      <a:pt x="21255" y="7167"/>
                    </a:lnTo>
                    <a:cubicBezTo>
                      <a:pt x="21255" y="7167"/>
                      <a:pt x="19507" y="6146"/>
                      <a:pt x="18875" y="5777"/>
                    </a:cubicBezTo>
                    <a:cubicBezTo>
                      <a:pt x="18857" y="6135"/>
                      <a:pt x="18739" y="6710"/>
                      <a:pt x="18521" y="7498"/>
                    </a:cubicBezTo>
                    <a:cubicBezTo>
                      <a:pt x="18350" y="8115"/>
                      <a:pt x="18074" y="8891"/>
                      <a:pt x="17444" y="9416"/>
                    </a:cubicBezTo>
                    <a:cubicBezTo>
                      <a:pt x="17256" y="9572"/>
                      <a:pt x="17075" y="9689"/>
                      <a:pt x="16916" y="9792"/>
                    </a:cubicBezTo>
                    <a:cubicBezTo>
                      <a:pt x="16590" y="10002"/>
                      <a:pt x="16333" y="10167"/>
                      <a:pt x="16118" y="10575"/>
                    </a:cubicBezTo>
                    <a:cubicBezTo>
                      <a:pt x="16056" y="10692"/>
                      <a:pt x="15996" y="10833"/>
                      <a:pt x="15932" y="10983"/>
                    </a:cubicBezTo>
                    <a:cubicBezTo>
                      <a:pt x="15753" y="11403"/>
                      <a:pt x="15550" y="11879"/>
                      <a:pt x="15206" y="12115"/>
                    </a:cubicBezTo>
                    <a:cubicBezTo>
                      <a:pt x="15018" y="12245"/>
                      <a:pt x="14837" y="12308"/>
                      <a:pt x="14652" y="12308"/>
                    </a:cubicBezTo>
                    <a:cubicBezTo>
                      <a:pt x="14384" y="12308"/>
                      <a:pt x="14163" y="12177"/>
                      <a:pt x="13929" y="12039"/>
                    </a:cubicBezTo>
                    <a:cubicBezTo>
                      <a:pt x="13878" y="12009"/>
                      <a:pt x="13827" y="11979"/>
                      <a:pt x="13775" y="11949"/>
                    </a:cubicBezTo>
                    <a:cubicBezTo>
                      <a:pt x="13651" y="12967"/>
                      <a:pt x="13137" y="14195"/>
                      <a:pt x="12755" y="15111"/>
                    </a:cubicBezTo>
                    <a:lnTo>
                      <a:pt x="12714" y="15209"/>
                    </a:lnTo>
                    <a:cubicBezTo>
                      <a:pt x="12621" y="15432"/>
                      <a:pt x="12501" y="15653"/>
                      <a:pt x="12385" y="15868"/>
                    </a:cubicBezTo>
                    <a:cubicBezTo>
                      <a:pt x="12191" y="16228"/>
                      <a:pt x="11989" y="16601"/>
                      <a:pt x="11917" y="16980"/>
                    </a:cubicBezTo>
                    <a:cubicBezTo>
                      <a:pt x="11879" y="17182"/>
                      <a:pt x="11879" y="17377"/>
                      <a:pt x="11880" y="17584"/>
                    </a:cubicBezTo>
                    <a:cubicBezTo>
                      <a:pt x="11881" y="17939"/>
                      <a:pt x="11882" y="18307"/>
                      <a:pt x="11669" y="18690"/>
                    </a:cubicBezTo>
                    <a:cubicBezTo>
                      <a:pt x="11174" y="19579"/>
                      <a:pt x="10142" y="19829"/>
                      <a:pt x="9311" y="19874"/>
                    </a:cubicBezTo>
                    <a:cubicBezTo>
                      <a:pt x="9199" y="20596"/>
                      <a:pt x="8410" y="21022"/>
                      <a:pt x="7657" y="21022"/>
                    </a:cubicBezTo>
                    <a:cubicBezTo>
                      <a:pt x="7354" y="21022"/>
                      <a:pt x="7080" y="20955"/>
                      <a:pt x="6854" y="20830"/>
                    </a:cubicBezTo>
                    <a:cubicBezTo>
                      <a:pt x="6639" y="21267"/>
                      <a:pt x="5603" y="21600"/>
                      <a:pt x="5240" y="21600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64" name="Shape"/>
              <p:cNvSpPr/>
              <p:nvPr/>
            </p:nvSpPr>
            <p:spPr>
              <a:xfrm>
                <a:off x="6500551" y="1705486"/>
                <a:ext cx="1285448" cy="1721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7" h="21600" extrusionOk="0">
                    <a:moveTo>
                      <a:pt x="461" y="21378"/>
                    </a:moveTo>
                    <a:cubicBezTo>
                      <a:pt x="632" y="21122"/>
                      <a:pt x="799" y="20867"/>
                      <a:pt x="955" y="20611"/>
                    </a:cubicBezTo>
                    <a:cubicBezTo>
                      <a:pt x="2288" y="18455"/>
                      <a:pt x="3230" y="16129"/>
                      <a:pt x="1117" y="13732"/>
                    </a:cubicBezTo>
                    <a:cubicBezTo>
                      <a:pt x="1084" y="13693"/>
                      <a:pt x="1050" y="13655"/>
                      <a:pt x="1017" y="13619"/>
                    </a:cubicBezTo>
                    <a:cubicBezTo>
                      <a:pt x="854" y="13441"/>
                      <a:pt x="777" y="13251"/>
                      <a:pt x="703" y="13066"/>
                    </a:cubicBezTo>
                    <a:cubicBezTo>
                      <a:pt x="651" y="12938"/>
                      <a:pt x="602" y="12816"/>
                      <a:pt x="526" y="12703"/>
                    </a:cubicBezTo>
                    <a:cubicBezTo>
                      <a:pt x="478" y="12632"/>
                      <a:pt x="420" y="12570"/>
                      <a:pt x="365" y="12510"/>
                    </a:cubicBezTo>
                    <a:cubicBezTo>
                      <a:pt x="227" y="12362"/>
                      <a:pt x="71" y="12195"/>
                      <a:pt x="89" y="11935"/>
                    </a:cubicBezTo>
                    <a:cubicBezTo>
                      <a:pt x="102" y="11748"/>
                      <a:pt x="214" y="11628"/>
                      <a:pt x="312" y="11523"/>
                    </a:cubicBezTo>
                    <a:cubicBezTo>
                      <a:pt x="371" y="11459"/>
                      <a:pt x="427" y="11399"/>
                      <a:pt x="459" y="11327"/>
                    </a:cubicBezTo>
                    <a:cubicBezTo>
                      <a:pt x="528" y="11168"/>
                      <a:pt x="492" y="10883"/>
                      <a:pt x="423" y="10697"/>
                    </a:cubicBezTo>
                    <a:cubicBezTo>
                      <a:pt x="387" y="10604"/>
                      <a:pt x="318" y="10511"/>
                      <a:pt x="245" y="10413"/>
                    </a:cubicBezTo>
                    <a:cubicBezTo>
                      <a:pt x="153" y="10291"/>
                      <a:pt x="59" y="10164"/>
                      <a:pt x="20" y="10021"/>
                    </a:cubicBezTo>
                    <a:cubicBezTo>
                      <a:pt x="-47" y="9776"/>
                      <a:pt x="69" y="9588"/>
                      <a:pt x="182" y="9406"/>
                    </a:cubicBezTo>
                    <a:cubicBezTo>
                      <a:pt x="211" y="9359"/>
                      <a:pt x="241" y="9311"/>
                      <a:pt x="267" y="9261"/>
                    </a:cubicBezTo>
                    <a:cubicBezTo>
                      <a:pt x="519" y="8791"/>
                      <a:pt x="763" y="8288"/>
                      <a:pt x="747" y="7776"/>
                    </a:cubicBezTo>
                    <a:cubicBezTo>
                      <a:pt x="743" y="7647"/>
                      <a:pt x="731" y="7519"/>
                      <a:pt x="718" y="7390"/>
                    </a:cubicBezTo>
                    <a:cubicBezTo>
                      <a:pt x="691" y="7109"/>
                      <a:pt x="663" y="6819"/>
                      <a:pt x="725" y="6523"/>
                    </a:cubicBezTo>
                    <a:cubicBezTo>
                      <a:pt x="790" y="6226"/>
                      <a:pt x="1039" y="6044"/>
                      <a:pt x="1279" y="5868"/>
                    </a:cubicBezTo>
                    <a:cubicBezTo>
                      <a:pt x="1402" y="5779"/>
                      <a:pt x="1518" y="5694"/>
                      <a:pt x="1607" y="5596"/>
                    </a:cubicBezTo>
                    <a:cubicBezTo>
                      <a:pt x="2006" y="5156"/>
                      <a:pt x="2362" y="4716"/>
                      <a:pt x="2634" y="4324"/>
                    </a:cubicBezTo>
                    <a:cubicBezTo>
                      <a:pt x="2671" y="4271"/>
                      <a:pt x="2708" y="4191"/>
                      <a:pt x="2751" y="4102"/>
                    </a:cubicBezTo>
                    <a:cubicBezTo>
                      <a:pt x="2904" y="3784"/>
                      <a:pt x="3113" y="3348"/>
                      <a:pt x="3567" y="3348"/>
                    </a:cubicBezTo>
                    <a:cubicBezTo>
                      <a:pt x="3589" y="3348"/>
                      <a:pt x="3611" y="3349"/>
                      <a:pt x="3633" y="3352"/>
                    </a:cubicBezTo>
                    <a:lnTo>
                      <a:pt x="3799" y="3368"/>
                    </a:lnTo>
                    <a:lnTo>
                      <a:pt x="3790" y="3493"/>
                    </a:lnTo>
                    <a:cubicBezTo>
                      <a:pt x="3786" y="3554"/>
                      <a:pt x="3767" y="3655"/>
                      <a:pt x="3743" y="3779"/>
                    </a:cubicBezTo>
                    <a:cubicBezTo>
                      <a:pt x="3670" y="4163"/>
                      <a:pt x="3518" y="4962"/>
                      <a:pt x="3785" y="5192"/>
                    </a:cubicBezTo>
                    <a:cubicBezTo>
                      <a:pt x="3827" y="5228"/>
                      <a:pt x="3876" y="5244"/>
                      <a:pt x="3946" y="5244"/>
                    </a:cubicBezTo>
                    <a:cubicBezTo>
                      <a:pt x="3997" y="5244"/>
                      <a:pt x="4058" y="5235"/>
                      <a:pt x="4127" y="5217"/>
                    </a:cubicBezTo>
                    <a:cubicBezTo>
                      <a:pt x="4555" y="5102"/>
                      <a:pt x="4398" y="4477"/>
                      <a:pt x="4271" y="3975"/>
                    </a:cubicBezTo>
                    <a:cubicBezTo>
                      <a:pt x="4199" y="3689"/>
                      <a:pt x="4136" y="3442"/>
                      <a:pt x="4169" y="3272"/>
                    </a:cubicBezTo>
                    <a:cubicBezTo>
                      <a:pt x="4254" y="2843"/>
                      <a:pt x="4640" y="2639"/>
                      <a:pt x="5062" y="2452"/>
                    </a:cubicBezTo>
                    <a:cubicBezTo>
                      <a:pt x="5166" y="2407"/>
                      <a:pt x="5336" y="2381"/>
                      <a:pt x="5550" y="2349"/>
                    </a:cubicBezTo>
                    <a:cubicBezTo>
                      <a:pt x="5750" y="2319"/>
                      <a:pt x="6216" y="2249"/>
                      <a:pt x="6259" y="2168"/>
                    </a:cubicBezTo>
                    <a:cubicBezTo>
                      <a:pt x="6261" y="2165"/>
                      <a:pt x="6259" y="2145"/>
                      <a:pt x="6221" y="2105"/>
                    </a:cubicBezTo>
                    <a:cubicBezTo>
                      <a:pt x="6182" y="2065"/>
                      <a:pt x="6084" y="2040"/>
                      <a:pt x="5980" y="2013"/>
                    </a:cubicBezTo>
                    <a:cubicBezTo>
                      <a:pt x="5847" y="1979"/>
                      <a:pt x="5695" y="1941"/>
                      <a:pt x="5587" y="1848"/>
                    </a:cubicBezTo>
                    <a:cubicBezTo>
                      <a:pt x="5228" y="1538"/>
                      <a:pt x="5290" y="774"/>
                      <a:pt x="5605" y="470"/>
                    </a:cubicBezTo>
                    <a:cubicBezTo>
                      <a:pt x="5925" y="163"/>
                      <a:pt x="6364" y="0"/>
                      <a:pt x="6877" y="0"/>
                    </a:cubicBezTo>
                    <a:cubicBezTo>
                      <a:pt x="7192" y="0"/>
                      <a:pt x="7522" y="60"/>
                      <a:pt x="7858" y="178"/>
                    </a:cubicBezTo>
                    <a:cubicBezTo>
                      <a:pt x="8210" y="302"/>
                      <a:pt x="8394" y="362"/>
                      <a:pt x="8728" y="362"/>
                    </a:cubicBezTo>
                    <a:lnTo>
                      <a:pt x="8912" y="358"/>
                    </a:lnTo>
                    <a:cubicBezTo>
                      <a:pt x="8994" y="356"/>
                      <a:pt x="9080" y="353"/>
                      <a:pt x="9165" y="353"/>
                    </a:cubicBezTo>
                    <a:cubicBezTo>
                      <a:pt x="9445" y="353"/>
                      <a:pt x="9801" y="378"/>
                      <a:pt x="10064" y="577"/>
                    </a:cubicBezTo>
                    <a:cubicBezTo>
                      <a:pt x="10209" y="685"/>
                      <a:pt x="10294" y="789"/>
                      <a:pt x="10368" y="880"/>
                    </a:cubicBezTo>
                    <a:cubicBezTo>
                      <a:pt x="10487" y="1025"/>
                      <a:pt x="10566" y="1121"/>
                      <a:pt x="10854" y="1185"/>
                    </a:cubicBezTo>
                    <a:cubicBezTo>
                      <a:pt x="11011" y="1220"/>
                      <a:pt x="11177" y="1236"/>
                      <a:pt x="11353" y="1252"/>
                    </a:cubicBezTo>
                    <a:cubicBezTo>
                      <a:pt x="11575" y="1273"/>
                      <a:pt x="11805" y="1295"/>
                      <a:pt x="12029" y="1359"/>
                    </a:cubicBezTo>
                    <a:cubicBezTo>
                      <a:pt x="12214" y="1412"/>
                      <a:pt x="12441" y="1438"/>
                      <a:pt x="12681" y="1466"/>
                    </a:cubicBezTo>
                    <a:cubicBezTo>
                      <a:pt x="13191" y="1525"/>
                      <a:pt x="13770" y="1592"/>
                      <a:pt x="14078" y="1959"/>
                    </a:cubicBezTo>
                    <a:cubicBezTo>
                      <a:pt x="14384" y="2320"/>
                      <a:pt x="14619" y="2715"/>
                      <a:pt x="14725" y="3042"/>
                    </a:cubicBezTo>
                    <a:lnTo>
                      <a:pt x="14776" y="3199"/>
                    </a:lnTo>
                    <a:lnTo>
                      <a:pt x="14560" y="3209"/>
                    </a:lnTo>
                    <a:cubicBezTo>
                      <a:pt x="14297" y="3221"/>
                      <a:pt x="14216" y="3265"/>
                      <a:pt x="14207" y="3281"/>
                    </a:cubicBezTo>
                    <a:cubicBezTo>
                      <a:pt x="14205" y="3284"/>
                      <a:pt x="14168" y="3359"/>
                      <a:pt x="14470" y="3618"/>
                    </a:cubicBezTo>
                    <a:cubicBezTo>
                      <a:pt x="14935" y="4015"/>
                      <a:pt x="15254" y="4549"/>
                      <a:pt x="15418" y="5203"/>
                    </a:cubicBezTo>
                    <a:cubicBezTo>
                      <a:pt x="15421" y="5215"/>
                      <a:pt x="15705" y="6442"/>
                      <a:pt x="15370" y="6848"/>
                    </a:cubicBezTo>
                    <a:cubicBezTo>
                      <a:pt x="15261" y="6978"/>
                      <a:pt x="15070" y="7057"/>
                      <a:pt x="14901" y="7126"/>
                    </a:cubicBezTo>
                    <a:cubicBezTo>
                      <a:pt x="14810" y="7163"/>
                      <a:pt x="14725" y="7198"/>
                      <a:pt x="14669" y="7234"/>
                    </a:cubicBezTo>
                    <a:cubicBezTo>
                      <a:pt x="14523" y="7327"/>
                      <a:pt x="14527" y="7448"/>
                      <a:pt x="14549" y="7652"/>
                    </a:cubicBezTo>
                    <a:cubicBezTo>
                      <a:pt x="14561" y="7774"/>
                      <a:pt x="14574" y="7901"/>
                      <a:pt x="14534" y="8030"/>
                    </a:cubicBezTo>
                    <a:cubicBezTo>
                      <a:pt x="14393" y="8475"/>
                      <a:pt x="14010" y="8661"/>
                      <a:pt x="13605" y="8857"/>
                    </a:cubicBezTo>
                    <a:lnTo>
                      <a:pt x="13478" y="8920"/>
                    </a:lnTo>
                    <a:cubicBezTo>
                      <a:pt x="13291" y="9012"/>
                      <a:pt x="13169" y="9185"/>
                      <a:pt x="13040" y="9369"/>
                    </a:cubicBezTo>
                    <a:cubicBezTo>
                      <a:pt x="13007" y="9416"/>
                      <a:pt x="12973" y="9464"/>
                      <a:pt x="12938" y="9511"/>
                    </a:cubicBezTo>
                    <a:cubicBezTo>
                      <a:pt x="13083" y="9783"/>
                      <a:pt x="13228" y="10024"/>
                      <a:pt x="13383" y="10246"/>
                    </a:cubicBezTo>
                    <a:lnTo>
                      <a:pt x="13427" y="10311"/>
                    </a:lnTo>
                    <a:cubicBezTo>
                      <a:pt x="13493" y="10409"/>
                      <a:pt x="13526" y="10455"/>
                      <a:pt x="13601" y="10486"/>
                    </a:cubicBezTo>
                    <a:cubicBezTo>
                      <a:pt x="13612" y="10483"/>
                      <a:pt x="13627" y="10479"/>
                      <a:pt x="13638" y="10475"/>
                    </a:cubicBezTo>
                    <a:cubicBezTo>
                      <a:pt x="13691" y="10459"/>
                      <a:pt x="13757" y="10440"/>
                      <a:pt x="13831" y="10440"/>
                    </a:cubicBezTo>
                    <a:cubicBezTo>
                      <a:pt x="13879" y="10440"/>
                      <a:pt x="13924" y="10448"/>
                      <a:pt x="13964" y="10464"/>
                    </a:cubicBezTo>
                    <a:cubicBezTo>
                      <a:pt x="13974" y="10468"/>
                      <a:pt x="14079" y="10527"/>
                      <a:pt x="14159" y="10604"/>
                    </a:cubicBezTo>
                    <a:cubicBezTo>
                      <a:pt x="14641" y="10425"/>
                      <a:pt x="14978" y="9975"/>
                      <a:pt x="15144" y="9706"/>
                    </a:cubicBezTo>
                    <a:cubicBezTo>
                      <a:pt x="15216" y="9589"/>
                      <a:pt x="15262" y="9460"/>
                      <a:pt x="15311" y="9324"/>
                    </a:cubicBezTo>
                    <a:cubicBezTo>
                      <a:pt x="15416" y="9030"/>
                      <a:pt x="15535" y="8696"/>
                      <a:pt x="15967" y="8491"/>
                    </a:cubicBezTo>
                    <a:lnTo>
                      <a:pt x="16155" y="8401"/>
                    </a:lnTo>
                    <a:cubicBezTo>
                      <a:pt x="16526" y="8220"/>
                      <a:pt x="16948" y="8014"/>
                      <a:pt x="17369" y="7928"/>
                    </a:cubicBezTo>
                    <a:cubicBezTo>
                      <a:pt x="17466" y="7908"/>
                      <a:pt x="17566" y="7898"/>
                      <a:pt x="17667" y="7898"/>
                    </a:cubicBezTo>
                    <a:cubicBezTo>
                      <a:pt x="18470" y="7898"/>
                      <a:pt x="19120" y="8512"/>
                      <a:pt x="19377" y="8874"/>
                    </a:cubicBezTo>
                    <a:cubicBezTo>
                      <a:pt x="19653" y="9265"/>
                      <a:pt x="19834" y="9684"/>
                      <a:pt x="20009" y="10090"/>
                    </a:cubicBezTo>
                    <a:cubicBezTo>
                      <a:pt x="20078" y="10249"/>
                      <a:pt x="20146" y="10407"/>
                      <a:pt x="20220" y="10564"/>
                    </a:cubicBezTo>
                    <a:cubicBezTo>
                      <a:pt x="20327" y="10794"/>
                      <a:pt x="20393" y="11040"/>
                      <a:pt x="20456" y="11278"/>
                    </a:cubicBezTo>
                    <a:cubicBezTo>
                      <a:pt x="20551" y="11639"/>
                      <a:pt x="20642" y="11979"/>
                      <a:pt x="20863" y="12270"/>
                    </a:cubicBezTo>
                    <a:cubicBezTo>
                      <a:pt x="21048" y="12517"/>
                      <a:pt x="21485" y="13059"/>
                      <a:pt x="21485" y="13059"/>
                    </a:cubicBezTo>
                    <a:lnTo>
                      <a:pt x="21510" y="13090"/>
                    </a:lnTo>
                    <a:lnTo>
                      <a:pt x="21511" y="13127"/>
                    </a:lnTo>
                    <a:cubicBezTo>
                      <a:pt x="21513" y="13266"/>
                      <a:pt x="21518" y="13405"/>
                      <a:pt x="21523" y="13543"/>
                    </a:cubicBezTo>
                    <a:cubicBezTo>
                      <a:pt x="21538" y="13944"/>
                      <a:pt x="21553" y="14360"/>
                      <a:pt x="21504" y="14780"/>
                    </a:cubicBezTo>
                    <a:cubicBezTo>
                      <a:pt x="21475" y="15018"/>
                      <a:pt x="21359" y="15570"/>
                      <a:pt x="20913" y="15570"/>
                    </a:cubicBezTo>
                    <a:cubicBezTo>
                      <a:pt x="20861" y="15570"/>
                      <a:pt x="20808" y="15562"/>
                      <a:pt x="20756" y="15546"/>
                    </a:cubicBezTo>
                    <a:cubicBezTo>
                      <a:pt x="20587" y="15494"/>
                      <a:pt x="20524" y="15366"/>
                      <a:pt x="20469" y="15254"/>
                    </a:cubicBezTo>
                    <a:cubicBezTo>
                      <a:pt x="20417" y="15148"/>
                      <a:pt x="20378" y="15078"/>
                      <a:pt x="20308" y="15062"/>
                    </a:cubicBezTo>
                    <a:cubicBezTo>
                      <a:pt x="20279" y="15056"/>
                      <a:pt x="20253" y="15053"/>
                      <a:pt x="20231" y="15053"/>
                    </a:cubicBezTo>
                    <a:cubicBezTo>
                      <a:pt x="20134" y="15053"/>
                      <a:pt x="20079" y="15136"/>
                      <a:pt x="19992" y="15323"/>
                    </a:cubicBezTo>
                    <a:cubicBezTo>
                      <a:pt x="19908" y="15502"/>
                      <a:pt x="19883" y="15673"/>
                      <a:pt x="19857" y="15854"/>
                    </a:cubicBezTo>
                    <a:cubicBezTo>
                      <a:pt x="19825" y="16067"/>
                      <a:pt x="19793" y="16288"/>
                      <a:pt x="19673" y="16503"/>
                    </a:cubicBezTo>
                    <a:cubicBezTo>
                      <a:pt x="19541" y="16740"/>
                      <a:pt x="19318" y="16893"/>
                      <a:pt x="19104" y="17040"/>
                    </a:cubicBezTo>
                    <a:cubicBezTo>
                      <a:pt x="18946" y="17148"/>
                      <a:pt x="18798" y="17250"/>
                      <a:pt x="18689" y="17381"/>
                    </a:cubicBezTo>
                    <a:cubicBezTo>
                      <a:pt x="18541" y="17559"/>
                      <a:pt x="18552" y="17782"/>
                      <a:pt x="18565" y="18018"/>
                    </a:cubicBezTo>
                    <a:cubicBezTo>
                      <a:pt x="18573" y="18173"/>
                      <a:pt x="18581" y="18334"/>
                      <a:pt x="18543" y="18491"/>
                    </a:cubicBezTo>
                    <a:cubicBezTo>
                      <a:pt x="18453" y="18876"/>
                      <a:pt x="18182" y="19270"/>
                      <a:pt x="17920" y="19652"/>
                    </a:cubicBezTo>
                    <a:cubicBezTo>
                      <a:pt x="17780" y="19854"/>
                      <a:pt x="17649" y="20045"/>
                      <a:pt x="17549" y="20228"/>
                    </a:cubicBezTo>
                    <a:lnTo>
                      <a:pt x="17512" y="20296"/>
                    </a:lnTo>
                    <a:lnTo>
                      <a:pt x="10509" y="21264"/>
                    </a:lnTo>
                    <a:lnTo>
                      <a:pt x="9819" y="20819"/>
                    </a:lnTo>
                    <a:lnTo>
                      <a:pt x="313" y="21600"/>
                    </a:lnTo>
                    <a:cubicBezTo>
                      <a:pt x="313" y="21600"/>
                      <a:pt x="461" y="21378"/>
                      <a:pt x="461" y="21378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65" name="Shape"/>
              <p:cNvSpPr/>
              <p:nvPr/>
            </p:nvSpPr>
            <p:spPr>
              <a:xfrm>
                <a:off x="7126849" y="3022381"/>
                <a:ext cx="1408372" cy="1622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677" y="20023"/>
                    </a:moveTo>
                    <a:cubicBezTo>
                      <a:pt x="11622" y="20069"/>
                      <a:pt x="11565" y="20119"/>
                      <a:pt x="11506" y="20171"/>
                    </a:cubicBezTo>
                    <a:cubicBezTo>
                      <a:pt x="11306" y="20348"/>
                      <a:pt x="11099" y="20532"/>
                      <a:pt x="10883" y="20619"/>
                    </a:cubicBezTo>
                    <a:cubicBezTo>
                      <a:pt x="10723" y="20683"/>
                      <a:pt x="10549" y="20714"/>
                      <a:pt x="10351" y="20714"/>
                    </a:cubicBezTo>
                    <a:cubicBezTo>
                      <a:pt x="10190" y="20714"/>
                      <a:pt x="10032" y="20694"/>
                      <a:pt x="9879" y="20675"/>
                    </a:cubicBezTo>
                    <a:cubicBezTo>
                      <a:pt x="9730" y="20655"/>
                      <a:pt x="9590" y="20638"/>
                      <a:pt x="9451" y="20638"/>
                    </a:cubicBezTo>
                    <a:cubicBezTo>
                      <a:pt x="9374" y="20638"/>
                      <a:pt x="9304" y="20643"/>
                      <a:pt x="9238" y="20655"/>
                    </a:cubicBezTo>
                    <a:cubicBezTo>
                      <a:pt x="9125" y="20675"/>
                      <a:pt x="8965" y="20770"/>
                      <a:pt x="8823" y="20854"/>
                    </a:cubicBezTo>
                    <a:cubicBezTo>
                      <a:pt x="8625" y="20972"/>
                      <a:pt x="8439" y="21083"/>
                      <a:pt x="8260" y="21083"/>
                    </a:cubicBezTo>
                    <a:cubicBezTo>
                      <a:pt x="8034" y="21075"/>
                      <a:pt x="7877" y="20911"/>
                      <a:pt x="7726" y="20753"/>
                    </a:cubicBezTo>
                    <a:cubicBezTo>
                      <a:pt x="7652" y="20675"/>
                      <a:pt x="7575" y="20596"/>
                      <a:pt x="7519" y="20565"/>
                    </a:cubicBezTo>
                    <a:cubicBezTo>
                      <a:pt x="7237" y="20414"/>
                      <a:pt x="6899" y="20337"/>
                      <a:pt x="6541" y="20255"/>
                    </a:cubicBezTo>
                    <a:cubicBezTo>
                      <a:pt x="6216" y="20181"/>
                      <a:pt x="5880" y="20104"/>
                      <a:pt x="5580" y="19965"/>
                    </a:cubicBezTo>
                    <a:cubicBezTo>
                      <a:pt x="5318" y="19844"/>
                      <a:pt x="5132" y="19668"/>
                      <a:pt x="4953" y="19498"/>
                    </a:cubicBezTo>
                    <a:cubicBezTo>
                      <a:pt x="4739" y="19295"/>
                      <a:pt x="4537" y="19104"/>
                      <a:pt x="4220" y="19024"/>
                    </a:cubicBezTo>
                    <a:cubicBezTo>
                      <a:pt x="4077" y="18988"/>
                      <a:pt x="3785" y="18946"/>
                      <a:pt x="3434" y="18946"/>
                    </a:cubicBezTo>
                    <a:cubicBezTo>
                      <a:pt x="3018" y="18946"/>
                      <a:pt x="2686" y="19006"/>
                      <a:pt x="2500" y="19116"/>
                    </a:cubicBezTo>
                    <a:lnTo>
                      <a:pt x="2279" y="19246"/>
                    </a:lnTo>
                    <a:lnTo>
                      <a:pt x="0" y="4645"/>
                    </a:lnTo>
                    <a:lnTo>
                      <a:pt x="6710" y="3570"/>
                    </a:lnTo>
                    <a:lnTo>
                      <a:pt x="6646" y="3693"/>
                    </a:lnTo>
                    <a:cubicBezTo>
                      <a:pt x="7259" y="3850"/>
                      <a:pt x="9850" y="4256"/>
                      <a:pt x="10154" y="4256"/>
                    </a:cubicBezTo>
                    <a:lnTo>
                      <a:pt x="10233" y="4530"/>
                    </a:lnTo>
                    <a:cubicBezTo>
                      <a:pt x="10152" y="4562"/>
                      <a:pt x="10074" y="4592"/>
                      <a:pt x="9998" y="4620"/>
                    </a:cubicBezTo>
                    <a:cubicBezTo>
                      <a:pt x="9985" y="4625"/>
                      <a:pt x="9973" y="4629"/>
                      <a:pt x="9960" y="4634"/>
                    </a:cubicBezTo>
                    <a:cubicBezTo>
                      <a:pt x="10520" y="4676"/>
                      <a:pt x="11179" y="4843"/>
                      <a:pt x="11518" y="4929"/>
                    </a:cubicBezTo>
                    <a:lnTo>
                      <a:pt x="11572" y="4943"/>
                    </a:lnTo>
                    <a:cubicBezTo>
                      <a:pt x="11733" y="4837"/>
                      <a:pt x="11874" y="4718"/>
                      <a:pt x="12023" y="4593"/>
                    </a:cubicBezTo>
                    <a:cubicBezTo>
                      <a:pt x="12305" y="4355"/>
                      <a:pt x="12596" y="4110"/>
                      <a:pt x="13026" y="3964"/>
                    </a:cubicBezTo>
                    <a:cubicBezTo>
                      <a:pt x="13462" y="3816"/>
                      <a:pt x="13927" y="3778"/>
                      <a:pt x="14377" y="3741"/>
                    </a:cubicBezTo>
                    <a:cubicBezTo>
                      <a:pt x="14571" y="3725"/>
                      <a:pt x="14770" y="3709"/>
                      <a:pt x="14962" y="3684"/>
                    </a:cubicBezTo>
                    <a:cubicBezTo>
                      <a:pt x="15202" y="3413"/>
                      <a:pt x="15458" y="3148"/>
                      <a:pt x="15706" y="2891"/>
                    </a:cubicBezTo>
                    <a:lnTo>
                      <a:pt x="15937" y="2652"/>
                    </a:lnTo>
                    <a:cubicBezTo>
                      <a:pt x="16493" y="2072"/>
                      <a:pt x="17020" y="1747"/>
                      <a:pt x="17704" y="1351"/>
                    </a:cubicBezTo>
                    <a:lnTo>
                      <a:pt x="18110" y="1116"/>
                    </a:lnTo>
                    <a:cubicBezTo>
                      <a:pt x="18678" y="787"/>
                      <a:pt x="19243" y="460"/>
                      <a:pt x="19803" y="126"/>
                    </a:cubicBezTo>
                    <a:lnTo>
                      <a:pt x="20016" y="0"/>
                    </a:lnTo>
                    <a:lnTo>
                      <a:pt x="21600" y="7827"/>
                    </a:lnTo>
                    <a:lnTo>
                      <a:pt x="21495" y="7876"/>
                    </a:lnTo>
                    <a:cubicBezTo>
                      <a:pt x="21356" y="7941"/>
                      <a:pt x="21226" y="7961"/>
                      <a:pt x="21112" y="7978"/>
                    </a:cubicBezTo>
                    <a:cubicBezTo>
                      <a:pt x="21101" y="7980"/>
                      <a:pt x="21091" y="7981"/>
                      <a:pt x="21081" y="7982"/>
                    </a:cubicBezTo>
                    <a:cubicBezTo>
                      <a:pt x="21361" y="8299"/>
                      <a:pt x="21484" y="8743"/>
                      <a:pt x="21440" y="9284"/>
                    </a:cubicBezTo>
                    <a:cubicBezTo>
                      <a:pt x="21413" y="9595"/>
                      <a:pt x="21397" y="9915"/>
                      <a:pt x="21380" y="10239"/>
                    </a:cubicBezTo>
                    <a:cubicBezTo>
                      <a:pt x="21284" y="12123"/>
                      <a:pt x="21175" y="14258"/>
                      <a:pt x="18999" y="15397"/>
                    </a:cubicBezTo>
                    <a:cubicBezTo>
                      <a:pt x="18410" y="15706"/>
                      <a:pt x="17732" y="16070"/>
                      <a:pt x="17099" y="16506"/>
                    </a:cubicBezTo>
                    <a:cubicBezTo>
                      <a:pt x="17247" y="16990"/>
                      <a:pt x="17324" y="17613"/>
                      <a:pt x="16948" y="18013"/>
                    </a:cubicBezTo>
                    <a:cubicBezTo>
                      <a:pt x="16766" y="18207"/>
                      <a:pt x="16470" y="18279"/>
                      <a:pt x="16208" y="18342"/>
                    </a:cubicBezTo>
                    <a:cubicBezTo>
                      <a:pt x="15976" y="18399"/>
                      <a:pt x="15757" y="18452"/>
                      <a:pt x="15670" y="18571"/>
                    </a:cubicBezTo>
                    <a:cubicBezTo>
                      <a:pt x="15544" y="18740"/>
                      <a:pt x="15631" y="18962"/>
                      <a:pt x="15732" y="19219"/>
                    </a:cubicBezTo>
                    <a:cubicBezTo>
                      <a:pt x="15837" y="19483"/>
                      <a:pt x="15944" y="19756"/>
                      <a:pt x="15822" y="20019"/>
                    </a:cubicBezTo>
                    <a:cubicBezTo>
                      <a:pt x="15745" y="20187"/>
                      <a:pt x="15582" y="20245"/>
                      <a:pt x="15463" y="20288"/>
                    </a:cubicBezTo>
                    <a:cubicBezTo>
                      <a:pt x="15371" y="20321"/>
                      <a:pt x="15318" y="20341"/>
                      <a:pt x="15295" y="20384"/>
                    </a:cubicBezTo>
                    <a:cubicBezTo>
                      <a:pt x="15235" y="20494"/>
                      <a:pt x="15250" y="20688"/>
                      <a:pt x="15263" y="20859"/>
                    </a:cubicBezTo>
                    <a:cubicBezTo>
                      <a:pt x="15271" y="20964"/>
                      <a:pt x="15278" y="21064"/>
                      <a:pt x="15272" y="21150"/>
                    </a:cubicBezTo>
                    <a:lnTo>
                      <a:pt x="15263" y="21279"/>
                    </a:lnTo>
                    <a:lnTo>
                      <a:pt x="15113" y="21285"/>
                    </a:lnTo>
                    <a:cubicBezTo>
                      <a:pt x="14564" y="21304"/>
                      <a:pt x="14334" y="21324"/>
                      <a:pt x="14274" y="21439"/>
                    </a:cubicBezTo>
                    <a:lnTo>
                      <a:pt x="14191" y="21600"/>
                    </a:lnTo>
                    <a:cubicBezTo>
                      <a:pt x="14191" y="21600"/>
                      <a:pt x="11677" y="20023"/>
                      <a:pt x="11677" y="20023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66" name="Shape"/>
              <p:cNvSpPr/>
              <p:nvPr/>
            </p:nvSpPr>
            <p:spPr>
              <a:xfrm>
                <a:off x="6306183" y="3346207"/>
                <a:ext cx="989158" cy="17454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extrusionOk="0">
                    <a:moveTo>
                      <a:pt x="0" y="21392"/>
                    </a:moveTo>
                    <a:lnTo>
                      <a:pt x="0" y="19421"/>
                    </a:lnTo>
                    <a:lnTo>
                      <a:pt x="43" y="19386"/>
                    </a:lnTo>
                    <a:cubicBezTo>
                      <a:pt x="215" y="19248"/>
                      <a:pt x="382" y="19117"/>
                      <a:pt x="543" y="18990"/>
                    </a:cubicBezTo>
                    <a:cubicBezTo>
                      <a:pt x="2120" y="17749"/>
                      <a:pt x="2988" y="17065"/>
                      <a:pt x="1835" y="15472"/>
                    </a:cubicBezTo>
                    <a:cubicBezTo>
                      <a:pt x="1382" y="14843"/>
                      <a:pt x="1549" y="14185"/>
                      <a:pt x="1711" y="13550"/>
                    </a:cubicBezTo>
                    <a:cubicBezTo>
                      <a:pt x="1800" y="13199"/>
                      <a:pt x="1885" y="12868"/>
                      <a:pt x="1873" y="12540"/>
                    </a:cubicBezTo>
                    <a:cubicBezTo>
                      <a:pt x="1841" y="11695"/>
                      <a:pt x="1663" y="10824"/>
                      <a:pt x="1491" y="9982"/>
                    </a:cubicBezTo>
                    <a:cubicBezTo>
                      <a:pt x="1408" y="9576"/>
                      <a:pt x="1326" y="9170"/>
                      <a:pt x="1258" y="8767"/>
                    </a:cubicBezTo>
                    <a:cubicBezTo>
                      <a:pt x="1227" y="8575"/>
                      <a:pt x="1097" y="7798"/>
                      <a:pt x="932" y="6809"/>
                    </a:cubicBezTo>
                    <a:cubicBezTo>
                      <a:pt x="646" y="5090"/>
                      <a:pt x="252" y="2732"/>
                      <a:pt x="81" y="1687"/>
                    </a:cubicBezTo>
                    <a:lnTo>
                      <a:pt x="28" y="1361"/>
                    </a:lnTo>
                    <a:lnTo>
                      <a:pt x="464" y="1573"/>
                    </a:lnTo>
                    <a:cubicBezTo>
                      <a:pt x="830" y="1750"/>
                      <a:pt x="1174" y="1833"/>
                      <a:pt x="1546" y="1833"/>
                    </a:cubicBezTo>
                    <a:cubicBezTo>
                      <a:pt x="1982" y="1833"/>
                      <a:pt x="2460" y="1724"/>
                      <a:pt x="3198" y="1459"/>
                    </a:cubicBezTo>
                    <a:cubicBezTo>
                      <a:pt x="3347" y="1405"/>
                      <a:pt x="3517" y="1354"/>
                      <a:pt x="3691" y="1302"/>
                    </a:cubicBezTo>
                    <a:cubicBezTo>
                      <a:pt x="4124" y="1173"/>
                      <a:pt x="4571" y="1040"/>
                      <a:pt x="4756" y="829"/>
                    </a:cubicBezTo>
                    <a:lnTo>
                      <a:pt x="4813" y="764"/>
                    </a:lnTo>
                    <a:lnTo>
                      <a:pt x="16975" y="0"/>
                    </a:lnTo>
                    <a:lnTo>
                      <a:pt x="18002" y="506"/>
                    </a:lnTo>
                    <a:lnTo>
                      <a:pt x="21164" y="13870"/>
                    </a:lnTo>
                    <a:lnTo>
                      <a:pt x="21042" y="13916"/>
                    </a:lnTo>
                    <a:cubicBezTo>
                      <a:pt x="20944" y="13954"/>
                      <a:pt x="20879" y="13997"/>
                      <a:pt x="20844" y="14047"/>
                    </a:cubicBezTo>
                    <a:cubicBezTo>
                      <a:pt x="20743" y="14194"/>
                      <a:pt x="20889" y="14362"/>
                      <a:pt x="21059" y="14555"/>
                    </a:cubicBezTo>
                    <a:cubicBezTo>
                      <a:pt x="21300" y="14830"/>
                      <a:pt x="21600" y="15173"/>
                      <a:pt x="21119" y="15532"/>
                    </a:cubicBezTo>
                    <a:cubicBezTo>
                      <a:pt x="20648" y="15884"/>
                      <a:pt x="19816" y="15902"/>
                      <a:pt x="19082" y="15918"/>
                    </a:cubicBezTo>
                    <a:cubicBezTo>
                      <a:pt x="18622" y="15927"/>
                      <a:pt x="18187" y="15937"/>
                      <a:pt x="17879" y="16019"/>
                    </a:cubicBezTo>
                    <a:cubicBezTo>
                      <a:pt x="17354" y="16159"/>
                      <a:pt x="17319" y="16460"/>
                      <a:pt x="17325" y="16903"/>
                    </a:cubicBezTo>
                    <a:cubicBezTo>
                      <a:pt x="17325" y="16999"/>
                      <a:pt x="17326" y="17093"/>
                      <a:pt x="17318" y="17181"/>
                    </a:cubicBezTo>
                    <a:lnTo>
                      <a:pt x="17084" y="17178"/>
                    </a:lnTo>
                    <a:lnTo>
                      <a:pt x="17064" y="17292"/>
                    </a:lnTo>
                    <a:cubicBezTo>
                      <a:pt x="17110" y="17292"/>
                      <a:pt x="17139" y="17283"/>
                      <a:pt x="17139" y="17283"/>
                    </a:cubicBezTo>
                    <a:cubicBezTo>
                      <a:pt x="16875" y="17368"/>
                      <a:pt x="15334" y="18431"/>
                      <a:pt x="14990" y="18715"/>
                    </a:cubicBezTo>
                    <a:cubicBezTo>
                      <a:pt x="14721" y="18937"/>
                      <a:pt x="14660" y="19215"/>
                      <a:pt x="14595" y="19509"/>
                    </a:cubicBezTo>
                    <a:cubicBezTo>
                      <a:pt x="14545" y="19733"/>
                      <a:pt x="14494" y="19965"/>
                      <a:pt x="14342" y="20174"/>
                    </a:cubicBezTo>
                    <a:lnTo>
                      <a:pt x="14234" y="20322"/>
                    </a:lnTo>
                    <a:lnTo>
                      <a:pt x="13999" y="20234"/>
                    </a:lnTo>
                    <a:cubicBezTo>
                      <a:pt x="13826" y="20170"/>
                      <a:pt x="13647" y="20090"/>
                      <a:pt x="13462" y="20007"/>
                    </a:cubicBezTo>
                    <a:cubicBezTo>
                      <a:pt x="12988" y="19794"/>
                      <a:pt x="12497" y="19574"/>
                      <a:pt x="11990" y="19566"/>
                    </a:cubicBezTo>
                    <a:cubicBezTo>
                      <a:pt x="11301" y="19566"/>
                      <a:pt x="10906" y="20156"/>
                      <a:pt x="10589" y="20630"/>
                    </a:cubicBezTo>
                    <a:cubicBezTo>
                      <a:pt x="10501" y="20761"/>
                      <a:pt x="10420" y="20882"/>
                      <a:pt x="10341" y="20979"/>
                    </a:cubicBezTo>
                    <a:lnTo>
                      <a:pt x="9917" y="20867"/>
                    </a:lnTo>
                    <a:cubicBezTo>
                      <a:pt x="9878" y="20916"/>
                      <a:pt x="9912" y="20964"/>
                      <a:pt x="9940" y="20978"/>
                    </a:cubicBezTo>
                    <a:cubicBezTo>
                      <a:pt x="9769" y="20888"/>
                      <a:pt x="8473" y="20686"/>
                      <a:pt x="8066" y="20686"/>
                    </a:cubicBezTo>
                    <a:cubicBezTo>
                      <a:pt x="7752" y="20727"/>
                      <a:pt x="7536" y="20876"/>
                      <a:pt x="7307" y="21034"/>
                    </a:cubicBezTo>
                    <a:cubicBezTo>
                      <a:pt x="7022" y="21231"/>
                      <a:pt x="6699" y="21453"/>
                      <a:pt x="6178" y="21456"/>
                    </a:cubicBezTo>
                    <a:cubicBezTo>
                      <a:pt x="6178" y="21456"/>
                      <a:pt x="6178" y="21456"/>
                      <a:pt x="6178" y="21456"/>
                    </a:cubicBezTo>
                    <a:cubicBezTo>
                      <a:pt x="5677" y="21456"/>
                      <a:pt x="5286" y="21349"/>
                      <a:pt x="4908" y="21245"/>
                    </a:cubicBezTo>
                    <a:cubicBezTo>
                      <a:pt x="4557" y="21148"/>
                      <a:pt x="4226" y="21057"/>
                      <a:pt x="3837" y="21057"/>
                    </a:cubicBezTo>
                    <a:cubicBezTo>
                      <a:pt x="3779" y="21057"/>
                      <a:pt x="3720" y="21059"/>
                      <a:pt x="3660" y="21063"/>
                    </a:cubicBezTo>
                    <a:cubicBezTo>
                      <a:pt x="2260" y="21162"/>
                      <a:pt x="1180" y="21324"/>
                      <a:pt x="452" y="21547"/>
                    </a:cubicBezTo>
                    <a:lnTo>
                      <a:pt x="277" y="21600"/>
                    </a:lnTo>
                    <a:cubicBezTo>
                      <a:pt x="277" y="21600"/>
                      <a:pt x="0" y="21392"/>
                      <a:pt x="0" y="21392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67" name="Shape"/>
              <p:cNvSpPr/>
              <p:nvPr/>
            </p:nvSpPr>
            <p:spPr>
              <a:xfrm>
                <a:off x="5226355" y="1230540"/>
                <a:ext cx="1912040" cy="8805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2" h="21600" extrusionOk="0">
                    <a:moveTo>
                      <a:pt x="10098" y="21209"/>
                    </a:moveTo>
                    <a:cubicBezTo>
                      <a:pt x="10011" y="20982"/>
                      <a:pt x="9936" y="20735"/>
                      <a:pt x="9863" y="20433"/>
                    </a:cubicBezTo>
                    <a:cubicBezTo>
                      <a:pt x="9797" y="20156"/>
                      <a:pt x="9771" y="19842"/>
                      <a:pt x="9746" y="19538"/>
                    </a:cubicBezTo>
                    <a:cubicBezTo>
                      <a:pt x="9692" y="18879"/>
                      <a:pt x="9656" y="18648"/>
                      <a:pt x="9459" y="18648"/>
                    </a:cubicBezTo>
                    <a:cubicBezTo>
                      <a:pt x="9416" y="18648"/>
                      <a:pt x="9367" y="18660"/>
                      <a:pt x="9313" y="18684"/>
                    </a:cubicBezTo>
                    <a:lnTo>
                      <a:pt x="9301" y="18690"/>
                    </a:lnTo>
                    <a:lnTo>
                      <a:pt x="9234" y="18690"/>
                    </a:lnTo>
                    <a:lnTo>
                      <a:pt x="9183" y="18597"/>
                    </a:lnTo>
                    <a:cubicBezTo>
                      <a:pt x="9104" y="18422"/>
                      <a:pt x="9095" y="18034"/>
                      <a:pt x="9103" y="16696"/>
                    </a:cubicBezTo>
                    <a:cubicBezTo>
                      <a:pt x="9106" y="16225"/>
                      <a:pt x="9110" y="15581"/>
                      <a:pt x="9091" y="15453"/>
                    </a:cubicBezTo>
                    <a:cubicBezTo>
                      <a:pt x="8980" y="15018"/>
                      <a:pt x="7936" y="13462"/>
                      <a:pt x="7666" y="13165"/>
                    </a:cubicBezTo>
                    <a:cubicBezTo>
                      <a:pt x="7325" y="12791"/>
                      <a:pt x="6780" y="12635"/>
                      <a:pt x="6300" y="12497"/>
                    </a:cubicBezTo>
                    <a:cubicBezTo>
                      <a:pt x="6034" y="12420"/>
                      <a:pt x="5782" y="12348"/>
                      <a:pt x="5568" y="12245"/>
                    </a:cubicBezTo>
                    <a:cubicBezTo>
                      <a:pt x="4831" y="11889"/>
                      <a:pt x="4094" y="11523"/>
                      <a:pt x="3358" y="11157"/>
                    </a:cubicBezTo>
                    <a:cubicBezTo>
                      <a:pt x="2760" y="10860"/>
                      <a:pt x="2161" y="10562"/>
                      <a:pt x="1563" y="10271"/>
                    </a:cubicBezTo>
                    <a:lnTo>
                      <a:pt x="1534" y="10257"/>
                    </a:lnTo>
                    <a:lnTo>
                      <a:pt x="0" y="7469"/>
                    </a:lnTo>
                    <a:lnTo>
                      <a:pt x="383" y="7497"/>
                    </a:lnTo>
                    <a:cubicBezTo>
                      <a:pt x="682" y="7497"/>
                      <a:pt x="946" y="7146"/>
                      <a:pt x="1211" y="6756"/>
                    </a:cubicBezTo>
                    <a:cubicBezTo>
                      <a:pt x="1519" y="6300"/>
                      <a:pt x="1817" y="5776"/>
                      <a:pt x="2079" y="5312"/>
                    </a:cubicBezTo>
                    <a:cubicBezTo>
                      <a:pt x="2320" y="4884"/>
                      <a:pt x="2508" y="4774"/>
                      <a:pt x="2746" y="4634"/>
                    </a:cubicBezTo>
                    <a:cubicBezTo>
                      <a:pt x="2794" y="4606"/>
                      <a:pt x="2844" y="4577"/>
                      <a:pt x="2899" y="4542"/>
                    </a:cubicBezTo>
                    <a:cubicBezTo>
                      <a:pt x="3468" y="4185"/>
                      <a:pt x="4074" y="3514"/>
                      <a:pt x="4603" y="2652"/>
                    </a:cubicBezTo>
                    <a:cubicBezTo>
                      <a:pt x="4766" y="2388"/>
                      <a:pt x="4891" y="1975"/>
                      <a:pt x="5023" y="1537"/>
                    </a:cubicBezTo>
                    <a:cubicBezTo>
                      <a:pt x="5212" y="909"/>
                      <a:pt x="5407" y="261"/>
                      <a:pt x="5741" y="0"/>
                    </a:cubicBezTo>
                    <a:lnTo>
                      <a:pt x="5823" y="498"/>
                    </a:lnTo>
                    <a:cubicBezTo>
                      <a:pt x="5881" y="454"/>
                      <a:pt x="5900" y="334"/>
                      <a:pt x="5897" y="279"/>
                    </a:cubicBezTo>
                    <a:cubicBezTo>
                      <a:pt x="5901" y="363"/>
                      <a:pt x="5960" y="683"/>
                      <a:pt x="5979" y="750"/>
                    </a:cubicBezTo>
                    <a:cubicBezTo>
                      <a:pt x="6007" y="835"/>
                      <a:pt x="6030" y="848"/>
                      <a:pt x="6080" y="877"/>
                    </a:cubicBezTo>
                    <a:cubicBezTo>
                      <a:pt x="6125" y="903"/>
                      <a:pt x="6181" y="935"/>
                      <a:pt x="6241" y="1032"/>
                    </a:cubicBezTo>
                    <a:cubicBezTo>
                      <a:pt x="6338" y="1191"/>
                      <a:pt x="6385" y="1425"/>
                      <a:pt x="6426" y="1631"/>
                    </a:cubicBezTo>
                    <a:cubicBezTo>
                      <a:pt x="6472" y="1860"/>
                      <a:pt x="6504" y="2003"/>
                      <a:pt x="6566" y="2043"/>
                    </a:cubicBezTo>
                    <a:lnTo>
                      <a:pt x="6654" y="2100"/>
                    </a:lnTo>
                    <a:lnTo>
                      <a:pt x="6653" y="2300"/>
                    </a:lnTo>
                    <a:cubicBezTo>
                      <a:pt x="6651" y="2599"/>
                      <a:pt x="6642" y="2898"/>
                      <a:pt x="6632" y="3197"/>
                    </a:cubicBezTo>
                    <a:cubicBezTo>
                      <a:pt x="6623" y="3479"/>
                      <a:pt x="6614" y="3769"/>
                      <a:pt x="6612" y="4055"/>
                    </a:cubicBezTo>
                    <a:cubicBezTo>
                      <a:pt x="6650" y="4010"/>
                      <a:pt x="6690" y="3935"/>
                      <a:pt x="6730" y="3861"/>
                    </a:cubicBezTo>
                    <a:cubicBezTo>
                      <a:pt x="6766" y="3794"/>
                      <a:pt x="6801" y="3729"/>
                      <a:pt x="6836" y="3678"/>
                    </a:cubicBezTo>
                    <a:cubicBezTo>
                      <a:pt x="6933" y="3540"/>
                      <a:pt x="7022" y="3506"/>
                      <a:pt x="7094" y="3479"/>
                    </a:cubicBezTo>
                    <a:cubicBezTo>
                      <a:pt x="7136" y="3463"/>
                      <a:pt x="7169" y="3450"/>
                      <a:pt x="7195" y="3422"/>
                    </a:cubicBezTo>
                    <a:cubicBezTo>
                      <a:pt x="7275" y="3331"/>
                      <a:pt x="7339" y="3216"/>
                      <a:pt x="7408" y="3095"/>
                    </a:cubicBezTo>
                    <a:cubicBezTo>
                      <a:pt x="7546" y="2849"/>
                      <a:pt x="7703" y="2571"/>
                      <a:pt x="7989" y="2552"/>
                    </a:cubicBezTo>
                    <a:lnTo>
                      <a:pt x="8045" y="2550"/>
                    </a:lnTo>
                    <a:cubicBezTo>
                      <a:pt x="8596" y="2550"/>
                      <a:pt x="9080" y="3072"/>
                      <a:pt x="9524" y="4144"/>
                    </a:cubicBezTo>
                    <a:cubicBezTo>
                      <a:pt x="9571" y="4255"/>
                      <a:pt x="9627" y="4403"/>
                      <a:pt x="9691" y="4569"/>
                    </a:cubicBezTo>
                    <a:cubicBezTo>
                      <a:pt x="9948" y="5243"/>
                      <a:pt x="10380" y="6373"/>
                      <a:pt x="10711" y="6373"/>
                    </a:cubicBezTo>
                    <a:cubicBezTo>
                      <a:pt x="10750" y="6373"/>
                      <a:pt x="10786" y="6357"/>
                      <a:pt x="10821" y="6324"/>
                    </a:cubicBezTo>
                    <a:cubicBezTo>
                      <a:pt x="10863" y="6285"/>
                      <a:pt x="10889" y="6222"/>
                      <a:pt x="10922" y="6142"/>
                    </a:cubicBezTo>
                    <a:cubicBezTo>
                      <a:pt x="10978" y="6010"/>
                      <a:pt x="11054" y="5829"/>
                      <a:pt x="11209" y="5784"/>
                    </a:cubicBezTo>
                    <a:cubicBezTo>
                      <a:pt x="11233" y="5777"/>
                      <a:pt x="11256" y="5774"/>
                      <a:pt x="11276" y="5774"/>
                    </a:cubicBezTo>
                    <a:cubicBezTo>
                      <a:pt x="11454" y="5774"/>
                      <a:pt x="11539" y="5998"/>
                      <a:pt x="11600" y="6162"/>
                    </a:cubicBezTo>
                    <a:cubicBezTo>
                      <a:pt x="11637" y="6259"/>
                      <a:pt x="11666" y="6335"/>
                      <a:pt x="11710" y="6375"/>
                    </a:cubicBezTo>
                    <a:cubicBezTo>
                      <a:pt x="11730" y="6393"/>
                      <a:pt x="11750" y="6401"/>
                      <a:pt x="11774" y="6401"/>
                    </a:cubicBezTo>
                    <a:cubicBezTo>
                      <a:pt x="11821" y="6401"/>
                      <a:pt x="11876" y="6365"/>
                      <a:pt x="11935" y="6327"/>
                    </a:cubicBezTo>
                    <a:cubicBezTo>
                      <a:pt x="12000" y="6283"/>
                      <a:pt x="12075" y="6234"/>
                      <a:pt x="12155" y="6229"/>
                    </a:cubicBezTo>
                    <a:cubicBezTo>
                      <a:pt x="12156" y="6229"/>
                      <a:pt x="12156" y="6228"/>
                      <a:pt x="12157" y="6228"/>
                    </a:cubicBezTo>
                    <a:cubicBezTo>
                      <a:pt x="12245" y="6228"/>
                      <a:pt x="12311" y="6264"/>
                      <a:pt x="12370" y="6295"/>
                    </a:cubicBezTo>
                    <a:cubicBezTo>
                      <a:pt x="12418" y="6321"/>
                      <a:pt x="12463" y="6345"/>
                      <a:pt x="12504" y="6345"/>
                    </a:cubicBezTo>
                    <a:cubicBezTo>
                      <a:pt x="12530" y="6345"/>
                      <a:pt x="12553" y="6335"/>
                      <a:pt x="12576" y="6313"/>
                    </a:cubicBezTo>
                    <a:cubicBezTo>
                      <a:pt x="12667" y="6228"/>
                      <a:pt x="12763" y="5943"/>
                      <a:pt x="12849" y="5691"/>
                    </a:cubicBezTo>
                    <a:cubicBezTo>
                      <a:pt x="12908" y="5516"/>
                      <a:pt x="12964" y="5352"/>
                      <a:pt x="13024" y="5226"/>
                    </a:cubicBezTo>
                    <a:cubicBezTo>
                      <a:pt x="13269" y="4715"/>
                      <a:pt x="13568" y="4268"/>
                      <a:pt x="13910" y="3895"/>
                    </a:cubicBezTo>
                    <a:cubicBezTo>
                      <a:pt x="14342" y="3430"/>
                      <a:pt x="14717" y="3389"/>
                      <a:pt x="15115" y="3346"/>
                    </a:cubicBezTo>
                    <a:cubicBezTo>
                      <a:pt x="15322" y="3324"/>
                      <a:pt x="15536" y="3301"/>
                      <a:pt x="15764" y="3212"/>
                    </a:cubicBezTo>
                    <a:cubicBezTo>
                      <a:pt x="15965" y="3134"/>
                      <a:pt x="16132" y="2869"/>
                      <a:pt x="16310" y="2588"/>
                    </a:cubicBezTo>
                    <a:cubicBezTo>
                      <a:pt x="16408" y="2434"/>
                      <a:pt x="16509" y="2275"/>
                      <a:pt x="16617" y="2145"/>
                    </a:cubicBezTo>
                    <a:cubicBezTo>
                      <a:pt x="16862" y="1851"/>
                      <a:pt x="17164" y="1688"/>
                      <a:pt x="17470" y="1688"/>
                    </a:cubicBezTo>
                    <a:cubicBezTo>
                      <a:pt x="17575" y="1688"/>
                      <a:pt x="17678" y="1708"/>
                      <a:pt x="17776" y="1747"/>
                    </a:cubicBezTo>
                    <a:lnTo>
                      <a:pt x="17974" y="1825"/>
                    </a:lnTo>
                    <a:lnTo>
                      <a:pt x="17851" y="2169"/>
                    </a:lnTo>
                    <a:cubicBezTo>
                      <a:pt x="17675" y="2662"/>
                      <a:pt x="17638" y="3775"/>
                      <a:pt x="17779" y="4296"/>
                    </a:cubicBezTo>
                    <a:cubicBezTo>
                      <a:pt x="17854" y="4574"/>
                      <a:pt x="17958" y="4703"/>
                      <a:pt x="18104" y="4703"/>
                    </a:cubicBezTo>
                    <a:cubicBezTo>
                      <a:pt x="18378" y="4703"/>
                      <a:pt x="18726" y="4235"/>
                      <a:pt x="18840" y="4081"/>
                    </a:cubicBezTo>
                    <a:lnTo>
                      <a:pt x="18935" y="3952"/>
                    </a:lnTo>
                    <a:lnTo>
                      <a:pt x="19002" y="4150"/>
                    </a:lnTo>
                    <a:cubicBezTo>
                      <a:pt x="19150" y="4590"/>
                      <a:pt x="19194" y="4622"/>
                      <a:pt x="19394" y="4622"/>
                    </a:cubicBezTo>
                    <a:cubicBezTo>
                      <a:pt x="19402" y="4622"/>
                      <a:pt x="19411" y="4622"/>
                      <a:pt x="19421" y="4622"/>
                    </a:cubicBezTo>
                    <a:cubicBezTo>
                      <a:pt x="19500" y="4039"/>
                      <a:pt x="19668" y="3945"/>
                      <a:pt x="19768" y="3945"/>
                    </a:cubicBezTo>
                    <a:cubicBezTo>
                      <a:pt x="19998" y="3945"/>
                      <a:pt x="20241" y="4441"/>
                      <a:pt x="20380" y="4865"/>
                    </a:cubicBezTo>
                    <a:cubicBezTo>
                      <a:pt x="20612" y="5575"/>
                      <a:pt x="20569" y="6194"/>
                      <a:pt x="20452" y="6796"/>
                    </a:cubicBezTo>
                    <a:cubicBezTo>
                      <a:pt x="20604" y="6808"/>
                      <a:pt x="20824" y="6851"/>
                      <a:pt x="20874" y="6890"/>
                    </a:cubicBezTo>
                    <a:cubicBezTo>
                      <a:pt x="21093" y="7060"/>
                      <a:pt x="21148" y="7416"/>
                      <a:pt x="21188" y="7675"/>
                    </a:cubicBezTo>
                    <a:cubicBezTo>
                      <a:pt x="21215" y="7845"/>
                      <a:pt x="21236" y="7980"/>
                      <a:pt x="21291" y="8077"/>
                    </a:cubicBezTo>
                    <a:cubicBezTo>
                      <a:pt x="21328" y="8141"/>
                      <a:pt x="21364" y="8197"/>
                      <a:pt x="21396" y="8248"/>
                    </a:cubicBezTo>
                    <a:cubicBezTo>
                      <a:pt x="21501" y="8411"/>
                      <a:pt x="21600" y="8566"/>
                      <a:pt x="21579" y="8817"/>
                    </a:cubicBezTo>
                    <a:cubicBezTo>
                      <a:pt x="21556" y="9080"/>
                      <a:pt x="21412" y="9181"/>
                      <a:pt x="21255" y="9270"/>
                    </a:cubicBezTo>
                    <a:cubicBezTo>
                      <a:pt x="20958" y="9440"/>
                      <a:pt x="20658" y="9463"/>
                      <a:pt x="20405" y="9463"/>
                    </a:cubicBezTo>
                    <a:cubicBezTo>
                      <a:pt x="20308" y="9463"/>
                      <a:pt x="20211" y="9459"/>
                      <a:pt x="20114" y="9455"/>
                    </a:cubicBezTo>
                    <a:lnTo>
                      <a:pt x="20050" y="9453"/>
                    </a:lnTo>
                    <a:cubicBezTo>
                      <a:pt x="19982" y="9450"/>
                      <a:pt x="19890" y="9424"/>
                      <a:pt x="19787" y="9394"/>
                    </a:cubicBezTo>
                    <a:cubicBezTo>
                      <a:pt x="19663" y="9357"/>
                      <a:pt x="19523" y="9316"/>
                      <a:pt x="19402" y="9316"/>
                    </a:cubicBezTo>
                    <a:cubicBezTo>
                      <a:pt x="19251" y="9316"/>
                      <a:pt x="19198" y="9381"/>
                      <a:pt x="19179" y="9420"/>
                    </a:cubicBezTo>
                    <a:cubicBezTo>
                      <a:pt x="19148" y="9494"/>
                      <a:pt x="19148" y="9867"/>
                      <a:pt x="19149" y="10068"/>
                    </a:cubicBezTo>
                    <a:cubicBezTo>
                      <a:pt x="19149" y="10523"/>
                      <a:pt x="19149" y="10994"/>
                      <a:pt x="18978" y="11118"/>
                    </a:cubicBezTo>
                    <a:lnTo>
                      <a:pt x="18959" y="11131"/>
                    </a:lnTo>
                    <a:lnTo>
                      <a:pt x="18925" y="11135"/>
                    </a:lnTo>
                    <a:cubicBezTo>
                      <a:pt x="18811" y="11135"/>
                      <a:pt x="18642" y="10890"/>
                      <a:pt x="18332" y="10374"/>
                    </a:cubicBezTo>
                    <a:cubicBezTo>
                      <a:pt x="18280" y="10290"/>
                      <a:pt x="18239" y="10221"/>
                      <a:pt x="18217" y="10190"/>
                    </a:cubicBezTo>
                    <a:lnTo>
                      <a:pt x="18192" y="10154"/>
                    </a:lnTo>
                    <a:cubicBezTo>
                      <a:pt x="17971" y="9843"/>
                      <a:pt x="17762" y="9549"/>
                      <a:pt x="17526" y="9363"/>
                    </a:cubicBezTo>
                    <a:cubicBezTo>
                      <a:pt x="17364" y="9236"/>
                      <a:pt x="17188" y="9169"/>
                      <a:pt x="17017" y="9169"/>
                    </a:cubicBezTo>
                    <a:cubicBezTo>
                      <a:pt x="16814" y="9169"/>
                      <a:pt x="16438" y="9268"/>
                      <a:pt x="16204" y="9926"/>
                    </a:cubicBezTo>
                    <a:cubicBezTo>
                      <a:pt x="15889" y="10812"/>
                      <a:pt x="15578" y="10974"/>
                      <a:pt x="15079" y="10974"/>
                    </a:cubicBezTo>
                    <a:lnTo>
                      <a:pt x="15079" y="10974"/>
                    </a:lnTo>
                    <a:cubicBezTo>
                      <a:pt x="14787" y="10974"/>
                      <a:pt x="14282" y="11110"/>
                      <a:pt x="14101" y="12020"/>
                    </a:cubicBezTo>
                    <a:cubicBezTo>
                      <a:pt x="14080" y="12128"/>
                      <a:pt x="14069" y="12250"/>
                      <a:pt x="14058" y="12380"/>
                    </a:cubicBezTo>
                    <a:cubicBezTo>
                      <a:pt x="14035" y="12638"/>
                      <a:pt x="14009" y="12931"/>
                      <a:pt x="13891" y="13166"/>
                    </a:cubicBezTo>
                    <a:cubicBezTo>
                      <a:pt x="13815" y="13317"/>
                      <a:pt x="13723" y="13393"/>
                      <a:pt x="13642" y="13461"/>
                    </a:cubicBezTo>
                    <a:cubicBezTo>
                      <a:pt x="13555" y="13534"/>
                      <a:pt x="13479" y="13596"/>
                      <a:pt x="13428" y="13732"/>
                    </a:cubicBezTo>
                    <a:cubicBezTo>
                      <a:pt x="13412" y="13781"/>
                      <a:pt x="13388" y="13995"/>
                      <a:pt x="13372" y="14137"/>
                    </a:cubicBezTo>
                    <a:cubicBezTo>
                      <a:pt x="13319" y="14598"/>
                      <a:pt x="13254" y="15173"/>
                      <a:pt x="13042" y="15199"/>
                    </a:cubicBezTo>
                    <a:cubicBezTo>
                      <a:pt x="13041" y="15199"/>
                      <a:pt x="13041" y="15199"/>
                      <a:pt x="13040" y="15199"/>
                    </a:cubicBezTo>
                    <a:cubicBezTo>
                      <a:pt x="12960" y="15199"/>
                      <a:pt x="12903" y="15136"/>
                      <a:pt x="12866" y="15023"/>
                    </a:cubicBezTo>
                    <a:cubicBezTo>
                      <a:pt x="12767" y="14723"/>
                      <a:pt x="12828" y="14157"/>
                      <a:pt x="12975" y="13216"/>
                    </a:cubicBezTo>
                    <a:cubicBezTo>
                      <a:pt x="12993" y="13105"/>
                      <a:pt x="13007" y="13021"/>
                      <a:pt x="13010" y="12982"/>
                    </a:cubicBezTo>
                    <a:cubicBezTo>
                      <a:pt x="13025" y="12823"/>
                      <a:pt x="13021" y="12698"/>
                      <a:pt x="12998" y="12638"/>
                    </a:cubicBezTo>
                    <a:cubicBezTo>
                      <a:pt x="12977" y="12581"/>
                      <a:pt x="12932" y="12573"/>
                      <a:pt x="12907" y="12573"/>
                    </a:cubicBezTo>
                    <a:cubicBezTo>
                      <a:pt x="12806" y="12573"/>
                      <a:pt x="12678" y="12694"/>
                      <a:pt x="12596" y="12867"/>
                    </a:cubicBezTo>
                    <a:cubicBezTo>
                      <a:pt x="12527" y="13013"/>
                      <a:pt x="12491" y="13262"/>
                      <a:pt x="12451" y="13526"/>
                    </a:cubicBezTo>
                    <a:cubicBezTo>
                      <a:pt x="12380" y="14011"/>
                      <a:pt x="12290" y="14614"/>
                      <a:pt x="11945" y="14699"/>
                    </a:cubicBezTo>
                    <a:lnTo>
                      <a:pt x="11839" y="14725"/>
                    </a:lnTo>
                    <a:lnTo>
                      <a:pt x="11813" y="14500"/>
                    </a:lnTo>
                    <a:cubicBezTo>
                      <a:pt x="11782" y="14226"/>
                      <a:pt x="11774" y="13946"/>
                      <a:pt x="11767" y="13675"/>
                    </a:cubicBezTo>
                    <a:cubicBezTo>
                      <a:pt x="11762" y="13486"/>
                      <a:pt x="11757" y="13303"/>
                      <a:pt x="11744" y="13130"/>
                    </a:cubicBezTo>
                    <a:cubicBezTo>
                      <a:pt x="11735" y="13279"/>
                      <a:pt x="11728" y="13477"/>
                      <a:pt x="11724" y="13723"/>
                    </a:cubicBezTo>
                    <a:cubicBezTo>
                      <a:pt x="11719" y="13961"/>
                      <a:pt x="11716" y="14168"/>
                      <a:pt x="11697" y="14318"/>
                    </a:cubicBezTo>
                    <a:cubicBezTo>
                      <a:pt x="11636" y="14804"/>
                      <a:pt x="11499" y="15257"/>
                      <a:pt x="11367" y="15694"/>
                    </a:cubicBezTo>
                    <a:cubicBezTo>
                      <a:pt x="11288" y="15956"/>
                      <a:pt x="11213" y="16202"/>
                      <a:pt x="11157" y="16445"/>
                    </a:cubicBezTo>
                    <a:cubicBezTo>
                      <a:pt x="11044" y="16944"/>
                      <a:pt x="10944" y="17442"/>
                      <a:pt x="10839" y="17969"/>
                    </a:cubicBezTo>
                    <a:lnTo>
                      <a:pt x="10723" y="18544"/>
                    </a:lnTo>
                    <a:cubicBezTo>
                      <a:pt x="10555" y="19371"/>
                      <a:pt x="10431" y="20139"/>
                      <a:pt x="10309" y="21110"/>
                    </a:cubicBezTo>
                    <a:lnTo>
                      <a:pt x="10248" y="21600"/>
                    </a:lnTo>
                    <a:cubicBezTo>
                      <a:pt x="10248" y="21600"/>
                      <a:pt x="10098" y="21209"/>
                      <a:pt x="10098" y="21209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68" name="Shape"/>
              <p:cNvSpPr/>
              <p:nvPr/>
            </p:nvSpPr>
            <p:spPr>
              <a:xfrm>
                <a:off x="4578458" y="1403246"/>
                <a:ext cx="1647528" cy="1822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2" h="21600" extrusionOk="0">
                    <a:moveTo>
                      <a:pt x="9911" y="21600"/>
                    </a:moveTo>
                    <a:cubicBezTo>
                      <a:pt x="9817" y="21600"/>
                      <a:pt x="9728" y="21535"/>
                      <a:pt x="9415" y="21280"/>
                    </a:cubicBezTo>
                    <a:cubicBezTo>
                      <a:pt x="9315" y="21198"/>
                      <a:pt x="9177" y="21086"/>
                      <a:pt x="9139" y="21068"/>
                    </a:cubicBezTo>
                    <a:cubicBezTo>
                      <a:pt x="9025" y="21014"/>
                      <a:pt x="8909" y="20977"/>
                      <a:pt x="8798" y="20942"/>
                    </a:cubicBezTo>
                    <a:cubicBezTo>
                      <a:pt x="8589" y="20875"/>
                      <a:pt x="8372" y="20806"/>
                      <a:pt x="8164" y="20629"/>
                    </a:cubicBezTo>
                    <a:cubicBezTo>
                      <a:pt x="7619" y="20171"/>
                      <a:pt x="7248" y="19255"/>
                      <a:pt x="7299" y="18499"/>
                    </a:cubicBezTo>
                    <a:cubicBezTo>
                      <a:pt x="7308" y="18367"/>
                      <a:pt x="7362" y="18255"/>
                      <a:pt x="7410" y="18157"/>
                    </a:cubicBezTo>
                    <a:cubicBezTo>
                      <a:pt x="7478" y="18017"/>
                      <a:pt x="7516" y="17929"/>
                      <a:pt x="7472" y="17819"/>
                    </a:cubicBezTo>
                    <a:cubicBezTo>
                      <a:pt x="7451" y="17809"/>
                      <a:pt x="7414" y="17795"/>
                      <a:pt x="7387" y="17786"/>
                    </a:cubicBezTo>
                    <a:cubicBezTo>
                      <a:pt x="7280" y="17747"/>
                      <a:pt x="7147" y="17698"/>
                      <a:pt x="7083" y="17597"/>
                    </a:cubicBezTo>
                    <a:cubicBezTo>
                      <a:pt x="7011" y="17483"/>
                      <a:pt x="6997" y="17345"/>
                      <a:pt x="6984" y="17224"/>
                    </a:cubicBezTo>
                    <a:cubicBezTo>
                      <a:pt x="6979" y="17180"/>
                      <a:pt x="6975" y="17138"/>
                      <a:pt x="6968" y="17099"/>
                    </a:cubicBezTo>
                    <a:cubicBezTo>
                      <a:pt x="6940" y="16954"/>
                      <a:pt x="6915" y="16808"/>
                      <a:pt x="6891" y="16664"/>
                    </a:cubicBezTo>
                    <a:cubicBezTo>
                      <a:pt x="6743" y="15784"/>
                      <a:pt x="6615" y="15024"/>
                      <a:pt x="5696" y="14600"/>
                    </a:cubicBezTo>
                    <a:cubicBezTo>
                      <a:pt x="5002" y="14280"/>
                      <a:pt x="4539" y="13974"/>
                      <a:pt x="4282" y="13664"/>
                    </a:cubicBezTo>
                    <a:cubicBezTo>
                      <a:pt x="4175" y="13535"/>
                      <a:pt x="4099" y="13419"/>
                      <a:pt x="4032" y="13316"/>
                    </a:cubicBezTo>
                    <a:cubicBezTo>
                      <a:pt x="3869" y="13066"/>
                      <a:pt x="3761" y="12900"/>
                      <a:pt x="3337" y="12757"/>
                    </a:cubicBezTo>
                    <a:lnTo>
                      <a:pt x="3233" y="12723"/>
                    </a:lnTo>
                    <a:cubicBezTo>
                      <a:pt x="2997" y="12645"/>
                      <a:pt x="2810" y="12584"/>
                      <a:pt x="2585" y="12456"/>
                    </a:cubicBezTo>
                    <a:cubicBezTo>
                      <a:pt x="2481" y="12396"/>
                      <a:pt x="2429" y="12304"/>
                      <a:pt x="2384" y="12222"/>
                    </a:cubicBezTo>
                    <a:cubicBezTo>
                      <a:pt x="2354" y="12167"/>
                      <a:pt x="2326" y="12115"/>
                      <a:pt x="2290" y="12092"/>
                    </a:cubicBezTo>
                    <a:cubicBezTo>
                      <a:pt x="2272" y="12080"/>
                      <a:pt x="2257" y="12075"/>
                      <a:pt x="2234" y="12075"/>
                    </a:cubicBezTo>
                    <a:cubicBezTo>
                      <a:pt x="2209" y="12075"/>
                      <a:pt x="2184" y="12080"/>
                      <a:pt x="2159" y="12083"/>
                    </a:cubicBezTo>
                    <a:cubicBezTo>
                      <a:pt x="2119" y="12089"/>
                      <a:pt x="2079" y="12095"/>
                      <a:pt x="2040" y="12095"/>
                    </a:cubicBezTo>
                    <a:cubicBezTo>
                      <a:pt x="1980" y="12095"/>
                      <a:pt x="1927" y="12083"/>
                      <a:pt x="1877" y="12061"/>
                    </a:cubicBezTo>
                    <a:cubicBezTo>
                      <a:pt x="1559" y="11913"/>
                      <a:pt x="1257" y="11726"/>
                      <a:pt x="964" y="11544"/>
                    </a:cubicBezTo>
                    <a:cubicBezTo>
                      <a:pt x="798" y="11440"/>
                      <a:pt x="631" y="11337"/>
                      <a:pt x="463" y="11241"/>
                    </a:cubicBezTo>
                    <a:lnTo>
                      <a:pt x="391" y="11200"/>
                    </a:lnTo>
                    <a:lnTo>
                      <a:pt x="636" y="8101"/>
                    </a:lnTo>
                    <a:lnTo>
                      <a:pt x="816" y="7946"/>
                    </a:lnTo>
                    <a:cubicBezTo>
                      <a:pt x="902" y="7871"/>
                      <a:pt x="988" y="7797"/>
                      <a:pt x="1075" y="7723"/>
                    </a:cubicBezTo>
                    <a:cubicBezTo>
                      <a:pt x="565" y="7433"/>
                      <a:pt x="69" y="7125"/>
                      <a:pt x="7" y="6692"/>
                    </a:cubicBezTo>
                    <a:cubicBezTo>
                      <a:pt x="-32" y="6420"/>
                      <a:pt x="101" y="6141"/>
                      <a:pt x="413" y="5838"/>
                    </a:cubicBezTo>
                    <a:cubicBezTo>
                      <a:pt x="549" y="5707"/>
                      <a:pt x="734" y="5568"/>
                      <a:pt x="931" y="5422"/>
                    </a:cubicBezTo>
                    <a:cubicBezTo>
                      <a:pt x="1345" y="5114"/>
                      <a:pt x="1814" y="4764"/>
                      <a:pt x="1914" y="4406"/>
                    </a:cubicBezTo>
                    <a:cubicBezTo>
                      <a:pt x="2036" y="3965"/>
                      <a:pt x="1984" y="3378"/>
                      <a:pt x="1933" y="2811"/>
                    </a:cubicBezTo>
                    <a:cubicBezTo>
                      <a:pt x="1906" y="2515"/>
                      <a:pt x="1881" y="2236"/>
                      <a:pt x="1881" y="1984"/>
                    </a:cubicBezTo>
                    <a:lnTo>
                      <a:pt x="1881" y="1948"/>
                    </a:lnTo>
                    <a:lnTo>
                      <a:pt x="2385" y="1186"/>
                    </a:lnTo>
                    <a:lnTo>
                      <a:pt x="2447" y="1175"/>
                    </a:lnTo>
                    <a:cubicBezTo>
                      <a:pt x="2475" y="1170"/>
                      <a:pt x="2504" y="1168"/>
                      <a:pt x="2532" y="1168"/>
                    </a:cubicBezTo>
                    <a:cubicBezTo>
                      <a:pt x="2685" y="1168"/>
                      <a:pt x="2824" y="1232"/>
                      <a:pt x="2958" y="1293"/>
                    </a:cubicBezTo>
                    <a:cubicBezTo>
                      <a:pt x="3041" y="1332"/>
                      <a:pt x="3120" y="1368"/>
                      <a:pt x="3189" y="1382"/>
                    </a:cubicBezTo>
                    <a:cubicBezTo>
                      <a:pt x="3282" y="1400"/>
                      <a:pt x="3380" y="1410"/>
                      <a:pt x="3481" y="1410"/>
                    </a:cubicBezTo>
                    <a:cubicBezTo>
                      <a:pt x="3632" y="1410"/>
                      <a:pt x="3794" y="1389"/>
                      <a:pt x="3963" y="1347"/>
                    </a:cubicBezTo>
                    <a:cubicBezTo>
                      <a:pt x="4582" y="1194"/>
                      <a:pt x="5079" y="907"/>
                      <a:pt x="5606" y="603"/>
                    </a:cubicBezTo>
                    <a:cubicBezTo>
                      <a:pt x="5893" y="437"/>
                      <a:pt x="6189" y="266"/>
                      <a:pt x="6509" y="116"/>
                    </a:cubicBezTo>
                    <a:cubicBezTo>
                      <a:pt x="6674" y="40"/>
                      <a:pt x="6839" y="0"/>
                      <a:pt x="6986" y="0"/>
                    </a:cubicBezTo>
                    <a:cubicBezTo>
                      <a:pt x="7152" y="0"/>
                      <a:pt x="7287" y="51"/>
                      <a:pt x="7377" y="147"/>
                    </a:cubicBezTo>
                    <a:cubicBezTo>
                      <a:pt x="7481" y="256"/>
                      <a:pt x="7517" y="412"/>
                      <a:pt x="7485" y="610"/>
                    </a:cubicBezTo>
                    <a:cubicBezTo>
                      <a:pt x="7481" y="638"/>
                      <a:pt x="7466" y="675"/>
                      <a:pt x="7417" y="796"/>
                    </a:cubicBezTo>
                    <a:cubicBezTo>
                      <a:pt x="7185" y="1369"/>
                      <a:pt x="7141" y="1595"/>
                      <a:pt x="7154" y="1680"/>
                    </a:cubicBezTo>
                    <a:cubicBezTo>
                      <a:pt x="7170" y="1674"/>
                      <a:pt x="7195" y="1664"/>
                      <a:pt x="7229" y="1645"/>
                    </a:cubicBezTo>
                    <a:cubicBezTo>
                      <a:pt x="7292" y="1611"/>
                      <a:pt x="7338" y="1508"/>
                      <a:pt x="7378" y="1417"/>
                    </a:cubicBezTo>
                    <a:cubicBezTo>
                      <a:pt x="7401" y="1365"/>
                      <a:pt x="7424" y="1316"/>
                      <a:pt x="7448" y="1274"/>
                    </a:cubicBezTo>
                    <a:lnTo>
                      <a:pt x="7475" y="1230"/>
                    </a:lnTo>
                    <a:lnTo>
                      <a:pt x="7549" y="1207"/>
                    </a:lnTo>
                    <a:lnTo>
                      <a:pt x="7584" y="1206"/>
                    </a:lnTo>
                    <a:cubicBezTo>
                      <a:pt x="7680" y="1206"/>
                      <a:pt x="7808" y="1271"/>
                      <a:pt x="8057" y="1409"/>
                    </a:cubicBezTo>
                    <a:cubicBezTo>
                      <a:pt x="8130" y="1450"/>
                      <a:pt x="8193" y="1485"/>
                      <a:pt x="8223" y="1497"/>
                    </a:cubicBezTo>
                    <a:cubicBezTo>
                      <a:pt x="8373" y="1553"/>
                      <a:pt x="8551" y="1611"/>
                      <a:pt x="8728" y="1616"/>
                    </a:cubicBezTo>
                    <a:lnTo>
                      <a:pt x="8776" y="1617"/>
                    </a:lnTo>
                    <a:lnTo>
                      <a:pt x="10211" y="2714"/>
                    </a:lnTo>
                    <a:cubicBezTo>
                      <a:pt x="10887" y="2852"/>
                      <a:pt x="11564" y="2994"/>
                      <a:pt x="12241" y="3135"/>
                    </a:cubicBezTo>
                    <a:cubicBezTo>
                      <a:pt x="13086" y="3312"/>
                      <a:pt x="13932" y="3489"/>
                      <a:pt x="14777" y="3660"/>
                    </a:cubicBezTo>
                    <a:cubicBezTo>
                      <a:pt x="15012" y="3708"/>
                      <a:pt x="15295" y="3742"/>
                      <a:pt x="15595" y="3778"/>
                    </a:cubicBezTo>
                    <a:cubicBezTo>
                      <a:pt x="16197" y="3851"/>
                      <a:pt x="16818" y="3926"/>
                      <a:pt x="17254" y="4127"/>
                    </a:cubicBezTo>
                    <a:cubicBezTo>
                      <a:pt x="17533" y="4256"/>
                      <a:pt x="18827" y="5037"/>
                      <a:pt x="19014" y="5345"/>
                    </a:cubicBezTo>
                    <a:cubicBezTo>
                      <a:pt x="19063" y="5427"/>
                      <a:pt x="19065" y="5608"/>
                      <a:pt x="19058" y="6064"/>
                    </a:cubicBezTo>
                    <a:cubicBezTo>
                      <a:pt x="19055" y="6276"/>
                      <a:pt x="19050" y="6607"/>
                      <a:pt x="19070" y="6755"/>
                    </a:cubicBezTo>
                    <a:cubicBezTo>
                      <a:pt x="19108" y="6751"/>
                      <a:pt x="19149" y="6748"/>
                      <a:pt x="19186" y="6748"/>
                    </a:cubicBezTo>
                    <a:cubicBezTo>
                      <a:pt x="19668" y="6748"/>
                      <a:pt x="19740" y="7119"/>
                      <a:pt x="19792" y="7389"/>
                    </a:cubicBezTo>
                    <a:cubicBezTo>
                      <a:pt x="19817" y="7517"/>
                      <a:pt x="19842" y="7649"/>
                      <a:pt x="19899" y="7748"/>
                    </a:cubicBezTo>
                    <a:cubicBezTo>
                      <a:pt x="19974" y="7877"/>
                      <a:pt x="20049" y="7982"/>
                      <a:pt x="20136" y="8078"/>
                    </a:cubicBezTo>
                    <a:lnTo>
                      <a:pt x="20183" y="8129"/>
                    </a:lnTo>
                    <a:lnTo>
                      <a:pt x="20095" y="8429"/>
                    </a:lnTo>
                    <a:cubicBezTo>
                      <a:pt x="20013" y="8716"/>
                      <a:pt x="19799" y="8898"/>
                      <a:pt x="19592" y="9074"/>
                    </a:cubicBezTo>
                    <a:cubicBezTo>
                      <a:pt x="19460" y="9186"/>
                      <a:pt x="19335" y="9292"/>
                      <a:pt x="19245" y="9423"/>
                    </a:cubicBezTo>
                    <a:cubicBezTo>
                      <a:pt x="19095" y="9641"/>
                      <a:pt x="18826" y="10385"/>
                      <a:pt x="18969" y="10621"/>
                    </a:cubicBezTo>
                    <a:cubicBezTo>
                      <a:pt x="18987" y="10652"/>
                      <a:pt x="19015" y="10680"/>
                      <a:pt x="19092" y="10680"/>
                    </a:cubicBezTo>
                    <a:cubicBezTo>
                      <a:pt x="19377" y="10666"/>
                      <a:pt x="19571" y="10299"/>
                      <a:pt x="19759" y="9944"/>
                    </a:cubicBezTo>
                    <a:cubicBezTo>
                      <a:pt x="19985" y="9517"/>
                      <a:pt x="20218" y="9075"/>
                      <a:pt x="20660" y="9075"/>
                    </a:cubicBezTo>
                    <a:cubicBezTo>
                      <a:pt x="20787" y="9075"/>
                      <a:pt x="20922" y="9115"/>
                      <a:pt x="21061" y="9193"/>
                    </a:cubicBezTo>
                    <a:cubicBezTo>
                      <a:pt x="21568" y="9479"/>
                      <a:pt x="21318" y="9991"/>
                      <a:pt x="21153" y="10329"/>
                    </a:cubicBezTo>
                    <a:cubicBezTo>
                      <a:pt x="21121" y="10396"/>
                      <a:pt x="21089" y="10460"/>
                      <a:pt x="21066" y="10518"/>
                    </a:cubicBezTo>
                    <a:cubicBezTo>
                      <a:pt x="20831" y="11091"/>
                      <a:pt x="20778" y="11520"/>
                      <a:pt x="20895" y="11909"/>
                    </a:cubicBezTo>
                    <a:cubicBezTo>
                      <a:pt x="20913" y="11969"/>
                      <a:pt x="20938" y="12023"/>
                      <a:pt x="20962" y="12075"/>
                    </a:cubicBezTo>
                    <a:cubicBezTo>
                      <a:pt x="21025" y="12210"/>
                      <a:pt x="21096" y="12362"/>
                      <a:pt x="21035" y="12565"/>
                    </a:cubicBezTo>
                    <a:cubicBezTo>
                      <a:pt x="20972" y="12774"/>
                      <a:pt x="20849" y="12955"/>
                      <a:pt x="20730" y="13131"/>
                    </a:cubicBezTo>
                    <a:cubicBezTo>
                      <a:pt x="20602" y="13321"/>
                      <a:pt x="20480" y="13501"/>
                      <a:pt x="20441" y="13699"/>
                    </a:cubicBezTo>
                    <a:cubicBezTo>
                      <a:pt x="20399" y="13918"/>
                      <a:pt x="20442" y="14142"/>
                      <a:pt x="20488" y="14379"/>
                    </a:cubicBezTo>
                    <a:cubicBezTo>
                      <a:pt x="20539" y="14639"/>
                      <a:pt x="20591" y="14908"/>
                      <a:pt x="20533" y="15194"/>
                    </a:cubicBezTo>
                    <a:lnTo>
                      <a:pt x="20481" y="15450"/>
                    </a:lnTo>
                    <a:cubicBezTo>
                      <a:pt x="20322" y="16217"/>
                      <a:pt x="20157" y="17010"/>
                      <a:pt x="20323" y="17763"/>
                    </a:cubicBezTo>
                    <a:cubicBezTo>
                      <a:pt x="20413" y="18164"/>
                      <a:pt x="20541" y="18553"/>
                      <a:pt x="20705" y="19014"/>
                    </a:cubicBezTo>
                    <a:cubicBezTo>
                      <a:pt x="20893" y="19537"/>
                      <a:pt x="20922" y="20065"/>
                      <a:pt x="20951" y="20575"/>
                    </a:cubicBezTo>
                    <a:lnTo>
                      <a:pt x="20969" y="20868"/>
                    </a:lnTo>
                    <a:lnTo>
                      <a:pt x="20964" y="20873"/>
                    </a:lnTo>
                    <a:lnTo>
                      <a:pt x="20964" y="20938"/>
                    </a:lnTo>
                    <a:cubicBezTo>
                      <a:pt x="20964" y="20938"/>
                      <a:pt x="9911" y="21600"/>
                      <a:pt x="9911" y="21600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69" name="Shape"/>
              <p:cNvSpPr/>
              <p:nvPr/>
            </p:nvSpPr>
            <p:spPr>
              <a:xfrm>
                <a:off x="5960636" y="4425632"/>
                <a:ext cx="2337298" cy="1247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7676"/>
                    </a:moveTo>
                    <a:lnTo>
                      <a:pt x="2005" y="16424"/>
                    </a:lnTo>
                    <a:lnTo>
                      <a:pt x="2005" y="14465"/>
                    </a:lnTo>
                    <a:lnTo>
                      <a:pt x="2057" y="14412"/>
                    </a:lnTo>
                    <a:cubicBezTo>
                      <a:pt x="2135" y="14335"/>
                      <a:pt x="2255" y="14261"/>
                      <a:pt x="2394" y="14177"/>
                    </a:cubicBezTo>
                    <a:cubicBezTo>
                      <a:pt x="2604" y="14049"/>
                      <a:pt x="2954" y="13836"/>
                      <a:pt x="2993" y="13638"/>
                    </a:cubicBezTo>
                    <a:cubicBezTo>
                      <a:pt x="3025" y="13475"/>
                      <a:pt x="2971" y="13300"/>
                      <a:pt x="2876" y="13030"/>
                    </a:cubicBezTo>
                    <a:cubicBezTo>
                      <a:pt x="2784" y="12765"/>
                      <a:pt x="2679" y="12465"/>
                      <a:pt x="2720" y="12121"/>
                    </a:cubicBezTo>
                    <a:cubicBezTo>
                      <a:pt x="2835" y="11145"/>
                      <a:pt x="3507" y="10508"/>
                      <a:pt x="4715" y="10229"/>
                    </a:cubicBezTo>
                    <a:cubicBezTo>
                      <a:pt x="4749" y="10221"/>
                      <a:pt x="4783" y="10217"/>
                      <a:pt x="4815" y="10217"/>
                    </a:cubicBezTo>
                    <a:cubicBezTo>
                      <a:pt x="5027" y="10217"/>
                      <a:pt x="5196" y="10370"/>
                      <a:pt x="5360" y="10517"/>
                    </a:cubicBezTo>
                    <a:cubicBezTo>
                      <a:pt x="5508" y="10650"/>
                      <a:pt x="5648" y="10776"/>
                      <a:pt x="5810" y="10776"/>
                    </a:cubicBezTo>
                    <a:cubicBezTo>
                      <a:pt x="5944" y="10774"/>
                      <a:pt x="6038" y="10564"/>
                      <a:pt x="6145" y="10320"/>
                    </a:cubicBezTo>
                    <a:cubicBezTo>
                      <a:pt x="6255" y="10074"/>
                      <a:pt x="6378" y="9795"/>
                      <a:pt x="6567" y="9709"/>
                    </a:cubicBezTo>
                    <a:cubicBezTo>
                      <a:pt x="6583" y="9702"/>
                      <a:pt x="6602" y="9698"/>
                      <a:pt x="6624" y="9698"/>
                    </a:cubicBezTo>
                    <a:cubicBezTo>
                      <a:pt x="6754" y="9698"/>
                      <a:pt x="7232" y="9883"/>
                      <a:pt x="7467" y="10099"/>
                    </a:cubicBezTo>
                    <a:cubicBezTo>
                      <a:pt x="7483" y="10024"/>
                      <a:pt x="7499" y="9944"/>
                      <a:pt x="7516" y="9860"/>
                    </a:cubicBezTo>
                    <a:cubicBezTo>
                      <a:pt x="7665" y="9130"/>
                      <a:pt x="7870" y="8130"/>
                      <a:pt x="8301" y="8130"/>
                    </a:cubicBezTo>
                    <a:cubicBezTo>
                      <a:pt x="8591" y="8146"/>
                      <a:pt x="8837" y="8508"/>
                      <a:pt x="9055" y="8828"/>
                    </a:cubicBezTo>
                    <a:cubicBezTo>
                      <a:pt x="9091" y="8882"/>
                      <a:pt x="9127" y="8935"/>
                      <a:pt x="9163" y="8986"/>
                    </a:cubicBezTo>
                    <a:cubicBezTo>
                      <a:pt x="9189" y="8797"/>
                      <a:pt x="9203" y="8591"/>
                      <a:pt x="9217" y="8377"/>
                    </a:cubicBezTo>
                    <a:cubicBezTo>
                      <a:pt x="9247" y="7940"/>
                      <a:pt x="9278" y="7486"/>
                      <a:pt x="9421" y="7100"/>
                    </a:cubicBezTo>
                    <a:cubicBezTo>
                      <a:pt x="9428" y="7081"/>
                      <a:pt x="10100" y="5411"/>
                      <a:pt x="10383" y="5026"/>
                    </a:cubicBezTo>
                    <a:cubicBezTo>
                      <a:pt x="10384" y="4947"/>
                      <a:pt x="10384" y="4865"/>
                      <a:pt x="10383" y="4782"/>
                    </a:cubicBezTo>
                    <a:cubicBezTo>
                      <a:pt x="10381" y="4216"/>
                      <a:pt x="10378" y="3512"/>
                      <a:pt x="10736" y="3201"/>
                    </a:cubicBezTo>
                    <a:cubicBezTo>
                      <a:pt x="10904" y="3054"/>
                      <a:pt x="11119" y="3039"/>
                      <a:pt x="11327" y="3024"/>
                    </a:cubicBezTo>
                    <a:cubicBezTo>
                      <a:pt x="11624" y="3003"/>
                      <a:pt x="11903" y="2983"/>
                      <a:pt x="12048" y="2631"/>
                    </a:cubicBezTo>
                    <a:cubicBezTo>
                      <a:pt x="12171" y="2329"/>
                      <a:pt x="12110" y="2065"/>
                      <a:pt x="12002" y="1659"/>
                    </a:cubicBezTo>
                    <a:cubicBezTo>
                      <a:pt x="11920" y="1352"/>
                      <a:pt x="11827" y="1004"/>
                      <a:pt x="11903" y="643"/>
                    </a:cubicBezTo>
                    <a:cubicBezTo>
                      <a:pt x="12021" y="84"/>
                      <a:pt x="12475" y="0"/>
                      <a:pt x="12736" y="0"/>
                    </a:cubicBezTo>
                    <a:cubicBezTo>
                      <a:pt x="12927" y="0"/>
                      <a:pt x="13136" y="46"/>
                      <a:pt x="13266" y="117"/>
                    </a:cubicBezTo>
                    <a:cubicBezTo>
                      <a:pt x="13510" y="251"/>
                      <a:pt x="13657" y="551"/>
                      <a:pt x="13799" y="840"/>
                    </a:cubicBezTo>
                    <a:cubicBezTo>
                      <a:pt x="13900" y="1047"/>
                      <a:pt x="13996" y="1243"/>
                      <a:pt x="14124" y="1371"/>
                    </a:cubicBezTo>
                    <a:cubicBezTo>
                      <a:pt x="14284" y="1531"/>
                      <a:pt x="14466" y="1621"/>
                      <a:pt x="14660" y="1716"/>
                    </a:cubicBezTo>
                    <a:cubicBezTo>
                      <a:pt x="14880" y="1825"/>
                      <a:pt x="15108" y="1937"/>
                      <a:pt x="15303" y="2163"/>
                    </a:cubicBezTo>
                    <a:cubicBezTo>
                      <a:pt x="15365" y="2235"/>
                      <a:pt x="15419" y="2357"/>
                      <a:pt x="15476" y="2486"/>
                    </a:cubicBezTo>
                    <a:cubicBezTo>
                      <a:pt x="15521" y="2588"/>
                      <a:pt x="15605" y="2778"/>
                      <a:pt x="15643" y="2780"/>
                    </a:cubicBezTo>
                    <a:cubicBezTo>
                      <a:pt x="15690" y="2780"/>
                      <a:pt x="15795" y="2646"/>
                      <a:pt x="15871" y="2548"/>
                    </a:cubicBezTo>
                    <a:cubicBezTo>
                      <a:pt x="15977" y="2413"/>
                      <a:pt x="16086" y="2273"/>
                      <a:pt x="16194" y="2231"/>
                    </a:cubicBezTo>
                    <a:cubicBezTo>
                      <a:pt x="16247" y="2211"/>
                      <a:pt x="16302" y="2202"/>
                      <a:pt x="16362" y="2202"/>
                    </a:cubicBezTo>
                    <a:cubicBezTo>
                      <a:pt x="16461" y="2202"/>
                      <a:pt x="16556" y="2228"/>
                      <a:pt x="16649" y="2253"/>
                    </a:cubicBezTo>
                    <a:cubicBezTo>
                      <a:pt x="16738" y="2277"/>
                      <a:pt x="16822" y="2301"/>
                      <a:pt x="16905" y="2301"/>
                    </a:cubicBezTo>
                    <a:cubicBezTo>
                      <a:pt x="16996" y="2301"/>
                      <a:pt x="17071" y="2272"/>
                      <a:pt x="17141" y="2211"/>
                    </a:cubicBezTo>
                    <a:cubicBezTo>
                      <a:pt x="17238" y="2127"/>
                      <a:pt x="17355" y="1904"/>
                      <a:pt x="17458" y="1706"/>
                    </a:cubicBezTo>
                    <a:cubicBezTo>
                      <a:pt x="17519" y="1590"/>
                      <a:pt x="17578" y="1479"/>
                      <a:pt x="17632" y="1393"/>
                    </a:cubicBezTo>
                    <a:lnTo>
                      <a:pt x="17692" y="1298"/>
                    </a:lnTo>
                    <a:lnTo>
                      <a:pt x="19301" y="3478"/>
                    </a:lnTo>
                    <a:lnTo>
                      <a:pt x="19269" y="3617"/>
                    </a:lnTo>
                    <a:cubicBezTo>
                      <a:pt x="19244" y="3723"/>
                      <a:pt x="19241" y="3917"/>
                      <a:pt x="19260" y="4245"/>
                    </a:cubicBezTo>
                    <a:cubicBezTo>
                      <a:pt x="19310" y="5119"/>
                      <a:pt x="19397" y="5535"/>
                      <a:pt x="19668" y="6178"/>
                    </a:cubicBezTo>
                    <a:cubicBezTo>
                      <a:pt x="19747" y="6365"/>
                      <a:pt x="19822" y="6556"/>
                      <a:pt x="19896" y="6744"/>
                    </a:cubicBezTo>
                    <a:cubicBezTo>
                      <a:pt x="20136" y="7358"/>
                      <a:pt x="20363" y="7937"/>
                      <a:pt x="20714" y="8351"/>
                    </a:cubicBezTo>
                    <a:cubicBezTo>
                      <a:pt x="20800" y="8453"/>
                      <a:pt x="20896" y="8541"/>
                      <a:pt x="20999" y="8633"/>
                    </a:cubicBezTo>
                    <a:cubicBezTo>
                      <a:pt x="21189" y="8806"/>
                      <a:pt x="21385" y="8984"/>
                      <a:pt x="21531" y="9274"/>
                    </a:cubicBezTo>
                    <a:lnTo>
                      <a:pt x="21600" y="9411"/>
                    </a:lnTo>
                    <a:lnTo>
                      <a:pt x="21526" y="9540"/>
                    </a:lnTo>
                    <a:cubicBezTo>
                      <a:pt x="21320" y="9896"/>
                      <a:pt x="21110" y="10248"/>
                      <a:pt x="20899" y="10599"/>
                    </a:cubicBezTo>
                    <a:cubicBezTo>
                      <a:pt x="20557" y="11170"/>
                      <a:pt x="20203" y="11759"/>
                      <a:pt x="19876" y="12365"/>
                    </a:cubicBezTo>
                    <a:cubicBezTo>
                      <a:pt x="19639" y="12803"/>
                      <a:pt x="19454" y="13346"/>
                      <a:pt x="19274" y="13870"/>
                    </a:cubicBezTo>
                    <a:cubicBezTo>
                      <a:pt x="19102" y="14371"/>
                      <a:pt x="18925" y="14890"/>
                      <a:pt x="18699" y="15336"/>
                    </a:cubicBezTo>
                    <a:cubicBezTo>
                      <a:pt x="18447" y="15831"/>
                      <a:pt x="18152" y="16100"/>
                      <a:pt x="17867" y="16360"/>
                    </a:cubicBezTo>
                    <a:cubicBezTo>
                      <a:pt x="17605" y="16600"/>
                      <a:pt x="17357" y="16825"/>
                      <a:pt x="17133" y="17217"/>
                    </a:cubicBezTo>
                    <a:lnTo>
                      <a:pt x="17108" y="17260"/>
                    </a:lnTo>
                    <a:lnTo>
                      <a:pt x="3829" y="19753"/>
                    </a:lnTo>
                    <a:lnTo>
                      <a:pt x="3829" y="20887"/>
                    </a:lnTo>
                    <a:lnTo>
                      <a:pt x="0" y="21600"/>
                    </a:lnTo>
                    <a:cubicBezTo>
                      <a:pt x="0" y="21600"/>
                      <a:pt x="0" y="17676"/>
                      <a:pt x="0" y="17676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70" name="Shape"/>
              <p:cNvSpPr/>
              <p:nvPr/>
            </p:nvSpPr>
            <p:spPr>
              <a:xfrm>
                <a:off x="5096774" y="3130326"/>
                <a:ext cx="1334634" cy="2332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600" extrusionOk="0">
                    <a:moveTo>
                      <a:pt x="13357" y="21259"/>
                    </a:moveTo>
                    <a:lnTo>
                      <a:pt x="12944" y="21527"/>
                    </a:lnTo>
                    <a:lnTo>
                      <a:pt x="12690" y="21394"/>
                    </a:lnTo>
                    <a:cubicBezTo>
                      <a:pt x="12662" y="21412"/>
                      <a:pt x="12659" y="21433"/>
                      <a:pt x="12662" y="21440"/>
                    </a:cubicBezTo>
                    <a:cubicBezTo>
                      <a:pt x="12643" y="21392"/>
                      <a:pt x="12420" y="21250"/>
                      <a:pt x="12324" y="21190"/>
                    </a:cubicBezTo>
                    <a:cubicBezTo>
                      <a:pt x="12214" y="21120"/>
                      <a:pt x="12165" y="21088"/>
                      <a:pt x="12140" y="21059"/>
                    </a:cubicBezTo>
                    <a:cubicBezTo>
                      <a:pt x="11964" y="20848"/>
                      <a:pt x="11977" y="20632"/>
                      <a:pt x="11990" y="20423"/>
                    </a:cubicBezTo>
                    <a:cubicBezTo>
                      <a:pt x="11994" y="20366"/>
                      <a:pt x="11997" y="20309"/>
                      <a:pt x="11997" y="20253"/>
                    </a:cubicBezTo>
                    <a:cubicBezTo>
                      <a:pt x="11995" y="19711"/>
                      <a:pt x="11240" y="19154"/>
                      <a:pt x="10672" y="18782"/>
                    </a:cubicBezTo>
                    <a:cubicBezTo>
                      <a:pt x="10342" y="18566"/>
                      <a:pt x="10212" y="18503"/>
                      <a:pt x="9797" y="18427"/>
                    </a:cubicBezTo>
                    <a:lnTo>
                      <a:pt x="9751" y="18418"/>
                    </a:lnTo>
                    <a:cubicBezTo>
                      <a:pt x="9645" y="18398"/>
                      <a:pt x="9322" y="18336"/>
                      <a:pt x="9138" y="18336"/>
                    </a:cubicBezTo>
                    <a:cubicBezTo>
                      <a:pt x="9095" y="18336"/>
                      <a:pt x="9079" y="18340"/>
                      <a:pt x="9079" y="18340"/>
                    </a:cubicBezTo>
                    <a:cubicBezTo>
                      <a:pt x="9094" y="18336"/>
                      <a:pt x="9116" y="18321"/>
                      <a:pt x="9117" y="18304"/>
                    </a:cubicBezTo>
                    <a:lnTo>
                      <a:pt x="8776" y="18296"/>
                    </a:lnTo>
                    <a:lnTo>
                      <a:pt x="8779" y="18268"/>
                    </a:lnTo>
                    <a:cubicBezTo>
                      <a:pt x="8783" y="18205"/>
                      <a:pt x="8788" y="18140"/>
                      <a:pt x="8782" y="18077"/>
                    </a:cubicBezTo>
                    <a:cubicBezTo>
                      <a:pt x="8760" y="18001"/>
                      <a:pt x="8201" y="17822"/>
                      <a:pt x="7867" y="17715"/>
                    </a:cubicBezTo>
                    <a:cubicBezTo>
                      <a:pt x="7034" y="17448"/>
                      <a:pt x="6090" y="17146"/>
                      <a:pt x="6445" y="16765"/>
                    </a:cubicBezTo>
                    <a:cubicBezTo>
                      <a:pt x="6521" y="16683"/>
                      <a:pt x="6605" y="16598"/>
                      <a:pt x="6690" y="16512"/>
                    </a:cubicBezTo>
                    <a:cubicBezTo>
                      <a:pt x="6986" y="16211"/>
                      <a:pt x="7292" y="15900"/>
                      <a:pt x="7421" y="15596"/>
                    </a:cubicBezTo>
                    <a:cubicBezTo>
                      <a:pt x="7538" y="15319"/>
                      <a:pt x="7528" y="14935"/>
                      <a:pt x="7243" y="14700"/>
                    </a:cubicBezTo>
                    <a:cubicBezTo>
                      <a:pt x="7100" y="14582"/>
                      <a:pt x="6899" y="14515"/>
                      <a:pt x="6646" y="14502"/>
                    </a:cubicBezTo>
                    <a:cubicBezTo>
                      <a:pt x="6524" y="14505"/>
                      <a:pt x="5479" y="14630"/>
                      <a:pt x="5351" y="14664"/>
                    </a:cubicBezTo>
                    <a:lnTo>
                      <a:pt x="5296" y="14593"/>
                    </a:lnTo>
                    <a:lnTo>
                      <a:pt x="5100" y="14611"/>
                    </a:lnTo>
                    <a:cubicBezTo>
                      <a:pt x="5075" y="14567"/>
                      <a:pt x="4577" y="13603"/>
                      <a:pt x="4480" y="13415"/>
                    </a:cubicBezTo>
                    <a:lnTo>
                      <a:pt x="2294" y="12459"/>
                    </a:lnTo>
                    <a:lnTo>
                      <a:pt x="0" y="10662"/>
                    </a:lnTo>
                    <a:lnTo>
                      <a:pt x="648" y="8993"/>
                    </a:lnTo>
                    <a:cubicBezTo>
                      <a:pt x="646" y="8939"/>
                      <a:pt x="634" y="8875"/>
                      <a:pt x="622" y="8809"/>
                    </a:cubicBezTo>
                    <a:cubicBezTo>
                      <a:pt x="595" y="8660"/>
                      <a:pt x="567" y="8505"/>
                      <a:pt x="626" y="8387"/>
                    </a:cubicBezTo>
                    <a:cubicBezTo>
                      <a:pt x="706" y="8229"/>
                      <a:pt x="861" y="8157"/>
                      <a:pt x="1011" y="8088"/>
                    </a:cubicBezTo>
                    <a:cubicBezTo>
                      <a:pt x="1086" y="8052"/>
                      <a:pt x="1158" y="8019"/>
                      <a:pt x="1226" y="7973"/>
                    </a:cubicBezTo>
                    <a:cubicBezTo>
                      <a:pt x="1340" y="7894"/>
                      <a:pt x="1424" y="7797"/>
                      <a:pt x="1513" y="7695"/>
                    </a:cubicBezTo>
                    <a:cubicBezTo>
                      <a:pt x="1561" y="7640"/>
                      <a:pt x="1608" y="7585"/>
                      <a:pt x="1661" y="7532"/>
                    </a:cubicBezTo>
                    <a:cubicBezTo>
                      <a:pt x="1733" y="7461"/>
                      <a:pt x="1809" y="7390"/>
                      <a:pt x="1885" y="7320"/>
                    </a:cubicBezTo>
                    <a:cubicBezTo>
                      <a:pt x="2162" y="7064"/>
                      <a:pt x="2424" y="6823"/>
                      <a:pt x="2461" y="6534"/>
                    </a:cubicBezTo>
                    <a:cubicBezTo>
                      <a:pt x="2486" y="6350"/>
                      <a:pt x="2313" y="6185"/>
                      <a:pt x="2129" y="6009"/>
                    </a:cubicBezTo>
                    <a:cubicBezTo>
                      <a:pt x="1827" y="5720"/>
                      <a:pt x="1451" y="5361"/>
                      <a:pt x="2308" y="4947"/>
                    </a:cubicBezTo>
                    <a:cubicBezTo>
                      <a:pt x="2679" y="4768"/>
                      <a:pt x="3162" y="4718"/>
                      <a:pt x="3630" y="4669"/>
                    </a:cubicBezTo>
                    <a:cubicBezTo>
                      <a:pt x="4222" y="4608"/>
                      <a:pt x="4780" y="4550"/>
                      <a:pt x="5057" y="4240"/>
                    </a:cubicBezTo>
                    <a:cubicBezTo>
                      <a:pt x="5127" y="4161"/>
                      <a:pt x="5151" y="4069"/>
                      <a:pt x="5177" y="3970"/>
                    </a:cubicBezTo>
                    <a:cubicBezTo>
                      <a:pt x="5207" y="3858"/>
                      <a:pt x="5237" y="3742"/>
                      <a:pt x="5339" y="3636"/>
                    </a:cubicBezTo>
                    <a:cubicBezTo>
                      <a:pt x="5432" y="3539"/>
                      <a:pt x="5530" y="3456"/>
                      <a:pt x="5616" y="3384"/>
                    </a:cubicBezTo>
                    <a:cubicBezTo>
                      <a:pt x="5847" y="3189"/>
                      <a:pt x="6013" y="3049"/>
                      <a:pt x="5993" y="2751"/>
                    </a:cubicBezTo>
                    <a:cubicBezTo>
                      <a:pt x="5963" y="2298"/>
                      <a:pt x="5652" y="2178"/>
                      <a:pt x="5137" y="1979"/>
                    </a:cubicBezTo>
                    <a:cubicBezTo>
                      <a:pt x="4989" y="1922"/>
                      <a:pt x="4821" y="1858"/>
                      <a:pt x="4649" y="1779"/>
                    </a:cubicBezTo>
                    <a:cubicBezTo>
                      <a:pt x="3974" y="1471"/>
                      <a:pt x="3635" y="1117"/>
                      <a:pt x="3641" y="727"/>
                    </a:cubicBezTo>
                    <a:lnTo>
                      <a:pt x="3644" y="539"/>
                    </a:lnTo>
                    <a:lnTo>
                      <a:pt x="3892" y="629"/>
                    </a:lnTo>
                    <a:lnTo>
                      <a:pt x="17091" y="121"/>
                    </a:lnTo>
                    <a:lnTo>
                      <a:pt x="17317" y="0"/>
                    </a:lnTo>
                    <a:lnTo>
                      <a:pt x="17337" y="211"/>
                    </a:lnTo>
                    <a:cubicBezTo>
                      <a:pt x="17387" y="744"/>
                      <a:pt x="17484" y="1261"/>
                      <a:pt x="18102" y="1732"/>
                    </a:cubicBezTo>
                    <a:cubicBezTo>
                      <a:pt x="18410" y="1965"/>
                      <a:pt x="18642" y="2220"/>
                      <a:pt x="18773" y="2471"/>
                    </a:cubicBezTo>
                    <a:cubicBezTo>
                      <a:pt x="18861" y="2635"/>
                      <a:pt x="18965" y="2808"/>
                      <a:pt x="19191" y="2942"/>
                    </a:cubicBezTo>
                    <a:cubicBezTo>
                      <a:pt x="19250" y="2978"/>
                      <a:pt x="19309" y="3010"/>
                      <a:pt x="19366" y="3038"/>
                    </a:cubicBezTo>
                    <a:lnTo>
                      <a:pt x="19419" y="3065"/>
                    </a:lnTo>
                    <a:lnTo>
                      <a:pt x="19426" y="3105"/>
                    </a:lnTo>
                    <a:cubicBezTo>
                      <a:pt x="19550" y="3887"/>
                      <a:pt x="19838" y="5651"/>
                      <a:pt x="20048" y="6937"/>
                    </a:cubicBezTo>
                    <a:cubicBezTo>
                      <a:pt x="20168" y="7678"/>
                      <a:pt x="20263" y="8260"/>
                      <a:pt x="20286" y="8403"/>
                    </a:cubicBezTo>
                    <a:cubicBezTo>
                      <a:pt x="20335" y="8703"/>
                      <a:pt x="20395" y="9005"/>
                      <a:pt x="20456" y="9309"/>
                    </a:cubicBezTo>
                    <a:cubicBezTo>
                      <a:pt x="20582" y="9943"/>
                      <a:pt x="20713" y="10600"/>
                      <a:pt x="20737" y="11242"/>
                    </a:cubicBezTo>
                    <a:cubicBezTo>
                      <a:pt x="20746" y="11504"/>
                      <a:pt x="20679" y="11771"/>
                      <a:pt x="20615" y="12030"/>
                    </a:cubicBezTo>
                    <a:cubicBezTo>
                      <a:pt x="20498" y="12500"/>
                      <a:pt x="20388" y="12943"/>
                      <a:pt x="20684" y="13363"/>
                    </a:cubicBezTo>
                    <a:cubicBezTo>
                      <a:pt x="21600" y="14659"/>
                      <a:pt x="20844" y="15268"/>
                      <a:pt x="19699" y="16190"/>
                    </a:cubicBezTo>
                    <a:cubicBezTo>
                      <a:pt x="19592" y="16276"/>
                      <a:pt x="19482" y="16366"/>
                      <a:pt x="19368" y="16459"/>
                    </a:cubicBezTo>
                    <a:lnTo>
                      <a:pt x="19368" y="17802"/>
                    </a:lnTo>
                    <a:lnTo>
                      <a:pt x="19534" y="17931"/>
                    </a:lnTo>
                    <a:lnTo>
                      <a:pt x="19357" y="17986"/>
                    </a:lnTo>
                    <a:cubicBezTo>
                      <a:pt x="18915" y="18123"/>
                      <a:pt x="18655" y="18289"/>
                      <a:pt x="18583" y="18480"/>
                    </a:cubicBezTo>
                    <a:cubicBezTo>
                      <a:pt x="18544" y="18582"/>
                      <a:pt x="18670" y="18695"/>
                      <a:pt x="18803" y="18814"/>
                    </a:cubicBezTo>
                    <a:cubicBezTo>
                      <a:pt x="18968" y="18962"/>
                      <a:pt x="19156" y="19130"/>
                      <a:pt x="19037" y="19318"/>
                    </a:cubicBezTo>
                    <a:cubicBezTo>
                      <a:pt x="18913" y="19514"/>
                      <a:pt x="18346" y="19622"/>
                      <a:pt x="17798" y="19727"/>
                    </a:cubicBezTo>
                    <a:cubicBezTo>
                      <a:pt x="17635" y="19757"/>
                      <a:pt x="17479" y="19787"/>
                      <a:pt x="17368" y="19814"/>
                    </a:cubicBezTo>
                    <a:lnTo>
                      <a:pt x="17368" y="20882"/>
                    </a:lnTo>
                    <a:lnTo>
                      <a:pt x="13690" y="21600"/>
                    </a:lnTo>
                    <a:cubicBezTo>
                      <a:pt x="13690" y="21600"/>
                      <a:pt x="13357" y="21259"/>
                      <a:pt x="13357" y="21259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71" name="Shape"/>
              <p:cNvSpPr/>
              <p:nvPr/>
            </p:nvSpPr>
            <p:spPr>
              <a:xfrm>
                <a:off x="5658282" y="5310757"/>
                <a:ext cx="2785244" cy="10042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8" h="21600" extrusionOk="0">
                    <a:moveTo>
                      <a:pt x="63" y="21546"/>
                    </a:moveTo>
                    <a:cubicBezTo>
                      <a:pt x="28" y="21474"/>
                      <a:pt x="7" y="21371"/>
                      <a:pt x="1" y="21249"/>
                    </a:cubicBezTo>
                    <a:cubicBezTo>
                      <a:pt x="-14" y="20897"/>
                      <a:pt x="108" y="20452"/>
                      <a:pt x="258" y="19950"/>
                    </a:cubicBezTo>
                    <a:cubicBezTo>
                      <a:pt x="288" y="19848"/>
                      <a:pt x="326" y="19722"/>
                      <a:pt x="333" y="19684"/>
                    </a:cubicBezTo>
                    <a:cubicBezTo>
                      <a:pt x="384" y="19241"/>
                      <a:pt x="373" y="19119"/>
                      <a:pt x="356" y="18917"/>
                    </a:cubicBezTo>
                    <a:cubicBezTo>
                      <a:pt x="342" y="18761"/>
                      <a:pt x="325" y="18568"/>
                      <a:pt x="328" y="18219"/>
                    </a:cubicBezTo>
                    <a:cubicBezTo>
                      <a:pt x="339" y="17029"/>
                      <a:pt x="516" y="16354"/>
                      <a:pt x="704" y="15640"/>
                    </a:cubicBezTo>
                    <a:cubicBezTo>
                      <a:pt x="830" y="15161"/>
                      <a:pt x="960" y="14667"/>
                      <a:pt x="1047" y="13975"/>
                    </a:cubicBezTo>
                    <a:cubicBezTo>
                      <a:pt x="1098" y="13564"/>
                      <a:pt x="1113" y="13086"/>
                      <a:pt x="1127" y="12624"/>
                    </a:cubicBezTo>
                    <a:cubicBezTo>
                      <a:pt x="1137" y="12310"/>
                      <a:pt x="1147" y="11985"/>
                      <a:pt x="1168" y="11676"/>
                    </a:cubicBezTo>
                    <a:cubicBezTo>
                      <a:pt x="1172" y="11624"/>
                      <a:pt x="1178" y="11534"/>
                      <a:pt x="1185" y="11413"/>
                    </a:cubicBezTo>
                    <a:cubicBezTo>
                      <a:pt x="1388" y="8224"/>
                      <a:pt x="1508" y="7573"/>
                      <a:pt x="1647" y="7527"/>
                    </a:cubicBezTo>
                    <a:cubicBezTo>
                      <a:pt x="1687" y="7517"/>
                      <a:pt x="4861" y="6640"/>
                      <a:pt x="5394" y="6492"/>
                    </a:cubicBezTo>
                    <a:lnTo>
                      <a:pt x="5394" y="5086"/>
                    </a:lnTo>
                    <a:lnTo>
                      <a:pt x="16621" y="1958"/>
                    </a:lnTo>
                    <a:lnTo>
                      <a:pt x="16628" y="1954"/>
                    </a:lnTo>
                    <a:cubicBezTo>
                      <a:pt x="16716" y="1921"/>
                      <a:pt x="18607" y="1158"/>
                      <a:pt x="21211" y="19"/>
                    </a:cubicBezTo>
                    <a:lnTo>
                      <a:pt x="21256" y="0"/>
                    </a:lnTo>
                    <a:lnTo>
                      <a:pt x="21286" y="95"/>
                    </a:lnTo>
                    <a:cubicBezTo>
                      <a:pt x="21396" y="443"/>
                      <a:pt x="21586" y="1391"/>
                      <a:pt x="21526" y="2013"/>
                    </a:cubicBezTo>
                    <a:cubicBezTo>
                      <a:pt x="21481" y="2496"/>
                      <a:pt x="21367" y="2671"/>
                      <a:pt x="21266" y="2825"/>
                    </a:cubicBezTo>
                    <a:cubicBezTo>
                      <a:pt x="21209" y="2912"/>
                      <a:pt x="21155" y="2995"/>
                      <a:pt x="21111" y="3134"/>
                    </a:cubicBezTo>
                    <a:cubicBezTo>
                      <a:pt x="21103" y="3171"/>
                      <a:pt x="21052" y="3481"/>
                      <a:pt x="21006" y="3754"/>
                    </a:cubicBezTo>
                    <a:cubicBezTo>
                      <a:pt x="20738" y="5375"/>
                      <a:pt x="20713" y="5431"/>
                      <a:pt x="20641" y="5431"/>
                    </a:cubicBezTo>
                    <a:lnTo>
                      <a:pt x="20606" y="5431"/>
                    </a:lnTo>
                    <a:lnTo>
                      <a:pt x="20578" y="5357"/>
                    </a:lnTo>
                    <a:cubicBezTo>
                      <a:pt x="20521" y="5191"/>
                      <a:pt x="20458" y="5112"/>
                      <a:pt x="20385" y="5112"/>
                    </a:cubicBezTo>
                    <a:cubicBezTo>
                      <a:pt x="20224" y="5112"/>
                      <a:pt x="20037" y="5483"/>
                      <a:pt x="19886" y="5782"/>
                    </a:cubicBezTo>
                    <a:cubicBezTo>
                      <a:pt x="19856" y="5843"/>
                      <a:pt x="19827" y="5900"/>
                      <a:pt x="19799" y="5952"/>
                    </a:cubicBezTo>
                    <a:cubicBezTo>
                      <a:pt x="19759" y="6027"/>
                      <a:pt x="19731" y="6110"/>
                      <a:pt x="19702" y="6197"/>
                    </a:cubicBezTo>
                    <a:cubicBezTo>
                      <a:pt x="19657" y="6327"/>
                      <a:pt x="19607" y="6475"/>
                      <a:pt x="19518" y="6599"/>
                    </a:cubicBezTo>
                    <a:cubicBezTo>
                      <a:pt x="19431" y="6722"/>
                      <a:pt x="19343" y="6763"/>
                      <a:pt x="19257" y="6802"/>
                    </a:cubicBezTo>
                    <a:cubicBezTo>
                      <a:pt x="19157" y="6848"/>
                      <a:pt x="19064" y="6891"/>
                      <a:pt x="18985" y="7062"/>
                    </a:cubicBezTo>
                    <a:cubicBezTo>
                      <a:pt x="18855" y="7342"/>
                      <a:pt x="18773" y="7707"/>
                      <a:pt x="18687" y="8093"/>
                    </a:cubicBezTo>
                    <a:cubicBezTo>
                      <a:pt x="18607" y="8450"/>
                      <a:pt x="18524" y="8821"/>
                      <a:pt x="18400" y="9113"/>
                    </a:cubicBezTo>
                    <a:cubicBezTo>
                      <a:pt x="18345" y="9244"/>
                      <a:pt x="18280" y="9313"/>
                      <a:pt x="18218" y="9379"/>
                    </a:cubicBezTo>
                    <a:cubicBezTo>
                      <a:pt x="18160" y="9441"/>
                      <a:pt x="18105" y="9500"/>
                      <a:pt x="18063" y="9602"/>
                    </a:cubicBezTo>
                    <a:cubicBezTo>
                      <a:pt x="18009" y="9737"/>
                      <a:pt x="17965" y="9933"/>
                      <a:pt x="17919" y="10141"/>
                    </a:cubicBezTo>
                    <a:cubicBezTo>
                      <a:pt x="17870" y="10358"/>
                      <a:pt x="17820" y="10581"/>
                      <a:pt x="17752" y="10762"/>
                    </a:cubicBezTo>
                    <a:cubicBezTo>
                      <a:pt x="17607" y="11149"/>
                      <a:pt x="17410" y="11252"/>
                      <a:pt x="17220" y="11352"/>
                    </a:cubicBezTo>
                    <a:cubicBezTo>
                      <a:pt x="17096" y="11417"/>
                      <a:pt x="16979" y="11478"/>
                      <a:pt x="16885" y="11613"/>
                    </a:cubicBezTo>
                    <a:cubicBezTo>
                      <a:pt x="16573" y="12059"/>
                      <a:pt x="16375" y="12950"/>
                      <a:pt x="16214" y="13750"/>
                    </a:cubicBezTo>
                    <a:cubicBezTo>
                      <a:pt x="16007" y="14787"/>
                      <a:pt x="15935" y="14822"/>
                      <a:pt x="15543" y="14858"/>
                    </a:cubicBezTo>
                    <a:lnTo>
                      <a:pt x="15515" y="14861"/>
                    </a:lnTo>
                    <a:cubicBezTo>
                      <a:pt x="15518" y="15012"/>
                      <a:pt x="15523" y="15219"/>
                      <a:pt x="15528" y="15412"/>
                    </a:cubicBezTo>
                    <a:cubicBezTo>
                      <a:pt x="15546" y="16069"/>
                      <a:pt x="15556" y="16492"/>
                      <a:pt x="15555" y="16765"/>
                    </a:cubicBezTo>
                    <a:lnTo>
                      <a:pt x="18609" y="15498"/>
                    </a:lnTo>
                    <a:lnTo>
                      <a:pt x="18635" y="15957"/>
                    </a:lnTo>
                    <a:cubicBezTo>
                      <a:pt x="17700" y="16370"/>
                      <a:pt x="12992" y="18442"/>
                      <a:pt x="12077" y="18656"/>
                    </a:cubicBezTo>
                    <a:lnTo>
                      <a:pt x="5772" y="20122"/>
                    </a:lnTo>
                    <a:cubicBezTo>
                      <a:pt x="5717" y="20136"/>
                      <a:pt x="232" y="21560"/>
                      <a:pt x="121" y="21591"/>
                    </a:cubicBezTo>
                    <a:lnTo>
                      <a:pt x="89" y="21600"/>
                    </a:lnTo>
                    <a:cubicBezTo>
                      <a:pt x="89" y="21600"/>
                      <a:pt x="63" y="21546"/>
                      <a:pt x="63" y="21546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72" name="Shape"/>
              <p:cNvSpPr/>
              <p:nvPr/>
            </p:nvSpPr>
            <p:spPr>
              <a:xfrm>
                <a:off x="5291145" y="6217473"/>
                <a:ext cx="1173595" cy="2047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99" y="21525"/>
                    </a:moveTo>
                    <a:cubicBezTo>
                      <a:pt x="13769" y="21389"/>
                      <a:pt x="13671" y="21251"/>
                      <a:pt x="13577" y="21117"/>
                    </a:cubicBezTo>
                    <a:cubicBezTo>
                      <a:pt x="13421" y="20895"/>
                      <a:pt x="13273" y="20686"/>
                      <a:pt x="12995" y="20504"/>
                    </a:cubicBezTo>
                    <a:cubicBezTo>
                      <a:pt x="12864" y="20420"/>
                      <a:pt x="12713" y="20344"/>
                      <a:pt x="12552" y="20264"/>
                    </a:cubicBezTo>
                    <a:cubicBezTo>
                      <a:pt x="12122" y="20048"/>
                      <a:pt x="11677" y="19825"/>
                      <a:pt x="11650" y="19426"/>
                    </a:cubicBezTo>
                    <a:cubicBezTo>
                      <a:pt x="11635" y="19203"/>
                      <a:pt x="11847" y="18983"/>
                      <a:pt x="12051" y="18770"/>
                    </a:cubicBezTo>
                    <a:cubicBezTo>
                      <a:pt x="12259" y="18553"/>
                      <a:pt x="12457" y="18347"/>
                      <a:pt x="12409" y="18164"/>
                    </a:cubicBezTo>
                    <a:cubicBezTo>
                      <a:pt x="12243" y="18161"/>
                      <a:pt x="12077" y="18160"/>
                      <a:pt x="11912" y="18160"/>
                    </a:cubicBezTo>
                    <a:cubicBezTo>
                      <a:pt x="10617" y="18160"/>
                      <a:pt x="9295" y="18247"/>
                      <a:pt x="8016" y="18331"/>
                    </a:cubicBezTo>
                    <a:cubicBezTo>
                      <a:pt x="7187" y="18385"/>
                      <a:pt x="6329" y="18441"/>
                      <a:pt x="5485" y="18474"/>
                    </a:cubicBezTo>
                    <a:cubicBezTo>
                      <a:pt x="5333" y="18480"/>
                      <a:pt x="4670" y="18482"/>
                      <a:pt x="3830" y="18486"/>
                    </a:cubicBezTo>
                    <a:cubicBezTo>
                      <a:pt x="2572" y="18491"/>
                      <a:pt x="467" y="18500"/>
                      <a:pt x="259" y="18527"/>
                    </a:cubicBezTo>
                    <a:lnTo>
                      <a:pt x="219" y="18427"/>
                    </a:lnTo>
                    <a:lnTo>
                      <a:pt x="0" y="18394"/>
                    </a:lnTo>
                    <a:cubicBezTo>
                      <a:pt x="192" y="17968"/>
                      <a:pt x="310" y="17550"/>
                      <a:pt x="424" y="17146"/>
                    </a:cubicBezTo>
                    <a:cubicBezTo>
                      <a:pt x="715" y="16115"/>
                      <a:pt x="991" y="15142"/>
                      <a:pt x="2410" y="14211"/>
                    </a:cubicBezTo>
                    <a:cubicBezTo>
                      <a:pt x="2494" y="14156"/>
                      <a:pt x="2605" y="14095"/>
                      <a:pt x="2722" y="14032"/>
                    </a:cubicBezTo>
                    <a:cubicBezTo>
                      <a:pt x="3011" y="13875"/>
                      <a:pt x="3371" y="13679"/>
                      <a:pt x="3358" y="13506"/>
                    </a:cubicBezTo>
                    <a:cubicBezTo>
                      <a:pt x="3352" y="13421"/>
                      <a:pt x="3258" y="13339"/>
                      <a:pt x="3072" y="13253"/>
                    </a:cubicBezTo>
                    <a:lnTo>
                      <a:pt x="2929" y="13188"/>
                    </a:lnTo>
                    <a:lnTo>
                      <a:pt x="3030" y="13101"/>
                    </a:lnTo>
                    <a:cubicBezTo>
                      <a:pt x="3277" y="12889"/>
                      <a:pt x="3530" y="12785"/>
                      <a:pt x="3714" y="12708"/>
                    </a:cubicBezTo>
                    <a:cubicBezTo>
                      <a:pt x="3999" y="12590"/>
                      <a:pt x="4058" y="12565"/>
                      <a:pt x="3648" y="12122"/>
                    </a:cubicBezTo>
                    <a:lnTo>
                      <a:pt x="3453" y="11912"/>
                    </a:lnTo>
                    <a:cubicBezTo>
                      <a:pt x="2687" y="11092"/>
                      <a:pt x="1895" y="10243"/>
                      <a:pt x="2279" y="9237"/>
                    </a:cubicBezTo>
                    <a:cubicBezTo>
                      <a:pt x="2414" y="8881"/>
                      <a:pt x="2322" y="8553"/>
                      <a:pt x="2225" y="8205"/>
                    </a:cubicBezTo>
                    <a:cubicBezTo>
                      <a:pt x="2150" y="7940"/>
                      <a:pt x="2074" y="7665"/>
                      <a:pt x="2102" y="7371"/>
                    </a:cubicBezTo>
                    <a:cubicBezTo>
                      <a:pt x="2189" y="6424"/>
                      <a:pt x="2809" y="5011"/>
                      <a:pt x="3963" y="4145"/>
                    </a:cubicBezTo>
                    <a:cubicBezTo>
                      <a:pt x="4129" y="4021"/>
                      <a:pt x="4280" y="3921"/>
                      <a:pt x="4416" y="3830"/>
                    </a:cubicBezTo>
                    <a:cubicBezTo>
                      <a:pt x="4856" y="3538"/>
                      <a:pt x="5098" y="3377"/>
                      <a:pt x="5180" y="2874"/>
                    </a:cubicBezTo>
                    <a:cubicBezTo>
                      <a:pt x="5272" y="2313"/>
                      <a:pt x="5606" y="1969"/>
                      <a:pt x="6153" y="1564"/>
                    </a:cubicBezTo>
                    <a:cubicBezTo>
                      <a:pt x="6251" y="1493"/>
                      <a:pt x="6882" y="937"/>
                      <a:pt x="6925" y="842"/>
                    </a:cubicBezTo>
                    <a:lnTo>
                      <a:pt x="7100" y="868"/>
                    </a:lnTo>
                    <a:lnTo>
                      <a:pt x="7089" y="733"/>
                    </a:lnTo>
                    <a:cubicBezTo>
                      <a:pt x="7355" y="718"/>
                      <a:pt x="20004" y="41"/>
                      <a:pt x="20542" y="12"/>
                    </a:cubicBezTo>
                    <a:lnTo>
                      <a:pt x="20768" y="0"/>
                    </a:lnTo>
                    <a:lnTo>
                      <a:pt x="20760" y="130"/>
                    </a:lnTo>
                    <a:cubicBezTo>
                      <a:pt x="20754" y="217"/>
                      <a:pt x="20177" y="8839"/>
                      <a:pt x="20081" y="11100"/>
                    </a:cubicBezTo>
                    <a:cubicBezTo>
                      <a:pt x="19991" y="13177"/>
                      <a:pt x="21300" y="19125"/>
                      <a:pt x="21564" y="20296"/>
                    </a:cubicBezTo>
                    <a:lnTo>
                      <a:pt x="21600" y="20462"/>
                    </a:lnTo>
                    <a:lnTo>
                      <a:pt x="21375" y="20462"/>
                    </a:lnTo>
                    <a:cubicBezTo>
                      <a:pt x="21325" y="20462"/>
                      <a:pt x="21277" y="20463"/>
                      <a:pt x="21229" y="20465"/>
                    </a:cubicBezTo>
                    <a:cubicBezTo>
                      <a:pt x="20649" y="20476"/>
                      <a:pt x="20128" y="20541"/>
                      <a:pt x="19628" y="20664"/>
                    </a:cubicBezTo>
                    <a:cubicBezTo>
                      <a:pt x="19120" y="20729"/>
                      <a:pt x="18662" y="20768"/>
                      <a:pt x="18218" y="20805"/>
                    </a:cubicBezTo>
                    <a:cubicBezTo>
                      <a:pt x="17094" y="20901"/>
                      <a:pt x="16033" y="20992"/>
                      <a:pt x="14894" y="21385"/>
                    </a:cubicBezTo>
                    <a:cubicBezTo>
                      <a:pt x="14580" y="21493"/>
                      <a:pt x="14348" y="21552"/>
                      <a:pt x="14117" y="21581"/>
                    </a:cubicBezTo>
                    <a:lnTo>
                      <a:pt x="13971" y="21600"/>
                    </a:lnTo>
                    <a:cubicBezTo>
                      <a:pt x="13971" y="21600"/>
                      <a:pt x="13899" y="21525"/>
                      <a:pt x="13899" y="21525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73" name="Shape"/>
              <p:cNvSpPr/>
              <p:nvPr/>
            </p:nvSpPr>
            <p:spPr>
              <a:xfrm>
                <a:off x="4405687" y="7124188"/>
                <a:ext cx="1842742" cy="1623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extrusionOk="0">
                    <a:moveTo>
                      <a:pt x="16558" y="21600"/>
                    </a:moveTo>
                    <a:cubicBezTo>
                      <a:pt x="16521" y="21600"/>
                      <a:pt x="16483" y="21594"/>
                      <a:pt x="16444" y="21584"/>
                    </a:cubicBezTo>
                    <a:lnTo>
                      <a:pt x="16359" y="21560"/>
                    </a:lnTo>
                    <a:lnTo>
                      <a:pt x="16349" y="21460"/>
                    </a:lnTo>
                    <a:cubicBezTo>
                      <a:pt x="16324" y="21205"/>
                      <a:pt x="16376" y="20813"/>
                      <a:pt x="16438" y="20440"/>
                    </a:cubicBezTo>
                    <a:cubicBezTo>
                      <a:pt x="16188" y="20372"/>
                      <a:pt x="15698" y="20294"/>
                      <a:pt x="15273" y="20294"/>
                    </a:cubicBezTo>
                    <a:cubicBezTo>
                      <a:pt x="14834" y="20294"/>
                      <a:pt x="14716" y="20378"/>
                      <a:pt x="14691" y="20403"/>
                    </a:cubicBezTo>
                    <a:cubicBezTo>
                      <a:pt x="14624" y="20470"/>
                      <a:pt x="14567" y="20650"/>
                      <a:pt x="14543" y="20873"/>
                    </a:cubicBezTo>
                    <a:lnTo>
                      <a:pt x="14527" y="21026"/>
                    </a:lnTo>
                    <a:lnTo>
                      <a:pt x="14394" y="20997"/>
                    </a:lnTo>
                    <a:cubicBezTo>
                      <a:pt x="14320" y="20981"/>
                      <a:pt x="14227" y="20973"/>
                      <a:pt x="14100" y="20973"/>
                    </a:cubicBezTo>
                    <a:cubicBezTo>
                      <a:pt x="14022" y="20973"/>
                      <a:pt x="13939" y="20976"/>
                      <a:pt x="13855" y="20979"/>
                    </a:cubicBezTo>
                    <a:cubicBezTo>
                      <a:pt x="13766" y="20982"/>
                      <a:pt x="13675" y="20984"/>
                      <a:pt x="13586" y="20984"/>
                    </a:cubicBezTo>
                    <a:cubicBezTo>
                      <a:pt x="13325" y="20984"/>
                      <a:pt x="13030" y="20962"/>
                      <a:pt x="12826" y="20792"/>
                    </a:cubicBezTo>
                    <a:cubicBezTo>
                      <a:pt x="12617" y="20617"/>
                      <a:pt x="12540" y="20339"/>
                      <a:pt x="12465" y="20069"/>
                    </a:cubicBezTo>
                    <a:cubicBezTo>
                      <a:pt x="12401" y="19840"/>
                      <a:pt x="12340" y="19622"/>
                      <a:pt x="12206" y="19482"/>
                    </a:cubicBezTo>
                    <a:cubicBezTo>
                      <a:pt x="11973" y="19240"/>
                      <a:pt x="11645" y="19148"/>
                      <a:pt x="11297" y="19050"/>
                    </a:cubicBezTo>
                    <a:cubicBezTo>
                      <a:pt x="11000" y="18966"/>
                      <a:pt x="10692" y="18879"/>
                      <a:pt x="10437" y="18688"/>
                    </a:cubicBezTo>
                    <a:cubicBezTo>
                      <a:pt x="10374" y="18641"/>
                      <a:pt x="10311" y="18593"/>
                      <a:pt x="10249" y="18545"/>
                    </a:cubicBezTo>
                    <a:cubicBezTo>
                      <a:pt x="9896" y="18273"/>
                      <a:pt x="9562" y="18015"/>
                      <a:pt x="9149" y="17971"/>
                    </a:cubicBezTo>
                    <a:cubicBezTo>
                      <a:pt x="9064" y="17962"/>
                      <a:pt x="8947" y="17952"/>
                      <a:pt x="8819" y="17952"/>
                    </a:cubicBezTo>
                    <a:cubicBezTo>
                      <a:pt x="8561" y="17952"/>
                      <a:pt x="8116" y="17992"/>
                      <a:pt x="8033" y="18257"/>
                    </a:cubicBezTo>
                    <a:cubicBezTo>
                      <a:pt x="7984" y="18414"/>
                      <a:pt x="8095" y="18634"/>
                      <a:pt x="8203" y="18847"/>
                    </a:cubicBezTo>
                    <a:cubicBezTo>
                      <a:pt x="8306" y="19051"/>
                      <a:pt x="8413" y="19261"/>
                      <a:pt x="8419" y="19476"/>
                    </a:cubicBezTo>
                    <a:lnTo>
                      <a:pt x="8421" y="19569"/>
                    </a:lnTo>
                    <a:lnTo>
                      <a:pt x="8347" y="19610"/>
                    </a:lnTo>
                    <a:cubicBezTo>
                      <a:pt x="8282" y="19645"/>
                      <a:pt x="8213" y="19663"/>
                      <a:pt x="8142" y="19663"/>
                    </a:cubicBezTo>
                    <a:cubicBezTo>
                      <a:pt x="7998" y="19663"/>
                      <a:pt x="7868" y="19588"/>
                      <a:pt x="7754" y="19522"/>
                    </a:cubicBezTo>
                    <a:cubicBezTo>
                      <a:pt x="7697" y="19489"/>
                      <a:pt x="7640" y="19456"/>
                      <a:pt x="7582" y="19434"/>
                    </a:cubicBezTo>
                    <a:cubicBezTo>
                      <a:pt x="7423" y="19377"/>
                      <a:pt x="7248" y="19350"/>
                      <a:pt x="7032" y="19350"/>
                    </a:cubicBezTo>
                    <a:cubicBezTo>
                      <a:pt x="6985" y="19350"/>
                      <a:pt x="6937" y="19351"/>
                      <a:pt x="6888" y="19353"/>
                    </a:cubicBezTo>
                    <a:cubicBezTo>
                      <a:pt x="6795" y="19472"/>
                      <a:pt x="6665" y="19534"/>
                      <a:pt x="6511" y="19534"/>
                    </a:cubicBezTo>
                    <a:cubicBezTo>
                      <a:pt x="6225" y="19534"/>
                      <a:pt x="5900" y="19326"/>
                      <a:pt x="5662" y="19173"/>
                    </a:cubicBezTo>
                    <a:cubicBezTo>
                      <a:pt x="5610" y="19140"/>
                      <a:pt x="5563" y="19109"/>
                      <a:pt x="5523" y="19086"/>
                    </a:cubicBezTo>
                    <a:cubicBezTo>
                      <a:pt x="5342" y="18980"/>
                      <a:pt x="5226" y="18869"/>
                      <a:pt x="5134" y="18780"/>
                    </a:cubicBezTo>
                    <a:cubicBezTo>
                      <a:pt x="5012" y="18663"/>
                      <a:pt x="4953" y="18612"/>
                      <a:pt x="4841" y="18612"/>
                    </a:cubicBezTo>
                    <a:cubicBezTo>
                      <a:pt x="4762" y="18612"/>
                      <a:pt x="4658" y="18638"/>
                      <a:pt x="4523" y="18692"/>
                    </a:cubicBezTo>
                    <a:cubicBezTo>
                      <a:pt x="4204" y="18821"/>
                      <a:pt x="3856" y="18865"/>
                      <a:pt x="3520" y="18908"/>
                    </a:cubicBezTo>
                    <a:cubicBezTo>
                      <a:pt x="3441" y="18918"/>
                      <a:pt x="3364" y="18928"/>
                      <a:pt x="3287" y="18939"/>
                    </a:cubicBezTo>
                    <a:cubicBezTo>
                      <a:pt x="2756" y="19014"/>
                      <a:pt x="2213" y="19091"/>
                      <a:pt x="1677" y="19150"/>
                    </a:cubicBezTo>
                    <a:lnTo>
                      <a:pt x="1611" y="19158"/>
                    </a:lnTo>
                    <a:lnTo>
                      <a:pt x="1568" y="19099"/>
                    </a:lnTo>
                    <a:cubicBezTo>
                      <a:pt x="1045" y="18388"/>
                      <a:pt x="891" y="17635"/>
                      <a:pt x="1098" y="16799"/>
                    </a:cubicBezTo>
                    <a:cubicBezTo>
                      <a:pt x="1170" y="16510"/>
                      <a:pt x="1271" y="16253"/>
                      <a:pt x="1369" y="16004"/>
                    </a:cubicBezTo>
                    <a:cubicBezTo>
                      <a:pt x="1455" y="15787"/>
                      <a:pt x="1536" y="15582"/>
                      <a:pt x="1600" y="15355"/>
                    </a:cubicBezTo>
                    <a:cubicBezTo>
                      <a:pt x="1733" y="14883"/>
                      <a:pt x="1825" y="14357"/>
                      <a:pt x="1914" y="13848"/>
                    </a:cubicBezTo>
                    <a:cubicBezTo>
                      <a:pt x="1980" y="13472"/>
                      <a:pt x="2048" y="13083"/>
                      <a:pt x="2133" y="12717"/>
                    </a:cubicBezTo>
                    <a:cubicBezTo>
                      <a:pt x="2346" y="11789"/>
                      <a:pt x="2305" y="10809"/>
                      <a:pt x="2019" y="10030"/>
                    </a:cubicBezTo>
                    <a:cubicBezTo>
                      <a:pt x="1920" y="9759"/>
                      <a:pt x="1768" y="9565"/>
                      <a:pt x="1607" y="9359"/>
                    </a:cubicBezTo>
                    <a:cubicBezTo>
                      <a:pt x="1511" y="9238"/>
                      <a:pt x="1413" y="9112"/>
                      <a:pt x="1324" y="8968"/>
                    </a:cubicBezTo>
                    <a:cubicBezTo>
                      <a:pt x="1117" y="8631"/>
                      <a:pt x="1132" y="8412"/>
                      <a:pt x="1148" y="8159"/>
                    </a:cubicBezTo>
                    <a:cubicBezTo>
                      <a:pt x="1157" y="8029"/>
                      <a:pt x="1167" y="7882"/>
                      <a:pt x="1146" y="7691"/>
                    </a:cubicBezTo>
                    <a:cubicBezTo>
                      <a:pt x="1112" y="7381"/>
                      <a:pt x="873" y="7159"/>
                      <a:pt x="620" y="6923"/>
                    </a:cubicBezTo>
                    <a:cubicBezTo>
                      <a:pt x="381" y="6701"/>
                      <a:pt x="134" y="6472"/>
                      <a:pt x="50" y="6145"/>
                    </a:cubicBezTo>
                    <a:cubicBezTo>
                      <a:pt x="-34" y="5823"/>
                      <a:pt x="5" y="5367"/>
                      <a:pt x="43" y="4927"/>
                    </a:cubicBezTo>
                    <a:cubicBezTo>
                      <a:pt x="65" y="4669"/>
                      <a:pt x="85" y="4426"/>
                      <a:pt x="79" y="4236"/>
                    </a:cubicBezTo>
                    <a:cubicBezTo>
                      <a:pt x="55" y="3504"/>
                      <a:pt x="66" y="2755"/>
                      <a:pt x="77" y="2031"/>
                    </a:cubicBezTo>
                    <a:cubicBezTo>
                      <a:pt x="84" y="1618"/>
                      <a:pt x="90" y="1205"/>
                      <a:pt x="90" y="795"/>
                    </a:cubicBezTo>
                    <a:lnTo>
                      <a:pt x="90" y="721"/>
                    </a:lnTo>
                    <a:lnTo>
                      <a:pt x="196" y="635"/>
                    </a:lnTo>
                    <a:lnTo>
                      <a:pt x="11905" y="0"/>
                    </a:lnTo>
                    <a:lnTo>
                      <a:pt x="11896" y="161"/>
                    </a:lnTo>
                    <a:cubicBezTo>
                      <a:pt x="11836" y="1150"/>
                      <a:pt x="12240" y="2011"/>
                      <a:pt x="12669" y="2922"/>
                    </a:cubicBezTo>
                    <a:lnTo>
                      <a:pt x="12794" y="3189"/>
                    </a:lnTo>
                    <a:cubicBezTo>
                      <a:pt x="13109" y="3867"/>
                      <a:pt x="13067" y="4043"/>
                      <a:pt x="12761" y="4296"/>
                    </a:cubicBezTo>
                    <a:cubicBezTo>
                      <a:pt x="12671" y="4370"/>
                      <a:pt x="12562" y="4460"/>
                      <a:pt x="12452" y="4618"/>
                    </a:cubicBezTo>
                    <a:cubicBezTo>
                      <a:pt x="12571" y="4755"/>
                      <a:pt x="12633" y="4902"/>
                      <a:pt x="12639" y="5058"/>
                    </a:cubicBezTo>
                    <a:cubicBezTo>
                      <a:pt x="12651" y="5406"/>
                      <a:pt x="12377" y="5703"/>
                      <a:pt x="12156" y="5941"/>
                    </a:cubicBezTo>
                    <a:cubicBezTo>
                      <a:pt x="12088" y="6014"/>
                      <a:pt x="12023" y="6084"/>
                      <a:pt x="11974" y="6148"/>
                    </a:cubicBezTo>
                    <a:cubicBezTo>
                      <a:pt x="11120" y="7261"/>
                      <a:pt x="10951" y="8449"/>
                      <a:pt x="10772" y="9708"/>
                    </a:cubicBezTo>
                    <a:cubicBezTo>
                      <a:pt x="10708" y="10160"/>
                      <a:pt x="10642" y="10625"/>
                      <a:pt x="10543" y="11103"/>
                    </a:cubicBezTo>
                    <a:cubicBezTo>
                      <a:pt x="10833" y="11079"/>
                      <a:pt x="11432" y="11074"/>
                      <a:pt x="12690" y="11063"/>
                    </a:cubicBezTo>
                    <a:cubicBezTo>
                      <a:pt x="13195" y="11059"/>
                      <a:pt x="13631" y="11055"/>
                      <a:pt x="13720" y="11048"/>
                    </a:cubicBezTo>
                    <a:cubicBezTo>
                      <a:pt x="14250" y="11008"/>
                      <a:pt x="14790" y="10938"/>
                      <a:pt x="15313" y="10869"/>
                    </a:cubicBezTo>
                    <a:cubicBezTo>
                      <a:pt x="16132" y="10763"/>
                      <a:pt x="16979" y="10653"/>
                      <a:pt x="17815" y="10653"/>
                    </a:cubicBezTo>
                    <a:cubicBezTo>
                      <a:pt x="17956" y="10653"/>
                      <a:pt x="18096" y="10656"/>
                      <a:pt x="18237" y="10662"/>
                    </a:cubicBezTo>
                    <a:lnTo>
                      <a:pt x="18320" y="10666"/>
                    </a:lnTo>
                    <a:lnTo>
                      <a:pt x="18350" y="10755"/>
                    </a:lnTo>
                    <a:cubicBezTo>
                      <a:pt x="18474" y="11131"/>
                      <a:pt x="18290" y="11512"/>
                      <a:pt x="18128" y="11848"/>
                    </a:cubicBezTo>
                    <a:cubicBezTo>
                      <a:pt x="18009" y="12093"/>
                      <a:pt x="17898" y="12324"/>
                      <a:pt x="17904" y="12525"/>
                    </a:cubicBezTo>
                    <a:cubicBezTo>
                      <a:pt x="17917" y="12905"/>
                      <a:pt x="18137" y="13124"/>
                      <a:pt x="18392" y="13377"/>
                    </a:cubicBezTo>
                    <a:cubicBezTo>
                      <a:pt x="18495" y="13479"/>
                      <a:pt x="18602" y="13586"/>
                      <a:pt x="18696" y="13706"/>
                    </a:cubicBezTo>
                    <a:cubicBezTo>
                      <a:pt x="18900" y="13971"/>
                      <a:pt x="19006" y="14269"/>
                      <a:pt x="19109" y="14558"/>
                    </a:cubicBezTo>
                    <a:cubicBezTo>
                      <a:pt x="19164" y="14711"/>
                      <a:pt x="19220" y="14870"/>
                      <a:pt x="19290" y="15019"/>
                    </a:cubicBezTo>
                    <a:lnTo>
                      <a:pt x="19353" y="15153"/>
                    </a:lnTo>
                    <a:lnTo>
                      <a:pt x="19211" y="15228"/>
                    </a:lnTo>
                    <a:lnTo>
                      <a:pt x="19196" y="15230"/>
                    </a:lnTo>
                    <a:cubicBezTo>
                      <a:pt x="19152" y="15244"/>
                      <a:pt x="19108" y="15253"/>
                      <a:pt x="19061" y="15258"/>
                    </a:cubicBezTo>
                    <a:cubicBezTo>
                      <a:pt x="19012" y="15265"/>
                      <a:pt x="18958" y="15268"/>
                      <a:pt x="18900" y="15268"/>
                    </a:cubicBezTo>
                    <a:cubicBezTo>
                      <a:pt x="18839" y="15268"/>
                      <a:pt x="18773" y="15265"/>
                      <a:pt x="18702" y="15257"/>
                    </a:cubicBezTo>
                    <a:cubicBezTo>
                      <a:pt x="18653" y="15251"/>
                      <a:pt x="18587" y="15238"/>
                      <a:pt x="18512" y="15222"/>
                    </a:cubicBezTo>
                    <a:cubicBezTo>
                      <a:pt x="18386" y="15197"/>
                      <a:pt x="18230" y="15164"/>
                      <a:pt x="18095" y="15164"/>
                    </a:cubicBezTo>
                    <a:cubicBezTo>
                      <a:pt x="17876" y="15164"/>
                      <a:pt x="17848" y="15248"/>
                      <a:pt x="17839" y="15276"/>
                    </a:cubicBezTo>
                    <a:cubicBezTo>
                      <a:pt x="17814" y="15348"/>
                      <a:pt x="17848" y="15404"/>
                      <a:pt x="17961" y="15536"/>
                    </a:cubicBezTo>
                    <a:cubicBezTo>
                      <a:pt x="18039" y="15628"/>
                      <a:pt x="18121" y="15724"/>
                      <a:pt x="18137" y="15854"/>
                    </a:cubicBezTo>
                    <a:lnTo>
                      <a:pt x="18146" y="15919"/>
                    </a:lnTo>
                    <a:lnTo>
                      <a:pt x="18106" y="15979"/>
                    </a:lnTo>
                    <a:cubicBezTo>
                      <a:pt x="18060" y="16040"/>
                      <a:pt x="17990" y="16040"/>
                      <a:pt x="17968" y="16040"/>
                    </a:cubicBezTo>
                    <a:cubicBezTo>
                      <a:pt x="17853" y="16040"/>
                      <a:pt x="17584" y="15969"/>
                      <a:pt x="17168" y="15829"/>
                    </a:cubicBezTo>
                    <a:cubicBezTo>
                      <a:pt x="16890" y="15737"/>
                      <a:pt x="16606" y="15561"/>
                      <a:pt x="16332" y="15391"/>
                    </a:cubicBezTo>
                    <a:cubicBezTo>
                      <a:pt x="15956" y="15158"/>
                      <a:pt x="15568" y="14917"/>
                      <a:pt x="15231" y="14900"/>
                    </a:cubicBezTo>
                    <a:lnTo>
                      <a:pt x="15198" y="14899"/>
                    </a:lnTo>
                    <a:cubicBezTo>
                      <a:pt x="15048" y="14899"/>
                      <a:pt x="14920" y="14955"/>
                      <a:pt x="14838" y="15056"/>
                    </a:cubicBezTo>
                    <a:cubicBezTo>
                      <a:pt x="14761" y="15150"/>
                      <a:pt x="14725" y="15284"/>
                      <a:pt x="14732" y="15442"/>
                    </a:cubicBezTo>
                    <a:cubicBezTo>
                      <a:pt x="14847" y="15600"/>
                      <a:pt x="15751" y="15986"/>
                      <a:pt x="16004" y="16052"/>
                    </a:cubicBezTo>
                    <a:cubicBezTo>
                      <a:pt x="16112" y="16081"/>
                      <a:pt x="16301" y="16092"/>
                      <a:pt x="16521" y="16106"/>
                    </a:cubicBezTo>
                    <a:cubicBezTo>
                      <a:pt x="17243" y="16149"/>
                      <a:pt x="18233" y="16208"/>
                      <a:pt x="18333" y="16958"/>
                    </a:cubicBezTo>
                    <a:cubicBezTo>
                      <a:pt x="18348" y="17078"/>
                      <a:pt x="18283" y="17181"/>
                      <a:pt x="18226" y="17271"/>
                    </a:cubicBezTo>
                    <a:cubicBezTo>
                      <a:pt x="18201" y="17310"/>
                      <a:pt x="18155" y="17384"/>
                      <a:pt x="18154" y="17410"/>
                    </a:cubicBezTo>
                    <a:cubicBezTo>
                      <a:pt x="18155" y="17460"/>
                      <a:pt x="18182" y="17500"/>
                      <a:pt x="18229" y="17566"/>
                    </a:cubicBezTo>
                    <a:cubicBezTo>
                      <a:pt x="18264" y="17616"/>
                      <a:pt x="18304" y="17672"/>
                      <a:pt x="18332" y="17745"/>
                    </a:cubicBezTo>
                    <a:lnTo>
                      <a:pt x="18387" y="17889"/>
                    </a:lnTo>
                    <a:cubicBezTo>
                      <a:pt x="18572" y="18373"/>
                      <a:pt x="18746" y="18831"/>
                      <a:pt x="19090" y="19203"/>
                    </a:cubicBezTo>
                    <a:cubicBezTo>
                      <a:pt x="19384" y="19519"/>
                      <a:pt x="19951" y="19722"/>
                      <a:pt x="20383" y="19782"/>
                    </a:cubicBezTo>
                    <a:cubicBezTo>
                      <a:pt x="20506" y="19799"/>
                      <a:pt x="20627" y="19800"/>
                      <a:pt x="20755" y="19801"/>
                    </a:cubicBezTo>
                    <a:cubicBezTo>
                      <a:pt x="20961" y="19802"/>
                      <a:pt x="21174" y="19803"/>
                      <a:pt x="21393" y="19877"/>
                    </a:cubicBezTo>
                    <a:cubicBezTo>
                      <a:pt x="21446" y="19894"/>
                      <a:pt x="21566" y="19962"/>
                      <a:pt x="21534" y="20222"/>
                    </a:cubicBezTo>
                    <a:cubicBezTo>
                      <a:pt x="21490" y="20579"/>
                      <a:pt x="21097" y="21453"/>
                      <a:pt x="20725" y="21453"/>
                    </a:cubicBezTo>
                    <a:cubicBezTo>
                      <a:pt x="20414" y="21447"/>
                      <a:pt x="20237" y="21132"/>
                      <a:pt x="20081" y="20855"/>
                    </a:cubicBezTo>
                    <a:cubicBezTo>
                      <a:pt x="19946" y="20617"/>
                      <a:pt x="19819" y="20392"/>
                      <a:pt x="19640" y="20354"/>
                    </a:cubicBezTo>
                    <a:cubicBezTo>
                      <a:pt x="19498" y="20324"/>
                      <a:pt x="19330" y="20311"/>
                      <a:pt x="19152" y="20297"/>
                    </a:cubicBezTo>
                    <a:cubicBezTo>
                      <a:pt x="18780" y="20268"/>
                      <a:pt x="18359" y="20235"/>
                      <a:pt x="18060" y="20026"/>
                    </a:cubicBezTo>
                    <a:cubicBezTo>
                      <a:pt x="17826" y="19861"/>
                      <a:pt x="17626" y="19668"/>
                      <a:pt x="17432" y="19482"/>
                    </a:cubicBezTo>
                    <a:cubicBezTo>
                      <a:pt x="17001" y="19067"/>
                      <a:pt x="16628" y="18709"/>
                      <a:pt x="15989" y="18709"/>
                    </a:cubicBezTo>
                    <a:lnTo>
                      <a:pt x="15834" y="18709"/>
                    </a:lnTo>
                    <a:cubicBezTo>
                      <a:pt x="15486" y="18709"/>
                      <a:pt x="15255" y="18695"/>
                      <a:pt x="14913" y="18423"/>
                    </a:cubicBezTo>
                    <a:cubicBezTo>
                      <a:pt x="14864" y="18384"/>
                      <a:pt x="14818" y="18345"/>
                      <a:pt x="14772" y="18307"/>
                    </a:cubicBezTo>
                    <a:cubicBezTo>
                      <a:pt x="14679" y="18229"/>
                      <a:pt x="14593" y="18157"/>
                      <a:pt x="14501" y="18095"/>
                    </a:cubicBezTo>
                    <a:cubicBezTo>
                      <a:pt x="14692" y="18661"/>
                      <a:pt x="15307" y="18927"/>
                      <a:pt x="15905" y="19186"/>
                    </a:cubicBezTo>
                    <a:cubicBezTo>
                      <a:pt x="16643" y="19506"/>
                      <a:pt x="17406" y="19836"/>
                      <a:pt x="17209" y="20757"/>
                    </a:cubicBezTo>
                    <a:cubicBezTo>
                      <a:pt x="17178" y="20898"/>
                      <a:pt x="17002" y="21600"/>
                      <a:pt x="16558" y="21600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74" name="Shape"/>
              <p:cNvSpPr/>
              <p:nvPr/>
            </p:nvSpPr>
            <p:spPr>
              <a:xfrm>
                <a:off x="4168122" y="5677763"/>
                <a:ext cx="1659748" cy="1523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882" y="18462"/>
                    </a:moveTo>
                    <a:lnTo>
                      <a:pt x="1038" y="18134"/>
                    </a:lnTo>
                    <a:lnTo>
                      <a:pt x="1088" y="8954"/>
                    </a:lnTo>
                    <a:cubicBezTo>
                      <a:pt x="1095" y="7587"/>
                      <a:pt x="30" y="1003"/>
                      <a:pt x="19" y="936"/>
                    </a:cubicBezTo>
                    <a:lnTo>
                      <a:pt x="0" y="819"/>
                    </a:lnTo>
                    <a:lnTo>
                      <a:pt x="127" y="758"/>
                    </a:lnTo>
                    <a:lnTo>
                      <a:pt x="309" y="674"/>
                    </a:lnTo>
                    <a:lnTo>
                      <a:pt x="315" y="777"/>
                    </a:lnTo>
                    <a:lnTo>
                      <a:pt x="19316" y="0"/>
                    </a:lnTo>
                    <a:lnTo>
                      <a:pt x="20360" y="931"/>
                    </a:lnTo>
                    <a:lnTo>
                      <a:pt x="18991" y="2929"/>
                    </a:lnTo>
                    <a:lnTo>
                      <a:pt x="21600" y="2761"/>
                    </a:lnTo>
                    <a:lnTo>
                      <a:pt x="21581" y="2942"/>
                    </a:lnTo>
                    <a:cubicBezTo>
                      <a:pt x="21570" y="3045"/>
                      <a:pt x="21562" y="3150"/>
                      <a:pt x="21554" y="3256"/>
                    </a:cubicBezTo>
                    <a:cubicBezTo>
                      <a:pt x="21528" y="3578"/>
                      <a:pt x="21501" y="3912"/>
                      <a:pt x="21404" y="4218"/>
                    </a:cubicBezTo>
                    <a:cubicBezTo>
                      <a:pt x="21245" y="4717"/>
                      <a:pt x="21013" y="5062"/>
                      <a:pt x="20789" y="5395"/>
                    </a:cubicBezTo>
                    <a:cubicBezTo>
                      <a:pt x="20487" y="5845"/>
                      <a:pt x="20226" y="6234"/>
                      <a:pt x="20211" y="6922"/>
                    </a:cubicBezTo>
                    <a:cubicBezTo>
                      <a:pt x="20206" y="7112"/>
                      <a:pt x="20228" y="7208"/>
                      <a:pt x="20249" y="7302"/>
                    </a:cubicBezTo>
                    <a:cubicBezTo>
                      <a:pt x="20290" y="7487"/>
                      <a:pt x="20307" y="7625"/>
                      <a:pt x="20200" y="7985"/>
                    </a:cubicBezTo>
                    <a:cubicBezTo>
                      <a:pt x="20184" y="8043"/>
                      <a:pt x="20138" y="8105"/>
                      <a:pt x="20026" y="8253"/>
                    </a:cubicBezTo>
                    <a:cubicBezTo>
                      <a:pt x="19939" y="8368"/>
                      <a:pt x="19687" y="8700"/>
                      <a:pt x="19660" y="8842"/>
                    </a:cubicBezTo>
                    <a:lnTo>
                      <a:pt x="19701" y="8924"/>
                    </a:lnTo>
                    <a:cubicBezTo>
                      <a:pt x="19794" y="9135"/>
                      <a:pt x="19119" y="10128"/>
                      <a:pt x="19111" y="10138"/>
                    </a:cubicBezTo>
                    <a:cubicBezTo>
                      <a:pt x="18758" y="10636"/>
                      <a:pt x="18541" y="11059"/>
                      <a:pt x="18483" y="11738"/>
                    </a:cubicBezTo>
                    <a:cubicBezTo>
                      <a:pt x="18416" y="12511"/>
                      <a:pt x="18190" y="12797"/>
                      <a:pt x="17876" y="13194"/>
                    </a:cubicBezTo>
                    <a:cubicBezTo>
                      <a:pt x="17782" y="13312"/>
                      <a:pt x="17679" y="13443"/>
                      <a:pt x="17566" y="13603"/>
                    </a:cubicBezTo>
                    <a:cubicBezTo>
                      <a:pt x="16787" y="14714"/>
                      <a:pt x="16367" y="16540"/>
                      <a:pt x="16306" y="17767"/>
                    </a:cubicBezTo>
                    <a:cubicBezTo>
                      <a:pt x="16288" y="18129"/>
                      <a:pt x="16341" y="18481"/>
                      <a:pt x="16391" y="18822"/>
                    </a:cubicBezTo>
                    <a:cubicBezTo>
                      <a:pt x="16461" y="19297"/>
                      <a:pt x="16533" y="19788"/>
                      <a:pt x="16426" y="20324"/>
                    </a:cubicBezTo>
                    <a:cubicBezTo>
                      <a:pt x="16396" y="20472"/>
                      <a:pt x="16377" y="20615"/>
                      <a:pt x="16368" y="20764"/>
                    </a:cubicBezTo>
                    <a:lnTo>
                      <a:pt x="16360" y="20900"/>
                    </a:lnTo>
                    <a:lnTo>
                      <a:pt x="2882" y="21600"/>
                    </a:lnTo>
                    <a:cubicBezTo>
                      <a:pt x="2882" y="21600"/>
                      <a:pt x="2882" y="18462"/>
                      <a:pt x="2882" y="18462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75" name="Shape"/>
              <p:cNvSpPr/>
              <p:nvPr/>
            </p:nvSpPr>
            <p:spPr>
              <a:xfrm>
                <a:off x="0" y="5677763"/>
                <a:ext cx="4618084" cy="4457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6" h="21600" extrusionOk="0">
                    <a:moveTo>
                      <a:pt x="15119" y="21600"/>
                    </a:moveTo>
                    <a:cubicBezTo>
                      <a:pt x="14966" y="21600"/>
                      <a:pt x="14838" y="21527"/>
                      <a:pt x="14715" y="21457"/>
                    </a:cubicBezTo>
                    <a:cubicBezTo>
                      <a:pt x="14640" y="21414"/>
                      <a:pt x="14569" y="21373"/>
                      <a:pt x="14493" y="21348"/>
                    </a:cubicBezTo>
                    <a:cubicBezTo>
                      <a:pt x="14372" y="21309"/>
                      <a:pt x="14248" y="21308"/>
                      <a:pt x="14117" y="21306"/>
                    </a:cubicBezTo>
                    <a:cubicBezTo>
                      <a:pt x="13978" y="21305"/>
                      <a:pt x="13834" y="21304"/>
                      <a:pt x="13695" y="21252"/>
                    </a:cubicBezTo>
                    <a:cubicBezTo>
                      <a:pt x="13594" y="21214"/>
                      <a:pt x="13520" y="21142"/>
                      <a:pt x="13450" y="21071"/>
                    </a:cubicBezTo>
                    <a:cubicBezTo>
                      <a:pt x="13393" y="21015"/>
                      <a:pt x="13339" y="20962"/>
                      <a:pt x="13274" y="20930"/>
                    </a:cubicBezTo>
                    <a:cubicBezTo>
                      <a:pt x="13143" y="20864"/>
                      <a:pt x="12986" y="20834"/>
                      <a:pt x="12835" y="20805"/>
                    </a:cubicBezTo>
                    <a:cubicBezTo>
                      <a:pt x="12514" y="20742"/>
                      <a:pt x="12183" y="20678"/>
                      <a:pt x="12038" y="20288"/>
                    </a:cubicBezTo>
                    <a:cubicBezTo>
                      <a:pt x="12009" y="20210"/>
                      <a:pt x="11991" y="20138"/>
                      <a:pt x="11974" y="20068"/>
                    </a:cubicBezTo>
                    <a:cubicBezTo>
                      <a:pt x="11945" y="19955"/>
                      <a:pt x="11918" y="19848"/>
                      <a:pt x="11848" y="19727"/>
                    </a:cubicBezTo>
                    <a:cubicBezTo>
                      <a:pt x="11815" y="19671"/>
                      <a:pt x="11780" y="19617"/>
                      <a:pt x="11744" y="19563"/>
                    </a:cubicBezTo>
                    <a:cubicBezTo>
                      <a:pt x="11638" y="19399"/>
                      <a:pt x="11528" y="19230"/>
                      <a:pt x="11492" y="19023"/>
                    </a:cubicBezTo>
                    <a:cubicBezTo>
                      <a:pt x="11473" y="18913"/>
                      <a:pt x="11485" y="18789"/>
                      <a:pt x="11497" y="18669"/>
                    </a:cubicBezTo>
                    <a:cubicBezTo>
                      <a:pt x="11511" y="18534"/>
                      <a:pt x="11523" y="18407"/>
                      <a:pt x="11494" y="18310"/>
                    </a:cubicBezTo>
                    <a:cubicBezTo>
                      <a:pt x="11456" y="18184"/>
                      <a:pt x="11350" y="18110"/>
                      <a:pt x="11237" y="18032"/>
                    </a:cubicBezTo>
                    <a:cubicBezTo>
                      <a:pt x="11162" y="17980"/>
                      <a:pt x="11085" y="17926"/>
                      <a:pt x="11025" y="17853"/>
                    </a:cubicBezTo>
                    <a:cubicBezTo>
                      <a:pt x="10912" y="17718"/>
                      <a:pt x="10863" y="17556"/>
                      <a:pt x="10816" y="17398"/>
                    </a:cubicBezTo>
                    <a:cubicBezTo>
                      <a:pt x="10774" y="17260"/>
                      <a:pt x="10734" y="17129"/>
                      <a:pt x="10655" y="17026"/>
                    </a:cubicBezTo>
                    <a:cubicBezTo>
                      <a:pt x="10596" y="16948"/>
                      <a:pt x="10525" y="16901"/>
                      <a:pt x="10451" y="16852"/>
                    </a:cubicBezTo>
                    <a:cubicBezTo>
                      <a:pt x="10332" y="16772"/>
                      <a:pt x="10209" y="16690"/>
                      <a:pt x="10146" y="16485"/>
                    </a:cubicBezTo>
                    <a:cubicBezTo>
                      <a:pt x="10038" y="16135"/>
                      <a:pt x="9894" y="15829"/>
                      <a:pt x="9741" y="15504"/>
                    </a:cubicBezTo>
                    <a:cubicBezTo>
                      <a:pt x="9671" y="15356"/>
                      <a:pt x="9599" y="15203"/>
                      <a:pt x="9531" y="15045"/>
                    </a:cubicBezTo>
                    <a:cubicBezTo>
                      <a:pt x="9268" y="14441"/>
                      <a:pt x="8575" y="13850"/>
                      <a:pt x="7954" y="13700"/>
                    </a:cubicBezTo>
                    <a:lnTo>
                      <a:pt x="7904" y="13688"/>
                    </a:lnTo>
                    <a:cubicBezTo>
                      <a:pt x="7664" y="13630"/>
                      <a:pt x="7364" y="13557"/>
                      <a:pt x="7087" y="13557"/>
                    </a:cubicBezTo>
                    <a:cubicBezTo>
                      <a:pt x="6772" y="13557"/>
                      <a:pt x="6547" y="13649"/>
                      <a:pt x="6400" y="13839"/>
                    </a:cubicBezTo>
                    <a:cubicBezTo>
                      <a:pt x="6374" y="13872"/>
                      <a:pt x="6307" y="14020"/>
                      <a:pt x="6236" y="14176"/>
                    </a:cubicBezTo>
                    <a:cubicBezTo>
                      <a:pt x="5974" y="14753"/>
                      <a:pt x="5760" y="15194"/>
                      <a:pt x="5587" y="15194"/>
                    </a:cubicBezTo>
                    <a:cubicBezTo>
                      <a:pt x="5574" y="15194"/>
                      <a:pt x="5562" y="15192"/>
                      <a:pt x="5550" y="15188"/>
                    </a:cubicBezTo>
                    <a:cubicBezTo>
                      <a:pt x="5400" y="15133"/>
                      <a:pt x="5206" y="15035"/>
                      <a:pt x="5035" y="14949"/>
                    </a:cubicBezTo>
                    <a:cubicBezTo>
                      <a:pt x="4979" y="14921"/>
                      <a:pt x="4924" y="14893"/>
                      <a:pt x="4873" y="14868"/>
                    </a:cubicBezTo>
                    <a:cubicBezTo>
                      <a:pt x="4385" y="14629"/>
                      <a:pt x="3719" y="14221"/>
                      <a:pt x="3314" y="13641"/>
                    </a:cubicBezTo>
                    <a:cubicBezTo>
                      <a:pt x="3090" y="13320"/>
                      <a:pt x="2999" y="12937"/>
                      <a:pt x="2912" y="12566"/>
                    </a:cubicBezTo>
                    <a:cubicBezTo>
                      <a:pt x="2850" y="12307"/>
                      <a:pt x="2787" y="12040"/>
                      <a:pt x="2679" y="11799"/>
                    </a:cubicBezTo>
                    <a:cubicBezTo>
                      <a:pt x="2567" y="11551"/>
                      <a:pt x="2362" y="11403"/>
                      <a:pt x="2144" y="11246"/>
                    </a:cubicBezTo>
                    <a:cubicBezTo>
                      <a:pt x="2035" y="11167"/>
                      <a:pt x="1922" y="11086"/>
                      <a:pt x="1823" y="10992"/>
                    </a:cubicBezTo>
                    <a:cubicBezTo>
                      <a:pt x="1585" y="10764"/>
                      <a:pt x="1372" y="10486"/>
                      <a:pt x="1167" y="10217"/>
                    </a:cubicBezTo>
                    <a:cubicBezTo>
                      <a:pt x="1087" y="10111"/>
                      <a:pt x="1007" y="10007"/>
                      <a:pt x="927" y="9907"/>
                    </a:cubicBezTo>
                    <a:cubicBezTo>
                      <a:pt x="874" y="9841"/>
                      <a:pt x="816" y="9740"/>
                      <a:pt x="755" y="9634"/>
                    </a:cubicBezTo>
                    <a:cubicBezTo>
                      <a:pt x="614" y="9388"/>
                      <a:pt x="439" y="9081"/>
                      <a:pt x="248" y="9066"/>
                    </a:cubicBezTo>
                    <a:lnTo>
                      <a:pt x="218" y="9064"/>
                    </a:lnTo>
                    <a:lnTo>
                      <a:pt x="0" y="8548"/>
                    </a:lnTo>
                    <a:lnTo>
                      <a:pt x="5872" y="9045"/>
                    </a:lnTo>
                    <a:lnTo>
                      <a:pt x="6531" y="0"/>
                    </a:lnTo>
                    <a:lnTo>
                      <a:pt x="11316" y="234"/>
                    </a:lnTo>
                    <a:lnTo>
                      <a:pt x="11157" y="4155"/>
                    </a:lnTo>
                    <a:lnTo>
                      <a:pt x="11315" y="4155"/>
                    </a:lnTo>
                    <a:lnTo>
                      <a:pt x="11331" y="4177"/>
                    </a:lnTo>
                    <a:cubicBezTo>
                      <a:pt x="11355" y="4213"/>
                      <a:pt x="11380" y="4256"/>
                      <a:pt x="11405" y="4300"/>
                    </a:cubicBezTo>
                    <a:cubicBezTo>
                      <a:pt x="11461" y="4397"/>
                      <a:pt x="11524" y="4507"/>
                      <a:pt x="11596" y="4552"/>
                    </a:cubicBezTo>
                    <a:cubicBezTo>
                      <a:pt x="11637" y="4578"/>
                      <a:pt x="11726" y="4599"/>
                      <a:pt x="11799" y="4599"/>
                    </a:cubicBezTo>
                    <a:cubicBezTo>
                      <a:pt x="11825" y="4599"/>
                      <a:pt x="11847" y="4596"/>
                      <a:pt x="11861" y="4591"/>
                    </a:cubicBezTo>
                    <a:cubicBezTo>
                      <a:pt x="11889" y="4577"/>
                      <a:pt x="11994" y="4496"/>
                      <a:pt x="12003" y="4465"/>
                    </a:cubicBezTo>
                    <a:cubicBezTo>
                      <a:pt x="12001" y="4473"/>
                      <a:pt x="12007" y="4486"/>
                      <a:pt x="12013" y="4490"/>
                    </a:cubicBezTo>
                    <a:lnTo>
                      <a:pt x="12047" y="4391"/>
                    </a:lnTo>
                    <a:cubicBezTo>
                      <a:pt x="12252" y="4459"/>
                      <a:pt x="12405" y="4726"/>
                      <a:pt x="12440" y="4952"/>
                    </a:cubicBezTo>
                    <a:cubicBezTo>
                      <a:pt x="12482" y="4956"/>
                      <a:pt x="12523" y="4958"/>
                      <a:pt x="12564" y="4960"/>
                    </a:cubicBezTo>
                    <a:cubicBezTo>
                      <a:pt x="12654" y="4966"/>
                      <a:pt x="12747" y="4971"/>
                      <a:pt x="12842" y="4991"/>
                    </a:cubicBezTo>
                    <a:cubicBezTo>
                      <a:pt x="12895" y="5002"/>
                      <a:pt x="12958" y="5006"/>
                      <a:pt x="13025" y="5010"/>
                    </a:cubicBezTo>
                    <a:cubicBezTo>
                      <a:pt x="13122" y="5015"/>
                      <a:pt x="13222" y="5021"/>
                      <a:pt x="13302" y="5051"/>
                    </a:cubicBezTo>
                    <a:cubicBezTo>
                      <a:pt x="13362" y="5074"/>
                      <a:pt x="13399" y="5108"/>
                      <a:pt x="13429" y="5135"/>
                    </a:cubicBezTo>
                    <a:cubicBezTo>
                      <a:pt x="13467" y="5170"/>
                      <a:pt x="13492" y="5193"/>
                      <a:pt x="13559" y="5194"/>
                    </a:cubicBezTo>
                    <a:lnTo>
                      <a:pt x="13559" y="5194"/>
                    </a:lnTo>
                    <a:cubicBezTo>
                      <a:pt x="13602" y="5194"/>
                      <a:pt x="13644" y="5175"/>
                      <a:pt x="13689" y="5156"/>
                    </a:cubicBezTo>
                    <a:cubicBezTo>
                      <a:pt x="13741" y="5132"/>
                      <a:pt x="13800" y="5106"/>
                      <a:pt x="13869" y="5106"/>
                    </a:cubicBezTo>
                    <a:cubicBezTo>
                      <a:pt x="13884" y="5106"/>
                      <a:pt x="13900" y="5108"/>
                      <a:pt x="13917" y="5111"/>
                    </a:cubicBezTo>
                    <a:cubicBezTo>
                      <a:pt x="14064" y="5137"/>
                      <a:pt x="14140" y="5253"/>
                      <a:pt x="14214" y="5364"/>
                    </a:cubicBezTo>
                    <a:cubicBezTo>
                      <a:pt x="14274" y="5454"/>
                      <a:pt x="14330" y="5539"/>
                      <a:pt x="14422" y="5579"/>
                    </a:cubicBezTo>
                    <a:cubicBezTo>
                      <a:pt x="14447" y="5591"/>
                      <a:pt x="14472" y="5596"/>
                      <a:pt x="14496" y="5596"/>
                    </a:cubicBezTo>
                    <a:cubicBezTo>
                      <a:pt x="14545" y="5596"/>
                      <a:pt x="14589" y="5574"/>
                      <a:pt x="14641" y="5549"/>
                    </a:cubicBezTo>
                    <a:cubicBezTo>
                      <a:pt x="14699" y="5520"/>
                      <a:pt x="14765" y="5487"/>
                      <a:pt x="14846" y="5487"/>
                    </a:cubicBezTo>
                    <a:cubicBezTo>
                      <a:pt x="14892" y="5487"/>
                      <a:pt x="14937" y="5497"/>
                      <a:pt x="14985" y="5518"/>
                    </a:cubicBezTo>
                    <a:lnTo>
                      <a:pt x="15035" y="5540"/>
                    </a:lnTo>
                    <a:cubicBezTo>
                      <a:pt x="15137" y="5585"/>
                      <a:pt x="15204" y="5615"/>
                      <a:pt x="15326" y="5645"/>
                    </a:cubicBezTo>
                    <a:lnTo>
                      <a:pt x="15361" y="5653"/>
                    </a:lnTo>
                    <a:cubicBezTo>
                      <a:pt x="15475" y="5680"/>
                      <a:pt x="15575" y="5704"/>
                      <a:pt x="15610" y="5858"/>
                    </a:cubicBezTo>
                    <a:cubicBezTo>
                      <a:pt x="15649" y="5829"/>
                      <a:pt x="15668" y="5782"/>
                      <a:pt x="15693" y="5716"/>
                    </a:cubicBezTo>
                    <a:cubicBezTo>
                      <a:pt x="15719" y="5647"/>
                      <a:pt x="15749" y="5568"/>
                      <a:pt x="15823" y="5523"/>
                    </a:cubicBezTo>
                    <a:cubicBezTo>
                      <a:pt x="15859" y="5501"/>
                      <a:pt x="15892" y="5491"/>
                      <a:pt x="15925" y="5491"/>
                    </a:cubicBezTo>
                    <a:cubicBezTo>
                      <a:pt x="15986" y="5491"/>
                      <a:pt x="16029" y="5529"/>
                      <a:pt x="16066" y="5563"/>
                    </a:cubicBezTo>
                    <a:cubicBezTo>
                      <a:pt x="16099" y="5593"/>
                      <a:pt x="16129" y="5620"/>
                      <a:pt x="16173" y="5631"/>
                    </a:cubicBezTo>
                    <a:cubicBezTo>
                      <a:pt x="16189" y="5635"/>
                      <a:pt x="16205" y="5637"/>
                      <a:pt x="16223" y="5637"/>
                    </a:cubicBezTo>
                    <a:cubicBezTo>
                      <a:pt x="16265" y="5637"/>
                      <a:pt x="16308" y="5626"/>
                      <a:pt x="16354" y="5615"/>
                    </a:cubicBezTo>
                    <a:cubicBezTo>
                      <a:pt x="16403" y="5603"/>
                      <a:pt x="16454" y="5590"/>
                      <a:pt x="16508" y="5590"/>
                    </a:cubicBezTo>
                    <a:cubicBezTo>
                      <a:pt x="16559" y="5590"/>
                      <a:pt x="16605" y="5602"/>
                      <a:pt x="16649" y="5625"/>
                    </a:cubicBezTo>
                    <a:cubicBezTo>
                      <a:pt x="16746" y="5677"/>
                      <a:pt x="16813" y="5786"/>
                      <a:pt x="16871" y="5882"/>
                    </a:cubicBezTo>
                    <a:cubicBezTo>
                      <a:pt x="16886" y="5906"/>
                      <a:pt x="16900" y="5930"/>
                      <a:pt x="16915" y="5951"/>
                    </a:cubicBezTo>
                    <a:cubicBezTo>
                      <a:pt x="17092" y="5784"/>
                      <a:pt x="17273" y="5670"/>
                      <a:pt x="17542" y="5652"/>
                    </a:cubicBezTo>
                    <a:cubicBezTo>
                      <a:pt x="17667" y="5644"/>
                      <a:pt x="17794" y="5628"/>
                      <a:pt x="17918" y="5614"/>
                    </a:cubicBezTo>
                    <a:cubicBezTo>
                      <a:pt x="18035" y="5599"/>
                      <a:pt x="18156" y="5585"/>
                      <a:pt x="18275" y="5576"/>
                    </a:cubicBezTo>
                    <a:cubicBezTo>
                      <a:pt x="18303" y="5574"/>
                      <a:pt x="18361" y="5559"/>
                      <a:pt x="18423" y="5543"/>
                    </a:cubicBezTo>
                    <a:cubicBezTo>
                      <a:pt x="18524" y="5517"/>
                      <a:pt x="18639" y="5487"/>
                      <a:pt x="18717" y="5487"/>
                    </a:cubicBezTo>
                    <a:cubicBezTo>
                      <a:pt x="18757" y="5487"/>
                      <a:pt x="18785" y="5494"/>
                      <a:pt x="18806" y="5510"/>
                    </a:cubicBezTo>
                    <a:cubicBezTo>
                      <a:pt x="18821" y="5520"/>
                      <a:pt x="19303" y="5828"/>
                      <a:pt x="19564" y="5995"/>
                    </a:cubicBezTo>
                    <a:lnTo>
                      <a:pt x="19913" y="6021"/>
                    </a:lnTo>
                    <a:lnTo>
                      <a:pt x="19913" y="6112"/>
                    </a:lnTo>
                    <a:lnTo>
                      <a:pt x="20574" y="6223"/>
                    </a:lnTo>
                    <a:lnTo>
                      <a:pt x="20574" y="7275"/>
                    </a:lnTo>
                    <a:lnTo>
                      <a:pt x="20826" y="7263"/>
                    </a:lnTo>
                    <a:lnTo>
                      <a:pt x="20696" y="7357"/>
                    </a:lnTo>
                    <a:cubicBezTo>
                      <a:pt x="20696" y="7498"/>
                      <a:pt x="20694" y="7640"/>
                      <a:pt x="20691" y="7782"/>
                    </a:cubicBezTo>
                    <a:cubicBezTo>
                      <a:pt x="20687" y="8044"/>
                      <a:pt x="20682" y="8315"/>
                      <a:pt x="20692" y="8579"/>
                    </a:cubicBezTo>
                    <a:cubicBezTo>
                      <a:pt x="20695" y="8655"/>
                      <a:pt x="20686" y="8747"/>
                      <a:pt x="20677" y="8845"/>
                    </a:cubicBezTo>
                    <a:cubicBezTo>
                      <a:pt x="20664" y="8988"/>
                      <a:pt x="20648" y="9151"/>
                      <a:pt x="20676" y="9249"/>
                    </a:cubicBezTo>
                    <a:cubicBezTo>
                      <a:pt x="20701" y="9337"/>
                      <a:pt x="20784" y="9407"/>
                      <a:pt x="20871" y="9481"/>
                    </a:cubicBezTo>
                    <a:cubicBezTo>
                      <a:pt x="20983" y="9576"/>
                      <a:pt x="21099" y="9674"/>
                      <a:pt x="21118" y="9828"/>
                    </a:cubicBezTo>
                    <a:cubicBezTo>
                      <a:pt x="21127" y="9908"/>
                      <a:pt x="21123" y="9970"/>
                      <a:pt x="21119" y="10019"/>
                    </a:cubicBezTo>
                    <a:cubicBezTo>
                      <a:pt x="21113" y="10103"/>
                      <a:pt x="21109" y="10154"/>
                      <a:pt x="21171" y="10246"/>
                    </a:cubicBezTo>
                    <a:cubicBezTo>
                      <a:pt x="21203" y="10293"/>
                      <a:pt x="21239" y="10335"/>
                      <a:pt x="21277" y="10379"/>
                    </a:cubicBezTo>
                    <a:cubicBezTo>
                      <a:pt x="21344" y="10457"/>
                      <a:pt x="21413" y="10538"/>
                      <a:pt x="21459" y="10652"/>
                    </a:cubicBezTo>
                    <a:cubicBezTo>
                      <a:pt x="21582" y="10957"/>
                      <a:pt x="21600" y="11338"/>
                      <a:pt x="21509" y="11698"/>
                    </a:cubicBezTo>
                    <a:cubicBezTo>
                      <a:pt x="21476" y="11828"/>
                      <a:pt x="21449" y="11968"/>
                      <a:pt x="21423" y="12103"/>
                    </a:cubicBezTo>
                    <a:cubicBezTo>
                      <a:pt x="21387" y="12291"/>
                      <a:pt x="21350" y="12486"/>
                      <a:pt x="21295" y="12664"/>
                    </a:cubicBezTo>
                    <a:cubicBezTo>
                      <a:pt x="21268" y="12752"/>
                      <a:pt x="21233" y="12833"/>
                      <a:pt x="21199" y="12911"/>
                    </a:cubicBezTo>
                    <a:cubicBezTo>
                      <a:pt x="21159" y="13002"/>
                      <a:pt x="21122" y="13088"/>
                      <a:pt x="21095" y="13186"/>
                    </a:cubicBezTo>
                    <a:cubicBezTo>
                      <a:pt x="21023" y="13454"/>
                      <a:pt x="21078" y="13697"/>
                      <a:pt x="21264" y="13928"/>
                    </a:cubicBezTo>
                    <a:lnTo>
                      <a:pt x="21325" y="14004"/>
                    </a:lnTo>
                    <a:lnTo>
                      <a:pt x="21230" y="14013"/>
                    </a:lnTo>
                    <a:cubicBezTo>
                      <a:pt x="21100" y="14027"/>
                      <a:pt x="20981" y="14036"/>
                      <a:pt x="20867" y="14043"/>
                    </a:cubicBezTo>
                    <a:cubicBezTo>
                      <a:pt x="20824" y="14045"/>
                      <a:pt x="20780" y="14046"/>
                      <a:pt x="20736" y="14046"/>
                    </a:cubicBezTo>
                    <a:cubicBezTo>
                      <a:pt x="20644" y="14046"/>
                      <a:pt x="20551" y="14042"/>
                      <a:pt x="20458" y="14037"/>
                    </a:cubicBezTo>
                    <a:cubicBezTo>
                      <a:pt x="20420" y="14036"/>
                      <a:pt x="20382" y="14034"/>
                      <a:pt x="20345" y="14032"/>
                    </a:cubicBezTo>
                    <a:cubicBezTo>
                      <a:pt x="20353" y="14166"/>
                      <a:pt x="20343" y="14293"/>
                      <a:pt x="20258" y="14334"/>
                    </a:cubicBezTo>
                    <a:cubicBezTo>
                      <a:pt x="20245" y="14340"/>
                      <a:pt x="20230" y="14344"/>
                      <a:pt x="20214" y="14344"/>
                    </a:cubicBezTo>
                    <a:cubicBezTo>
                      <a:pt x="20172" y="14344"/>
                      <a:pt x="20131" y="14320"/>
                      <a:pt x="20092" y="14297"/>
                    </a:cubicBezTo>
                    <a:cubicBezTo>
                      <a:pt x="20064" y="14281"/>
                      <a:pt x="20033" y="14262"/>
                      <a:pt x="20014" y="14262"/>
                    </a:cubicBezTo>
                    <a:lnTo>
                      <a:pt x="20014" y="14262"/>
                    </a:lnTo>
                    <a:cubicBezTo>
                      <a:pt x="19986" y="14262"/>
                      <a:pt x="19956" y="14278"/>
                      <a:pt x="19923" y="14294"/>
                    </a:cubicBezTo>
                    <a:cubicBezTo>
                      <a:pt x="19883" y="14314"/>
                      <a:pt x="19843" y="14335"/>
                      <a:pt x="19797" y="14335"/>
                    </a:cubicBezTo>
                    <a:cubicBezTo>
                      <a:pt x="19760" y="14335"/>
                      <a:pt x="19725" y="14321"/>
                      <a:pt x="19696" y="14292"/>
                    </a:cubicBezTo>
                    <a:cubicBezTo>
                      <a:pt x="19627" y="14227"/>
                      <a:pt x="19642" y="14086"/>
                      <a:pt x="19665" y="13946"/>
                    </a:cubicBezTo>
                    <a:cubicBezTo>
                      <a:pt x="19646" y="13943"/>
                      <a:pt x="19630" y="13942"/>
                      <a:pt x="19615" y="13942"/>
                    </a:cubicBezTo>
                    <a:cubicBezTo>
                      <a:pt x="19549" y="13942"/>
                      <a:pt x="19542" y="13963"/>
                      <a:pt x="19539" y="14068"/>
                    </a:cubicBezTo>
                    <a:cubicBezTo>
                      <a:pt x="19536" y="14156"/>
                      <a:pt x="19532" y="14276"/>
                      <a:pt x="19411" y="14328"/>
                    </a:cubicBezTo>
                    <a:lnTo>
                      <a:pt x="19372" y="14231"/>
                    </a:lnTo>
                    <a:cubicBezTo>
                      <a:pt x="19359" y="14237"/>
                      <a:pt x="19352" y="14258"/>
                      <a:pt x="19356" y="14269"/>
                    </a:cubicBezTo>
                    <a:cubicBezTo>
                      <a:pt x="19350" y="14254"/>
                      <a:pt x="19321" y="14227"/>
                      <a:pt x="19289" y="14202"/>
                    </a:cubicBezTo>
                    <a:cubicBezTo>
                      <a:pt x="19365" y="14366"/>
                      <a:pt x="19572" y="14538"/>
                      <a:pt x="19759" y="14538"/>
                    </a:cubicBezTo>
                    <a:cubicBezTo>
                      <a:pt x="19781" y="14538"/>
                      <a:pt x="19802" y="14536"/>
                      <a:pt x="19821" y="14531"/>
                    </a:cubicBezTo>
                    <a:lnTo>
                      <a:pt x="19915" y="14508"/>
                    </a:lnTo>
                    <a:lnTo>
                      <a:pt x="19879" y="14601"/>
                    </a:lnTo>
                    <a:cubicBezTo>
                      <a:pt x="19797" y="14816"/>
                      <a:pt x="19651" y="14847"/>
                      <a:pt x="19498" y="14879"/>
                    </a:cubicBezTo>
                    <a:cubicBezTo>
                      <a:pt x="19466" y="14886"/>
                      <a:pt x="19433" y="14893"/>
                      <a:pt x="19399" y="14902"/>
                    </a:cubicBezTo>
                    <a:cubicBezTo>
                      <a:pt x="19096" y="14980"/>
                      <a:pt x="18805" y="15249"/>
                      <a:pt x="18523" y="15509"/>
                    </a:cubicBezTo>
                    <a:cubicBezTo>
                      <a:pt x="18166" y="15838"/>
                      <a:pt x="17797" y="16178"/>
                      <a:pt x="17373" y="16178"/>
                    </a:cubicBezTo>
                    <a:cubicBezTo>
                      <a:pt x="17373" y="16178"/>
                      <a:pt x="17373" y="16178"/>
                      <a:pt x="17373" y="16178"/>
                    </a:cubicBezTo>
                    <a:cubicBezTo>
                      <a:pt x="17335" y="16178"/>
                      <a:pt x="17296" y="16176"/>
                      <a:pt x="17258" y="16170"/>
                    </a:cubicBezTo>
                    <a:lnTo>
                      <a:pt x="17240" y="16167"/>
                    </a:lnTo>
                    <a:lnTo>
                      <a:pt x="17228" y="16154"/>
                    </a:lnTo>
                    <a:cubicBezTo>
                      <a:pt x="17179" y="16100"/>
                      <a:pt x="17080" y="16068"/>
                      <a:pt x="16962" y="16068"/>
                    </a:cubicBezTo>
                    <a:cubicBezTo>
                      <a:pt x="16882" y="16068"/>
                      <a:pt x="16802" y="16084"/>
                      <a:pt x="16747" y="16110"/>
                    </a:cubicBezTo>
                    <a:cubicBezTo>
                      <a:pt x="16662" y="16152"/>
                      <a:pt x="16654" y="16174"/>
                      <a:pt x="16654" y="16175"/>
                    </a:cubicBezTo>
                    <a:cubicBezTo>
                      <a:pt x="16658" y="16185"/>
                      <a:pt x="16695" y="16214"/>
                      <a:pt x="16717" y="16232"/>
                    </a:cubicBezTo>
                    <a:cubicBezTo>
                      <a:pt x="16751" y="16258"/>
                      <a:pt x="16790" y="16288"/>
                      <a:pt x="16816" y="16326"/>
                    </a:cubicBezTo>
                    <a:cubicBezTo>
                      <a:pt x="16859" y="16388"/>
                      <a:pt x="16868" y="16472"/>
                      <a:pt x="16841" y="16557"/>
                    </a:cubicBezTo>
                    <a:cubicBezTo>
                      <a:pt x="16809" y="16660"/>
                      <a:pt x="16733" y="16742"/>
                      <a:pt x="16644" y="16772"/>
                    </a:cubicBezTo>
                    <a:cubicBezTo>
                      <a:pt x="16604" y="16785"/>
                      <a:pt x="16569" y="16792"/>
                      <a:pt x="16535" y="16792"/>
                    </a:cubicBezTo>
                    <a:cubicBezTo>
                      <a:pt x="16478" y="16792"/>
                      <a:pt x="16437" y="16773"/>
                      <a:pt x="16404" y="16759"/>
                    </a:cubicBezTo>
                    <a:cubicBezTo>
                      <a:pt x="16377" y="16747"/>
                      <a:pt x="16356" y="16738"/>
                      <a:pt x="16331" y="16738"/>
                    </a:cubicBezTo>
                    <a:cubicBezTo>
                      <a:pt x="16300" y="16738"/>
                      <a:pt x="16262" y="16752"/>
                      <a:pt x="16214" y="16783"/>
                    </a:cubicBezTo>
                    <a:cubicBezTo>
                      <a:pt x="15791" y="17052"/>
                      <a:pt x="15601" y="17568"/>
                      <a:pt x="15428" y="18117"/>
                    </a:cubicBezTo>
                    <a:cubicBezTo>
                      <a:pt x="15393" y="18229"/>
                      <a:pt x="15352" y="18348"/>
                      <a:pt x="15308" y="18471"/>
                    </a:cubicBezTo>
                    <a:cubicBezTo>
                      <a:pt x="15159" y="18896"/>
                      <a:pt x="14990" y="19377"/>
                      <a:pt x="15030" y="19776"/>
                    </a:cubicBezTo>
                    <a:cubicBezTo>
                      <a:pt x="15062" y="20093"/>
                      <a:pt x="15218" y="20385"/>
                      <a:pt x="15370" y="20667"/>
                    </a:cubicBezTo>
                    <a:cubicBezTo>
                      <a:pt x="15439" y="20794"/>
                      <a:pt x="15510" y="20926"/>
                      <a:pt x="15568" y="21058"/>
                    </a:cubicBezTo>
                    <a:cubicBezTo>
                      <a:pt x="15639" y="21221"/>
                      <a:pt x="15650" y="21337"/>
                      <a:pt x="15602" y="21424"/>
                    </a:cubicBezTo>
                    <a:cubicBezTo>
                      <a:pt x="15538" y="21539"/>
                      <a:pt x="15382" y="21576"/>
                      <a:pt x="15168" y="21598"/>
                    </a:cubicBezTo>
                    <a:cubicBezTo>
                      <a:pt x="15151" y="21599"/>
                      <a:pt x="15135" y="21600"/>
                      <a:pt x="15119" y="21600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76" name="Shape"/>
              <p:cNvSpPr/>
              <p:nvPr/>
            </p:nvSpPr>
            <p:spPr>
              <a:xfrm>
                <a:off x="1403771" y="5483463"/>
                <a:ext cx="2870864" cy="14473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extrusionOk="0">
                    <a:moveTo>
                      <a:pt x="20956" y="21513"/>
                    </a:moveTo>
                    <a:lnTo>
                      <a:pt x="20939" y="21492"/>
                    </a:lnTo>
                    <a:cubicBezTo>
                      <a:pt x="20479" y="20930"/>
                      <a:pt x="19706" y="19984"/>
                      <a:pt x="19693" y="19965"/>
                    </a:cubicBezTo>
                    <a:lnTo>
                      <a:pt x="19693" y="19965"/>
                    </a:lnTo>
                    <a:cubicBezTo>
                      <a:pt x="19693" y="19965"/>
                      <a:pt x="19680" y="19954"/>
                      <a:pt x="19643" y="19954"/>
                    </a:cubicBezTo>
                    <a:cubicBezTo>
                      <a:pt x="19537" y="19954"/>
                      <a:pt x="19355" y="20044"/>
                      <a:pt x="19208" y="20117"/>
                    </a:cubicBezTo>
                    <a:cubicBezTo>
                      <a:pt x="19097" y="20172"/>
                      <a:pt x="19001" y="20220"/>
                      <a:pt x="18942" y="20228"/>
                    </a:cubicBezTo>
                    <a:cubicBezTo>
                      <a:pt x="18753" y="20254"/>
                      <a:pt x="18560" y="20299"/>
                      <a:pt x="18374" y="20342"/>
                    </a:cubicBezTo>
                    <a:cubicBezTo>
                      <a:pt x="18173" y="20388"/>
                      <a:pt x="17966" y="20436"/>
                      <a:pt x="17761" y="20462"/>
                    </a:cubicBezTo>
                    <a:cubicBezTo>
                      <a:pt x="17341" y="20517"/>
                      <a:pt x="17067" y="20885"/>
                      <a:pt x="16784" y="21420"/>
                    </a:cubicBezTo>
                    <a:lnTo>
                      <a:pt x="16720" y="21541"/>
                    </a:lnTo>
                    <a:lnTo>
                      <a:pt x="16664" y="21404"/>
                    </a:lnTo>
                    <a:cubicBezTo>
                      <a:pt x="16618" y="21291"/>
                      <a:pt x="16577" y="21160"/>
                      <a:pt x="16532" y="21022"/>
                    </a:cubicBezTo>
                    <a:cubicBezTo>
                      <a:pt x="16445" y="20748"/>
                      <a:pt x="16354" y="20465"/>
                      <a:pt x="16238" y="20345"/>
                    </a:cubicBezTo>
                    <a:cubicBezTo>
                      <a:pt x="16189" y="20295"/>
                      <a:pt x="16140" y="20272"/>
                      <a:pt x="16083" y="20272"/>
                    </a:cubicBezTo>
                    <a:cubicBezTo>
                      <a:pt x="16016" y="20272"/>
                      <a:pt x="15947" y="20305"/>
                      <a:pt x="15873" y="20340"/>
                    </a:cubicBezTo>
                    <a:cubicBezTo>
                      <a:pt x="15794" y="20378"/>
                      <a:pt x="15712" y="20416"/>
                      <a:pt x="15625" y="20416"/>
                    </a:cubicBezTo>
                    <a:cubicBezTo>
                      <a:pt x="15584" y="20416"/>
                      <a:pt x="15545" y="20408"/>
                      <a:pt x="15507" y="20390"/>
                    </a:cubicBezTo>
                    <a:cubicBezTo>
                      <a:pt x="15397" y="20337"/>
                      <a:pt x="15324" y="20211"/>
                      <a:pt x="15266" y="20110"/>
                    </a:cubicBezTo>
                    <a:cubicBezTo>
                      <a:pt x="15213" y="20018"/>
                      <a:pt x="15181" y="19966"/>
                      <a:pt x="15144" y="19966"/>
                    </a:cubicBezTo>
                    <a:cubicBezTo>
                      <a:pt x="15122" y="19966"/>
                      <a:pt x="15094" y="19985"/>
                      <a:pt x="15062" y="20022"/>
                    </a:cubicBezTo>
                    <a:cubicBezTo>
                      <a:pt x="14992" y="20103"/>
                      <a:pt x="14960" y="20266"/>
                      <a:pt x="14923" y="20454"/>
                    </a:cubicBezTo>
                    <a:cubicBezTo>
                      <a:pt x="14870" y="20722"/>
                      <a:pt x="14804" y="21056"/>
                      <a:pt x="14593" y="21162"/>
                    </a:cubicBezTo>
                    <a:lnTo>
                      <a:pt x="14500" y="21209"/>
                    </a:lnTo>
                    <a:lnTo>
                      <a:pt x="14492" y="21020"/>
                    </a:lnTo>
                    <a:cubicBezTo>
                      <a:pt x="14473" y="20581"/>
                      <a:pt x="14404" y="20550"/>
                      <a:pt x="14201" y="20459"/>
                    </a:cubicBezTo>
                    <a:lnTo>
                      <a:pt x="14143" y="20433"/>
                    </a:lnTo>
                    <a:cubicBezTo>
                      <a:pt x="13933" y="20334"/>
                      <a:pt x="13819" y="20237"/>
                      <a:pt x="13647" y="20091"/>
                    </a:cubicBezTo>
                    <a:lnTo>
                      <a:pt x="13567" y="20023"/>
                    </a:lnTo>
                    <a:cubicBezTo>
                      <a:pt x="13511" y="19976"/>
                      <a:pt x="13459" y="19953"/>
                      <a:pt x="13407" y="19953"/>
                    </a:cubicBezTo>
                    <a:cubicBezTo>
                      <a:pt x="13314" y="19953"/>
                      <a:pt x="13232" y="20031"/>
                      <a:pt x="13147" y="20112"/>
                    </a:cubicBezTo>
                    <a:cubicBezTo>
                      <a:pt x="13055" y="20200"/>
                      <a:pt x="12959" y="20291"/>
                      <a:pt x="12844" y="20291"/>
                    </a:cubicBezTo>
                    <a:cubicBezTo>
                      <a:pt x="12782" y="20291"/>
                      <a:pt x="12722" y="20265"/>
                      <a:pt x="12660" y="20213"/>
                    </a:cubicBezTo>
                    <a:cubicBezTo>
                      <a:pt x="12469" y="20051"/>
                      <a:pt x="12356" y="19724"/>
                      <a:pt x="12256" y="19436"/>
                    </a:cubicBezTo>
                    <a:cubicBezTo>
                      <a:pt x="12146" y="19121"/>
                      <a:pt x="12052" y="18849"/>
                      <a:pt x="11882" y="18790"/>
                    </a:cubicBezTo>
                    <a:cubicBezTo>
                      <a:pt x="11865" y="18784"/>
                      <a:pt x="11849" y="18781"/>
                      <a:pt x="11833" y="18781"/>
                    </a:cubicBezTo>
                    <a:cubicBezTo>
                      <a:pt x="11756" y="18781"/>
                      <a:pt x="11684" y="18843"/>
                      <a:pt x="11607" y="18908"/>
                    </a:cubicBezTo>
                    <a:cubicBezTo>
                      <a:pt x="11523" y="18978"/>
                      <a:pt x="11437" y="19051"/>
                      <a:pt x="11337" y="19051"/>
                    </a:cubicBezTo>
                    <a:cubicBezTo>
                      <a:pt x="11162" y="19047"/>
                      <a:pt x="11085" y="18910"/>
                      <a:pt x="11016" y="18788"/>
                    </a:cubicBezTo>
                    <a:cubicBezTo>
                      <a:pt x="10973" y="18712"/>
                      <a:pt x="10933" y="18641"/>
                      <a:pt x="10865" y="18593"/>
                    </a:cubicBezTo>
                    <a:cubicBezTo>
                      <a:pt x="10758" y="18516"/>
                      <a:pt x="10609" y="18500"/>
                      <a:pt x="10465" y="18483"/>
                    </a:cubicBezTo>
                    <a:cubicBezTo>
                      <a:pt x="10356" y="18471"/>
                      <a:pt x="10243" y="18459"/>
                      <a:pt x="10146" y="18420"/>
                    </a:cubicBezTo>
                    <a:cubicBezTo>
                      <a:pt x="10005" y="18363"/>
                      <a:pt x="9868" y="18348"/>
                      <a:pt x="9722" y="18332"/>
                    </a:cubicBezTo>
                    <a:cubicBezTo>
                      <a:pt x="9633" y="18322"/>
                      <a:pt x="9543" y="18312"/>
                      <a:pt x="9450" y="18293"/>
                    </a:cubicBezTo>
                    <a:lnTo>
                      <a:pt x="9384" y="18279"/>
                    </a:lnTo>
                    <a:lnTo>
                      <a:pt x="9378" y="18148"/>
                    </a:lnTo>
                    <a:cubicBezTo>
                      <a:pt x="9353" y="17612"/>
                      <a:pt x="9186" y="16956"/>
                      <a:pt x="8961" y="16671"/>
                    </a:cubicBezTo>
                    <a:cubicBezTo>
                      <a:pt x="8881" y="16927"/>
                      <a:pt x="8663" y="17172"/>
                      <a:pt x="8648" y="17181"/>
                    </a:cubicBezTo>
                    <a:cubicBezTo>
                      <a:pt x="8609" y="17206"/>
                      <a:pt x="8558" y="17219"/>
                      <a:pt x="8499" y="17219"/>
                    </a:cubicBezTo>
                    <a:cubicBezTo>
                      <a:pt x="8373" y="17219"/>
                      <a:pt x="8190" y="17154"/>
                      <a:pt x="8086" y="17028"/>
                    </a:cubicBezTo>
                    <a:cubicBezTo>
                      <a:pt x="7937" y="16845"/>
                      <a:pt x="7824" y="16472"/>
                      <a:pt x="7725" y="16142"/>
                    </a:cubicBezTo>
                    <a:cubicBezTo>
                      <a:pt x="7694" y="16040"/>
                      <a:pt x="7665" y="15940"/>
                      <a:pt x="7635" y="15853"/>
                    </a:cubicBezTo>
                    <a:lnTo>
                      <a:pt x="7295" y="15853"/>
                    </a:lnTo>
                    <a:lnTo>
                      <a:pt x="7551" y="3759"/>
                    </a:lnTo>
                    <a:lnTo>
                      <a:pt x="0" y="3053"/>
                    </a:lnTo>
                    <a:lnTo>
                      <a:pt x="116" y="0"/>
                    </a:lnTo>
                    <a:lnTo>
                      <a:pt x="10167" y="867"/>
                    </a:lnTo>
                    <a:lnTo>
                      <a:pt x="20907" y="739"/>
                    </a:lnTo>
                    <a:lnTo>
                      <a:pt x="20977" y="778"/>
                    </a:lnTo>
                    <a:lnTo>
                      <a:pt x="20988" y="906"/>
                    </a:lnTo>
                    <a:lnTo>
                      <a:pt x="20991" y="3790"/>
                    </a:lnTo>
                    <a:lnTo>
                      <a:pt x="20987" y="3793"/>
                    </a:lnTo>
                    <a:cubicBezTo>
                      <a:pt x="21074" y="4775"/>
                      <a:pt x="21600" y="10790"/>
                      <a:pt x="21596" y="12165"/>
                    </a:cubicBezTo>
                    <a:lnTo>
                      <a:pt x="21568" y="21600"/>
                    </a:lnTo>
                    <a:cubicBezTo>
                      <a:pt x="21568" y="21600"/>
                      <a:pt x="20956" y="21513"/>
                      <a:pt x="20956" y="21513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77" name="Shape"/>
              <p:cNvSpPr/>
              <p:nvPr/>
            </p:nvSpPr>
            <p:spPr>
              <a:xfrm>
                <a:off x="1360579" y="539710"/>
                <a:ext cx="2170979" cy="13616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0" h="21600" extrusionOk="0">
                    <a:moveTo>
                      <a:pt x="20941" y="21600"/>
                    </a:moveTo>
                    <a:cubicBezTo>
                      <a:pt x="17962" y="21600"/>
                      <a:pt x="291" y="20326"/>
                      <a:pt x="112" y="20313"/>
                    </a:cubicBezTo>
                    <a:lnTo>
                      <a:pt x="0" y="20305"/>
                    </a:lnTo>
                    <a:lnTo>
                      <a:pt x="1211" y="0"/>
                    </a:lnTo>
                    <a:lnTo>
                      <a:pt x="1316" y="13"/>
                    </a:lnTo>
                    <a:cubicBezTo>
                      <a:pt x="1790" y="71"/>
                      <a:pt x="2265" y="126"/>
                      <a:pt x="2740" y="174"/>
                    </a:cubicBezTo>
                    <a:cubicBezTo>
                      <a:pt x="9099" y="825"/>
                      <a:pt x="15391" y="1015"/>
                      <a:pt x="19551" y="1059"/>
                    </a:cubicBezTo>
                    <a:lnTo>
                      <a:pt x="19629" y="1060"/>
                    </a:lnTo>
                    <a:lnTo>
                      <a:pt x="19652" y="1180"/>
                    </a:lnTo>
                    <a:cubicBezTo>
                      <a:pt x="19680" y="1325"/>
                      <a:pt x="19709" y="1470"/>
                      <a:pt x="19739" y="1614"/>
                    </a:cubicBezTo>
                    <a:cubicBezTo>
                      <a:pt x="19885" y="2332"/>
                      <a:pt x="20036" y="3074"/>
                      <a:pt x="19989" y="3935"/>
                    </a:cubicBezTo>
                    <a:cubicBezTo>
                      <a:pt x="19933" y="4939"/>
                      <a:pt x="19878" y="6436"/>
                      <a:pt x="20041" y="7828"/>
                    </a:cubicBezTo>
                    <a:cubicBezTo>
                      <a:pt x="20099" y="8318"/>
                      <a:pt x="20215" y="8770"/>
                      <a:pt x="20338" y="9248"/>
                    </a:cubicBezTo>
                    <a:cubicBezTo>
                      <a:pt x="20468" y="9752"/>
                      <a:pt x="20602" y="10273"/>
                      <a:pt x="20659" y="10837"/>
                    </a:cubicBezTo>
                    <a:cubicBezTo>
                      <a:pt x="20730" y="11538"/>
                      <a:pt x="20736" y="12275"/>
                      <a:pt x="20741" y="12988"/>
                    </a:cubicBezTo>
                    <a:cubicBezTo>
                      <a:pt x="20744" y="13435"/>
                      <a:pt x="20747" y="13898"/>
                      <a:pt x="20767" y="14338"/>
                    </a:cubicBezTo>
                    <a:cubicBezTo>
                      <a:pt x="20838" y="15912"/>
                      <a:pt x="20870" y="16431"/>
                      <a:pt x="21125" y="17913"/>
                    </a:cubicBezTo>
                    <a:cubicBezTo>
                      <a:pt x="21159" y="18110"/>
                      <a:pt x="21205" y="18293"/>
                      <a:pt x="21254" y="18487"/>
                    </a:cubicBezTo>
                    <a:cubicBezTo>
                      <a:pt x="21416" y="19136"/>
                      <a:pt x="21600" y="19870"/>
                      <a:pt x="21435" y="21441"/>
                    </a:cubicBezTo>
                    <a:lnTo>
                      <a:pt x="21422" y="21568"/>
                    </a:lnTo>
                    <a:lnTo>
                      <a:pt x="21342" y="21582"/>
                    </a:lnTo>
                    <a:cubicBezTo>
                      <a:pt x="21276" y="21594"/>
                      <a:pt x="21145" y="21600"/>
                      <a:pt x="20941" y="21600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78" name="Shape"/>
              <p:cNvSpPr/>
              <p:nvPr/>
            </p:nvSpPr>
            <p:spPr>
              <a:xfrm>
                <a:off x="1187805" y="3000792"/>
                <a:ext cx="2750203" cy="1318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19" y="21600"/>
                    </a:moveTo>
                    <a:lnTo>
                      <a:pt x="4998" y="14564"/>
                    </a:lnTo>
                    <a:lnTo>
                      <a:pt x="0" y="13606"/>
                    </a:lnTo>
                    <a:lnTo>
                      <a:pt x="581" y="0"/>
                    </a:lnTo>
                    <a:lnTo>
                      <a:pt x="14055" y="1328"/>
                    </a:lnTo>
                    <a:lnTo>
                      <a:pt x="14958" y="2841"/>
                    </a:lnTo>
                    <a:cubicBezTo>
                      <a:pt x="15192" y="2367"/>
                      <a:pt x="15533" y="2128"/>
                      <a:pt x="15974" y="2128"/>
                    </a:cubicBezTo>
                    <a:cubicBezTo>
                      <a:pt x="16423" y="2128"/>
                      <a:pt x="16976" y="2393"/>
                      <a:pt x="17453" y="2837"/>
                    </a:cubicBezTo>
                    <a:cubicBezTo>
                      <a:pt x="17748" y="3111"/>
                      <a:pt x="17928" y="3434"/>
                      <a:pt x="18139" y="3899"/>
                    </a:cubicBezTo>
                    <a:cubicBezTo>
                      <a:pt x="18372" y="4411"/>
                      <a:pt x="18493" y="4518"/>
                      <a:pt x="18553" y="4518"/>
                    </a:cubicBezTo>
                    <a:cubicBezTo>
                      <a:pt x="18579" y="4518"/>
                      <a:pt x="18598" y="4498"/>
                      <a:pt x="18619" y="4452"/>
                    </a:cubicBezTo>
                    <a:lnTo>
                      <a:pt x="18699" y="4270"/>
                    </a:lnTo>
                    <a:lnTo>
                      <a:pt x="18756" y="4488"/>
                    </a:lnTo>
                    <a:cubicBezTo>
                      <a:pt x="18858" y="4885"/>
                      <a:pt x="18882" y="5227"/>
                      <a:pt x="18907" y="5590"/>
                    </a:cubicBezTo>
                    <a:cubicBezTo>
                      <a:pt x="18919" y="5766"/>
                      <a:pt x="18932" y="5948"/>
                      <a:pt x="18954" y="6149"/>
                    </a:cubicBezTo>
                    <a:cubicBezTo>
                      <a:pt x="19008" y="6632"/>
                      <a:pt x="19123" y="7015"/>
                      <a:pt x="19245" y="7421"/>
                    </a:cubicBezTo>
                    <a:cubicBezTo>
                      <a:pt x="19343" y="7746"/>
                      <a:pt x="19443" y="8081"/>
                      <a:pt x="19513" y="8476"/>
                    </a:cubicBezTo>
                    <a:cubicBezTo>
                      <a:pt x="19587" y="8901"/>
                      <a:pt x="19614" y="9330"/>
                      <a:pt x="19639" y="9744"/>
                    </a:cubicBezTo>
                    <a:cubicBezTo>
                      <a:pt x="19671" y="10259"/>
                      <a:pt x="19701" y="10745"/>
                      <a:pt x="19817" y="11216"/>
                    </a:cubicBezTo>
                    <a:cubicBezTo>
                      <a:pt x="19991" y="11919"/>
                      <a:pt x="20066" y="12682"/>
                      <a:pt x="20137" y="13420"/>
                    </a:cubicBezTo>
                    <a:cubicBezTo>
                      <a:pt x="20177" y="13832"/>
                      <a:pt x="20219" y="14259"/>
                      <a:pt x="20277" y="14664"/>
                    </a:cubicBezTo>
                    <a:cubicBezTo>
                      <a:pt x="20334" y="15066"/>
                      <a:pt x="20331" y="15485"/>
                      <a:pt x="20327" y="15891"/>
                    </a:cubicBezTo>
                    <a:cubicBezTo>
                      <a:pt x="20322" y="16504"/>
                      <a:pt x="20317" y="17083"/>
                      <a:pt x="20527" y="17510"/>
                    </a:cubicBezTo>
                    <a:lnTo>
                      <a:pt x="20551" y="17559"/>
                    </a:lnTo>
                    <a:cubicBezTo>
                      <a:pt x="20551" y="17559"/>
                      <a:pt x="21128" y="19724"/>
                      <a:pt x="21134" y="19746"/>
                    </a:cubicBezTo>
                    <a:cubicBezTo>
                      <a:pt x="21183" y="19930"/>
                      <a:pt x="21230" y="20145"/>
                      <a:pt x="21279" y="20372"/>
                    </a:cubicBezTo>
                    <a:cubicBezTo>
                      <a:pt x="21350" y="20701"/>
                      <a:pt x="21424" y="21042"/>
                      <a:pt x="21513" y="21326"/>
                    </a:cubicBezTo>
                    <a:lnTo>
                      <a:pt x="21600" y="21600"/>
                    </a:lnTo>
                    <a:cubicBezTo>
                      <a:pt x="21600" y="21600"/>
                      <a:pt x="4819" y="21600"/>
                      <a:pt x="4819" y="21600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79" name="Shape"/>
              <p:cNvSpPr/>
              <p:nvPr/>
            </p:nvSpPr>
            <p:spPr>
              <a:xfrm>
                <a:off x="3779389" y="4015451"/>
                <a:ext cx="2207170" cy="18906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855" y="19753"/>
                    </a:moveTo>
                    <a:lnTo>
                      <a:pt x="18288" y="19211"/>
                    </a:lnTo>
                    <a:lnTo>
                      <a:pt x="3867" y="19844"/>
                    </a:lnTo>
                    <a:lnTo>
                      <a:pt x="3866" y="19717"/>
                    </a:lnTo>
                    <a:cubicBezTo>
                      <a:pt x="3865" y="19618"/>
                      <a:pt x="3864" y="19244"/>
                      <a:pt x="3864" y="18689"/>
                    </a:cubicBezTo>
                    <a:cubicBezTo>
                      <a:pt x="3860" y="16010"/>
                      <a:pt x="3850" y="8897"/>
                      <a:pt x="3768" y="8152"/>
                    </a:cubicBezTo>
                    <a:cubicBezTo>
                      <a:pt x="3707" y="7613"/>
                      <a:pt x="3590" y="7528"/>
                      <a:pt x="3154" y="7425"/>
                    </a:cubicBezTo>
                    <a:lnTo>
                      <a:pt x="3111" y="7415"/>
                    </a:lnTo>
                    <a:lnTo>
                      <a:pt x="3087" y="7372"/>
                    </a:lnTo>
                    <a:cubicBezTo>
                      <a:pt x="3045" y="7298"/>
                      <a:pt x="2992" y="7210"/>
                      <a:pt x="2934" y="7114"/>
                    </a:cubicBezTo>
                    <a:cubicBezTo>
                      <a:pt x="2659" y="6662"/>
                      <a:pt x="2283" y="6042"/>
                      <a:pt x="2306" y="5584"/>
                    </a:cubicBezTo>
                    <a:cubicBezTo>
                      <a:pt x="2317" y="5368"/>
                      <a:pt x="2431" y="5160"/>
                      <a:pt x="2542" y="4960"/>
                    </a:cubicBezTo>
                    <a:cubicBezTo>
                      <a:pt x="2686" y="4697"/>
                      <a:pt x="2822" y="4449"/>
                      <a:pt x="2726" y="4219"/>
                    </a:cubicBezTo>
                    <a:cubicBezTo>
                      <a:pt x="2646" y="4027"/>
                      <a:pt x="2402" y="4002"/>
                      <a:pt x="2144" y="3975"/>
                    </a:cubicBezTo>
                    <a:cubicBezTo>
                      <a:pt x="1934" y="3953"/>
                      <a:pt x="1736" y="3933"/>
                      <a:pt x="1595" y="3820"/>
                    </a:cubicBezTo>
                    <a:cubicBezTo>
                      <a:pt x="1308" y="3593"/>
                      <a:pt x="1131" y="3136"/>
                      <a:pt x="975" y="2732"/>
                    </a:cubicBezTo>
                    <a:cubicBezTo>
                      <a:pt x="915" y="2578"/>
                      <a:pt x="859" y="2433"/>
                      <a:pt x="802" y="2314"/>
                    </a:cubicBezTo>
                    <a:cubicBezTo>
                      <a:pt x="786" y="2280"/>
                      <a:pt x="0" y="630"/>
                      <a:pt x="0" y="630"/>
                    </a:cubicBezTo>
                    <a:lnTo>
                      <a:pt x="12415" y="0"/>
                    </a:lnTo>
                    <a:lnTo>
                      <a:pt x="13541" y="1324"/>
                    </a:lnTo>
                    <a:lnTo>
                      <a:pt x="13196" y="3099"/>
                    </a:lnTo>
                    <a:lnTo>
                      <a:pt x="14539" y="5196"/>
                    </a:lnTo>
                    <a:lnTo>
                      <a:pt x="15925" y="6402"/>
                    </a:lnTo>
                    <a:cubicBezTo>
                      <a:pt x="15925" y="6402"/>
                      <a:pt x="16201" y="7470"/>
                      <a:pt x="16295" y="7831"/>
                    </a:cubicBezTo>
                    <a:cubicBezTo>
                      <a:pt x="16573" y="7711"/>
                      <a:pt x="17082" y="7645"/>
                      <a:pt x="17089" y="7645"/>
                    </a:cubicBezTo>
                    <a:cubicBezTo>
                      <a:pt x="17321" y="7670"/>
                      <a:pt x="17501" y="7790"/>
                      <a:pt x="17626" y="7994"/>
                    </a:cubicBezTo>
                    <a:cubicBezTo>
                      <a:pt x="17856" y="8372"/>
                      <a:pt x="17846" y="8935"/>
                      <a:pt x="17768" y="9302"/>
                    </a:cubicBezTo>
                    <a:cubicBezTo>
                      <a:pt x="17682" y="9709"/>
                      <a:pt x="17485" y="10107"/>
                      <a:pt x="17295" y="10493"/>
                    </a:cubicBezTo>
                    <a:cubicBezTo>
                      <a:pt x="17243" y="10598"/>
                      <a:pt x="17192" y="10702"/>
                      <a:pt x="17144" y="10803"/>
                    </a:cubicBezTo>
                    <a:cubicBezTo>
                      <a:pt x="17026" y="11056"/>
                      <a:pt x="17555" y="11393"/>
                      <a:pt x="17941" y="11640"/>
                    </a:cubicBezTo>
                    <a:cubicBezTo>
                      <a:pt x="18366" y="11910"/>
                      <a:pt x="18606" y="12074"/>
                      <a:pt x="18617" y="12288"/>
                    </a:cubicBezTo>
                    <a:cubicBezTo>
                      <a:pt x="18619" y="12317"/>
                      <a:pt x="18619" y="12346"/>
                      <a:pt x="18619" y="12376"/>
                    </a:cubicBezTo>
                    <a:cubicBezTo>
                      <a:pt x="18622" y="12376"/>
                      <a:pt x="18624" y="12376"/>
                      <a:pt x="18626" y="12376"/>
                    </a:cubicBezTo>
                    <a:cubicBezTo>
                      <a:pt x="18758" y="12376"/>
                      <a:pt x="18935" y="12437"/>
                      <a:pt x="19074" y="12490"/>
                    </a:cubicBezTo>
                    <a:lnTo>
                      <a:pt x="19096" y="12498"/>
                    </a:lnTo>
                    <a:cubicBezTo>
                      <a:pt x="19410" y="12613"/>
                      <a:pt x="19521" y="12729"/>
                      <a:pt x="19734" y="13008"/>
                    </a:cubicBezTo>
                    <a:cubicBezTo>
                      <a:pt x="20109" y="13496"/>
                      <a:pt x="20607" y="14232"/>
                      <a:pt x="20608" y="14986"/>
                    </a:cubicBezTo>
                    <a:cubicBezTo>
                      <a:pt x="20608" y="15059"/>
                      <a:pt x="20606" y="15132"/>
                      <a:pt x="20604" y="15205"/>
                    </a:cubicBezTo>
                    <a:cubicBezTo>
                      <a:pt x="20597" y="15443"/>
                      <a:pt x="20590" y="15668"/>
                      <a:pt x="20676" y="15872"/>
                    </a:cubicBezTo>
                    <a:cubicBezTo>
                      <a:pt x="20685" y="15890"/>
                      <a:pt x="20718" y="15929"/>
                      <a:pt x="20756" y="15978"/>
                    </a:cubicBezTo>
                    <a:cubicBezTo>
                      <a:pt x="20827" y="16067"/>
                      <a:pt x="20897" y="16155"/>
                      <a:pt x="20947" y="16238"/>
                    </a:cubicBezTo>
                    <a:lnTo>
                      <a:pt x="21278" y="15809"/>
                    </a:lnTo>
                    <a:lnTo>
                      <a:pt x="21600" y="16468"/>
                    </a:lnTo>
                    <a:lnTo>
                      <a:pt x="21600" y="18975"/>
                    </a:lnTo>
                    <a:cubicBezTo>
                      <a:pt x="21600" y="18975"/>
                      <a:pt x="20609" y="19089"/>
                      <a:pt x="20527" y="19098"/>
                    </a:cubicBezTo>
                    <a:cubicBezTo>
                      <a:pt x="20476" y="19154"/>
                      <a:pt x="20342" y="19453"/>
                      <a:pt x="20114" y="20961"/>
                    </a:cubicBezTo>
                    <a:cubicBezTo>
                      <a:pt x="20104" y="21028"/>
                      <a:pt x="20097" y="21078"/>
                      <a:pt x="20092" y="21106"/>
                    </a:cubicBezTo>
                    <a:cubicBezTo>
                      <a:pt x="20080" y="21180"/>
                      <a:pt x="20071" y="21255"/>
                      <a:pt x="20064" y="21332"/>
                    </a:cubicBezTo>
                    <a:lnTo>
                      <a:pt x="20054" y="21436"/>
                    </a:lnTo>
                    <a:lnTo>
                      <a:pt x="17675" y="21600"/>
                    </a:lnTo>
                    <a:cubicBezTo>
                      <a:pt x="17675" y="21600"/>
                      <a:pt x="18855" y="19753"/>
                      <a:pt x="18855" y="19753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80" name="Shape"/>
              <p:cNvSpPr/>
              <p:nvPr/>
            </p:nvSpPr>
            <p:spPr>
              <a:xfrm>
                <a:off x="1749314" y="4296101"/>
                <a:ext cx="2441600" cy="1272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3" y="20867"/>
                    </a:moveTo>
                    <a:lnTo>
                      <a:pt x="0" y="20796"/>
                    </a:lnTo>
                    <a:lnTo>
                      <a:pt x="1" y="20677"/>
                    </a:lnTo>
                    <a:lnTo>
                      <a:pt x="442" y="0"/>
                    </a:lnTo>
                    <a:lnTo>
                      <a:pt x="19209" y="0"/>
                    </a:lnTo>
                    <a:lnTo>
                      <a:pt x="19237" y="82"/>
                    </a:lnTo>
                    <a:cubicBezTo>
                      <a:pt x="19312" y="300"/>
                      <a:pt x="19387" y="456"/>
                      <a:pt x="19467" y="561"/>
                    </a:cubicBezTo>
                    <a:cubicBezTo>
                      <a:pt x="19554" y="674"/>
                      <a:pt x="19716" y="701"/>
                      <a:pt x="19872" y="728"/>
                    </a:cubicBezTo>
                    <a:cubicBezTo>
                      <a:pt x="20136" y="772"/>
                      <a:pt x="20435" y="823"/>
                      <a:pt x="20555" y="1297"/>
                    </a:cubicBezTo>
                    <a:cubicBezTo>
                      <a:pt x="20688" y="1823"/>
                      <a:pt x="20522" y="2317"/>
                      <a:pt x="20376" y="2754"/>
                    </a:cubicBezTo>
                    <a:cubicBezTo>
                      <a:pt x="20286" y="3025"/>
                      <a:pt x="20200" y="3281"/>
                      <a:pt x="20193" y="3506"/>
                    </a:cubicBezTo>
                    <a:cubicBezTo>
                      <a:pt x="20176" y="4058"/>
                      <a:pt x="20507" y="4955"/>
                      <a:pt x="20726" y="5548"/>
                    </a:cubicBezTo>
                    <a:cubicBezTo>
                      <a:pt x="20770" y="5667"/>
                      <a:pt x="20811" y="5777"/>
                      <a:pt x="20846" y="5876"/>
                    </a:cubicBezTo>
                    <a:cubicBezTo>
                      <a:pt x="21280" y="6054"/>
                      <a:pt x="21449" y="6305"/>
                      <a:pt x="21513" y="7252"/>
                    </a:cubicBezTo>
                    <a:cubicBezTo>
                      <a:pt x="21576" y="8175"/>
                      <a:pt x="21595" y="15389"/>
                      <a:pt x="21600" y="21278"/>
                    </a:cubicBezTo>
                    <a:lnTo>
                      <a:pt x="21600" y="21520"/>
                    </a:lnTo>
                    <a:lnTo>
                      <a:pt x="21479" y="21455"/>
                    </a:lnTo>
                    <a:lnTo>
                      <a:pt x="8868" y="21600"/>
                    </a:lnTo>
                    <a:cubicBezTo>
                      <a:pt x="8868" y="21600"/>
                      <a:pt x="73" y="20867"/>
                      <a:pt x="73" y="20867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81" name="Shape"/>
              <p:cNvSpPr/>
              <p:nvPr/>
            </p:nvSpPr>
            <p:spPr>
              <a:xfrm>
                <a:off x="1252595" y="1791840"/>
                <a:ext cx="2319338" cy="149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327" y="21600"/>
                    </a:moveTo>
                    <a:cubicBezTo>
                      <a:pt x="21159" y="21600"/>
                      <a:pt x="20963" y="21402"/>
                      <a:pt x="20691" y="20958"/>
                    </a:cubicBezTo>
                    <a:cubicBezTo>
                      <a:pt x="20452" y="20568"/>
                      <a:pt x="20262" y="20315"/>
                      <a:pt x="19941" y="20093"/>
                    </a:cubicBezTo>
                    <a:cubicBezTo>
                      <a:pt x="19400" y="19719"/>
                      <a:pt x="18775" y="19496"/>
                      <a:pt x="18269" y="19496"/>
                    </a:cubicBezTo>
                    <a:cubicBezTo>
                      <a:pt x="17763" y="19496"/>
                      <a:pt x="17386" y="19708"/>
                      <a:pt x="17148" y="20126"/>
                    </a:cubicBezTo>
                    <a:lnTo>
                      <a:pt x="17085" y="20237"/>
                    </a:lnTo>
                    <a:lnTo>
                      <a:pt x="15918" y="18787"/>
                    </a:lnTo>
                    <a:lnTo>
                      <a:pt x="0" y="17621"/>
                    </a:lnTo>
                    <a:lnTo>
                      <a:pt x="616" y="5630"/>
                    </a:lnTo>
                    <a:lnTo>
                      <a:pt x="963" y="0"/>
                    </a:lnTo>
                    <a:lnTo>
                      <a:pt x="1058" y="7"/>
                    </a:lnTo>
                    <a:cubicBezTo>
                      <a:pt x="1226" y="18"/>
                      <a:pt x="17838" y="1177"/>
                      <a:pt x="20637" y="1177"/>
                    </a:cubicBezTo>
                    <a:cubicBezTo>
                      <a:pt x="20818" y="1177"/>
                      <a:pt x="20937" y="1172"/>
                      <a:pt x="20991" y="1163"/>
                    </a:cubicBezTo>
                    <a:lnTo>
                      <a:pt x="21123" y="1140"/>
                    </a:lnTo>
                    <a:lnTo>
                      <a:pt x="21101" y="1343"/>
                    </a:lnTo>
                    <a:cubicBezTo>
                      <a:pt x="21090" y="1454"/>
                      <a:pt x="21075" y="1571"/>
                      <a:pt x="21059" y="1693"/>
                    </a:cubicBezTo>
                    <a:cubicBezTo>
                      <a:pt x="21003" y="2110"/>
                      <a:pt x="20853" y="2330"/>
                      <a:pt x="20722" y="2524"/>
                    </a:cubicBezTo>
                    <a:cubicBezTo>
                      <a:pt x="20634" y="2653"/>
                      <a:pt x="20552" y="2775"/>
                      <a:pt x="20496" y="2950"/>
                    </a:cubicBezTo>
                    <a:cubicBezTo>
                      <a:pt x="20294" y="3579"/>
                      <a:pt x="20544" y="3837"/>
                      <a:pt x="20968" y="4206"/>
                    </a:cubicBezTo>
                    <a:cubicBezTo>
                      <a:pt x="21178" y="4388"/>
                      <a:pt x="21375" y="4559"/>
                      <a:pt x="21473" y="4815"/>
                    </a:cubicBezTo>
                    <a:cubicBezTo>
                      <a:pt x="21537" y="4983"/>
                      <a:pt x="21563" y="6600"/>
                      <a:pt x="21508" y="14370"/>
                    </a:cubicBezTo>
                    <a:cubicBezTo>
                      <a:pt x="21503" y="15011"/>
                      <a:pt x="21500" y="15463"/>
                      <a:pt x="21500" y="15610"/>
                    </a:cubicBezTo>
                    <a:lnTo>
                      <a:pt x="21500" y="15766"/>
                    </a:lnTo>
                    <a:lnTo>
                      <a:pt x="21036" y="15766"/>
                    </a:lnTo>
                    <a:lnTo>
                      <a:pt x="21230" y="17103"/>
                    </a:lnTo>
                    <a:lnTo>
                      <a:pt x="21563" y="17927"/>
                    </a:lnTo>
                    <a:lnTo>
                      <a:pt x="21547" y="17998"/>
                    </a:lnTo>
                    <a:cubicBezTo>
                      <a:pt x="21430" y="18534"/>
                      <a:pt x="21174" y="19715"/>
                      <a:pt x="21111" y="20005"/>
                    </a:cubicBezTo>
                    <a:cubicBezTo>
                      <a:pt x="21184" y="20208"/>
                      <a:pt x="21425" y="20877"/>
                      <a:pt x="21547" y="21204"/>
                    </a:cubicBezTo>
                    <a:cubicBezTo>
                      <a:pt x="21554" y="21224"/>
                      <a:pt x="21562" y="21245"/>
                      <a:pt x="21569" y="21266"/>
                    </a:cubicBezTo>
                    <a:lnTo>
                      <a:pt x="21600" y="21362"/>
                    </a:lnTo>
                    <a:lnTo>
                      <a:pt x="21553" y="21442"/>
                    </a:lnTo>
                    <a:cubicBezTo>
                      <a:pt x="21490" y="21547"/>
                      <a:pt x="21414" y="21600"/>
                      <a:pt x="21327" y="21600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82" name="Shape"/>
              <p:cNvSpPr/>
              <p:nvPr/>
            </p:nvSpPr>
            <p:spPr>
              <a:xfrm>
                <a:off x="3498632" y="2828086"/>
                <a:ext cx="2010238" cy="1319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5" h="21600" extrusionOk="0">
                    <a:moveTo>
                      <a:pt x="16580" y="19654"/>
                    </a:moveTo>
                    <a:lnTo>
                      <a:pt x="3198" y="20540"/>
                    </a:lnTo>
                    <a:lnTo>
                      <a:pt x="3162" y="20487"/>
                    </a:lnTo>
                    <a:cubicBezTo>
                      <a:pt x="2803" y="19954"/>
                      <a:pt x="2811" y="19271"/>
                      <a:pt x="2818" y="18610"/>
                    </a:cubicBezTo>
                    <a:cubicBezTo>
                      <a:pt x="2823" y="18231"/>
                      <a:pt x="2828" y="17840"/>
                      <a:pt x="2759" y="17492"/>
                    </a:cubicBezTo>
                    <a:cubicBezTo>
                      <a:pt x="2677" y="17071"/>
                      <a:pt x="2619" y="16637"/>
                      <a:pt x="2563" y="16218"/>
                    </a:cubicBezTo>
                    <a:cubicBezTo>
                      <a:pt x="2464" y="15471"/>
                      <a:pt x="2371" y="14766"/>
                      <a:pt x="2147" y="14107"/>
                    </a:cubicBezTo>
                    <a:cubicBezTo>
                      <a:pt x="1969" y="13581"/>
                      <a:pt x="1924" y="13042"/>
                      <a:pt x="1880" y="12519"/>
                    </a:cubicBezTo>
                    <a:cubicBezTo>
                      <a:pt x="1845" y="12106"/>
                      <a:pt x="1812" y="11716"/>
                      <a:pt x="1719" y="11328"/>
                    </a:cubicBezTo>
                    <a:cubicBezTo>
                      <a:pt x="1633" y="10969"/>
                      <a:pt x="1507" y="10663"/>
                      <a:pt x="1375" y="10340"/>
                    </a:cubicBezTo>
                    <a:cubicBezTo>
                      <a:pt x="1205" y="9928"/>
                      <a:pt x="1030" y="9501"/>
                      <a:pt x="947" y="8961"/>
                    </a:cubicBezTo>
                    <a:cubicBezTo>
                      <a:pt x="915" y="8746"/>
                      <a:pt x="897" y="8556"/>
                      <a:pt x="879" y="8373"/>
                    </a:cubicBezTo>
                    <a:cubicBezTo>
                      <a:pt x="844" y="8011"/>
                      <a:pt x="815" y="7699"/>
                      <a:pt x="677" y="7332"/>
                    </a:cubicBezTo>
                    <a:cubicBezTo>
                      <a:pt x="510" y="6890"/>
                      <a:pt x="148" y="5898"/>
                      <a:pt x="148" y="5898"/>
                    </a:cubicBezTo>
                    <a:lnTo>
                      <a:pt x="123" y="5830"/>
                    </a:lnTo>
                    <a:lnTo>
                      <a:pt x="139" y="5756"/>
                    </a:lnTo>
                    <a:cubicBezTo>
                      <a:pt x="139" y="5756"/>
                      <a:pt x="478" y="4218"/>
                      <a:pt x="641" y="3482"/>
                    </a:cubicBezTo>
                    <a:lnTo>
                      <a:pt x="295" y="2637"/>
                    </a:lnTo>
                    <a:lnTo>
                      <a:pt x="0" y="630"/>
                    </a:lnTo>
                    <a:lnTo>
                      <a:pt x="708" y="630"/>
                    </a:lnTo>
                    <a:lnTo>
                      <a:pt x="17679" y="0"/>
                    </a:lnTo>
                    <a:lnTo>
                      <a:pt x="17696" y="151"/>
                    </a:lnTo>
                    <a:cubicBezTo>
                      <a:pt x="17703" y="212"/>
                      <a:pt x="17707" y="280"/>
                      <a:pt x="17711" y="349"/>
                    </a:cubicBezTo>
                    <a:cubicBezTo>
                      <a:pt x="17719" y="488"/>
                      <a:pt x="17728" y="631"/>
                      <a:pt x="17763" y="721"/>
                    </a:cubicBezTo>
                    <a:cubicBezTo>
                      <a:pt x="17777" y="756"/>
                      <a:pt x="17860" y="806"/>
                      <a:pt x="17900" y="831"/>
                    </a:cubicBezTo>
                    <a:cubicBezTo>
                      <a:pt x="17982" y="880"/>
                      <a:pt x="18059" y="927"/>
                      <a:pt x="18090" y="1038"/>
                    </a:cubicBezTo>
                    <a:cubicBezTo>
                      <a:pt x="18180" y="1353"/>
                      <a:pt x="18105" y="1609"/>
                      <a:pt x="18045" y="1815"/>
                    </a:cubicBezTo>
                    <a:cubicBezTo>
                      <a:pt x="18010" y="1934"/>
                      <a:pt x="17978" y="2047"/>
                      <a:pt x="17973" y="2166"/>
                    </a:cubicBezTo>
                    <a:cubicBezTo>
                      <a:pt x="17939" y="2985"/>
                      <a:pt x="18170" y="4204"/>
                      <a:pt x="18615" y="4828"/>
                    </a:cubicBezTo>
                    <a:cubicBezTo>
                      <a:pt x="18752" y="5022"/>
                      <a:pt x="18894" y="5098"/>
                      <a:pt x="19058" y="5186"/>
                    </a:cubicBezTo>
                    <a:cubicBezTo>
                      <a:pt x="19158" y="5239"/>
                      <a:pt x="19261" y="5294"/>
                      <a:pt x="19370" y="5380"/>
                    </a:cubicBezTo>
                    <a:cubicBezTo>
                      <a:pt x="19424" y="5421"/>
                      <a:pt x="19506" y="5532"/>
                      <a:pt x="19647" y="5723"/>
                    </a:cubicBezTo>
                    <a:cubicBezTo>
                      <a:pt x="19748" y="5860"/>
                      <a:pt x="19874" y="6032"/>
                      <a:pt x="19927" y="6079"/>
                    </a:cubicBezTo>
                    <a:lnTo>
                      <a:pt x="19985" y="6129"/>
                    </a:lnTo>
                    <a:lnTo>
                      <a:pt x="19985" y="6232"/>
                    </a:lnTo>
                    <a:cubicBezTo>
                      <a:pt x="19981" y="6825"/>
                      <a:pt x="20181" y="7355"/>
                      <a:pt x="20579" y="7829"/>
                    </a:cubicBezTo>
                    <a:cubicBezTo>
                      <a:pt x="20689" y="7960"/>
                      <a:pt x="20795" y="8065"/>
                      <a:pt x="20896" y="8167"/>
                    </a:cubicBezTo>
                    <a:cubicBezTo>
                      <a:pt x="21251" y="8523"/>
                      <a:pt x="21558" y="8830"/>
                      <a:pt x="21583" y="9812"/>
                    </a:cubicBezTo>
                    <a:cubicBezTo>
                      <a:pt x="21600" y="10458"/>
                      <a:pt x="21447" y="10792"/>
                      <a:pt x="21286" y="11147"/>
                    </a:cubicBezTo>
                    <a:cubicBezTo>
                      <a:pt x="21227" y="11275"/>
                      <a:pt x="21167" y="11408"/>
                      <a:pt x="21109" y="11565"/>
                    </a:cubicBezTo>
                    <a:cubicBezTo>
                      <a:pt x="21060" y="11697"/>
                      <a:pt x="21043" y="11862"/>
                      <a:pt x="21025" y="12037"/>
                    </a:cubicBezTo>
                    <a:cubicBezTo>
                      <a:pt x="21006" y="12232"/>
                      <a:pt x="20985" y="12433"/>
                      <a:pt x="20920" y="12623"/>
                    </a:cubicBezTo>
                    <a:cubicBezTo>
                      <a:pt x="20679" y="13326"/>
                      <a:pt x="20225" y="13448"/>
                      <a:pt x="19786" y="13567"/>
                    </a:cubicBezTo>
                    <a:cubicBezTo>
                      <a:pt x="19484" y="13649"/>
                      <a:pt x="19199" y="13726"/>
                      <a:pt x="18994" y="13984"/>
                    </a:cubicBezTo>
                    <a:cubicBezTo>
                      <a:pt x="18568" y="14519"/>
                      <a:pt x="18709" y="14871"/>
                      <a:pt x="18923" y="15404"/>
                    </a:cubicBezTo>
                    <a:cubicBezTo>
                      <a:pt x="19055" y="15732"/>
                      <a:pt x="19205" y="16105"/>
                      <a:pt x="19182" y="16544"/>
                    </a:cubicBezTo>
                    <a:cubicBezTo>
                      <a:pt x="19153" y="17143"/>
                      <a:pt x="18951" y="17627"/>
                      <a:pt x="18755" y="18096"/>
                    </a:cubicBezTo>
                    <a:cubicBezTo>
                      <a:pt x="18705" y="18217"/>
                      <a:pt x="18655" y="18338"/>
                      <a:pt x="18608" y="18460"/>
                    </a:cubicBezTo>
                    <a:cubicBezTo>
                      <a:pt x="18575" y="18546"/>
                      <a:pt x="18545" y="18637"/>
                      <a:pt x="18515" y="18727"/>
                    </a:cubicBezTo>
                    <a:cubicBezTo>
                      <a:pt x="18450" y="18919"/>
                      <a:pt x="18384" y="19118"/>
                      <a:pt x="18288" y="19290"/>
                    </a:cubicBezTo>
                    <a:cubicBezTo>
                      <a:pt x="18227" y="19398"/>
                      <a:pt x="18165" y="19474"/>
                      <a:pt x="18110" y="19540"/>
                    </a:cubicBezTo>
                    <a:cubicBezTo>
                      <a:pt x="18023" y="19646"/>
                      <a:pt x="17960" y="19722"/>
                      <a:pt x="17926" y="19893"/>
                    </a:cubicBezTo>
                    <a:cubicBezTo>
                      <a:pt x="17900" y="20034"/>
                      <a:pt x="17917" y="20283"/>
                      <a:pt x="17932" y="20502"/>
                    </a:cubicBezTo>
                    <a:cubicBezTo>
                      <a:pt x="17942" y="20641"/>
                      <a:pt x="17951" y="20774"/>
                      <a:pt x="17951" y="20884"/>
                    </a:cubicBezTo>
                    <a:lnTo>
                      <a:pt x="17951" y="20903"/>
                    </a:lnTo>
                    <a:lnTo>
                      <a:pt x="17847" y="21600"/>
                    </a:lnTo>
                    <a:cubicBezTo>
                      <a:pt x="17847" y="21600"/>
                      <a:pt x="16580" y="19654"/>
                      <a:pt x="16580" y="19654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583" name="Shape"/>
              <p:cNvSpPr/>
              <p:nvPr/>
            </p:nvSpPr>
            <p:spPr>
              <a:xfrm>
                <a:off x="3325862" y="453355"/>
                <a:ext cx="2137742" cy="24330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285" y="21502"/>
                    </a:moveTo>
                    <a:cubicBezTo>
                      <a:pt x="2285" y="21411"/>
                      <a:pt x="2289" y="21132"/>
                      <a:pt x="2294" y="20737"/>
                    </a:cubicBezTo>
                    <a:cubicBezTo>
                      <a:pt x="2313" y="19220"/>
                      <a:pt x="2363" y="15190"/>
                      <a:pt x="2280" y="14945"/>
                    </a:cubicBezTo>
                    <a:cubicBezTo>
                      <a:pt x="2210" y="14844"/>
                      <a:pt x="2021" y="14750"/>
                      <a:pt x="1820" y="14651"/>
                    </a:cubicBezTo>
                    <a:cubicBezTo>
                      <a:pt x="1431" y="14460"/>
                      <a:pt x="897" y="14197"/>
                      <a:pt x="1218" y="13627"/>
                    </a:cubicBezTo>
                    <a:cubicBezTo>
                      <a:pt x="1296" y="13489"/>
                      <a:pt x="1405" y="13398"/>
                      <a:pt x="1509" y="13311"/>
                    </a:cubicBezTo>
                    <a:cubicBezTo>
                      <a:pt x="1646" y="13196"/>
                      <a:pt x="1764" y="13097"/>
                      <a:pt x="1811" y="12899"/>
                    </a:cubicBezTo>
                    <a:cubicBezTo>
                      <a:pt x="2041" y="11926"/>
                      <a:pt x="1851" y="11510"/>
                      <a:pt x="1683" y="11142"/>
                    </a:cubicBezTo>
                    <a:cubicBezTo>
                      <a:pt x="1631" y="11028"/>
                      <a:pt x="1582" y="10920"/>
                      <a:pt x="1545" y="10800"/>
                    </a:cubicBezTo>
                    <a:cubicBezTo>
                      <a:pt x="1279" y="9953"/>
                      <a:pt x="1246" y="9657"/>
                      <a:pt x="1172" y="8762"/>
                    </a:cubicBezTo>
                    <a:cubicBezTo>
                      <a:pt x="1151" y="8510"/>
                      <a:pt x="1148" y="8248"/>
                      <a:pt x="1144" y="7995"/>
                    </a:cubicBezTo>
                    <a:cubicBezTo>
                      <a:pt x="1139" y="7603"/>
                      <a:pt x="1134" y="7198"/>
                      <a:pt x="1064" y="6819"/>
                    </a:cubicBezTo>
                    <a:cubicBezTo>
                      <a:pt x="1010" y="6526"/>
                      <a:pt x="884" y="6257"/>
                      <a:pt x="750" y="5973"/>
                    </a:cubicBezTo>
                    <a:cubicBezTo>
                      <a:pt x="626" y="5708"/>
                      <a:pt x="497" y="5434"/>
                      <a:pt x="434" y="5141"/>
                    </a:cubicBezTo>
                    <a:cubicBezTo>
                      <a:pt x="263" y="4338"/>
                      <a:pt x="320" y="3483"/>
                      <a:pt x="378" y="2909"/>
                    </a:cubicBezTo>
                    <a:cubicBezTo>
                      <a:pt x="423" y="2467"/>
                      <a:pt x="275" y="2070"/>
                      <a:pt x="133" y="1687"/>
                    </a:cubicBezTo>
                    <a:cubicBezTo>
                      <a:pt x="103" y="1605"/>
                      <a:pt x="72" y="1523"/>
                      <a:pt x="43" y="1441"/>
                    </a:cubicBezTo>
                    <a:lnTo>
                      <a:pt x="0" y="1316"/>
                    </a:lnTo>
                    <a:lnTo>
                      <a:pt x="148" y="1317"/>
                    </a:lnTo>
                    <a:cubicBezTo>
                      <a:pt x="956" y="1322"/>
                      <a:pt x="1694" y="1323"/>
                      <a:pt x="2351" y="1323"/>
                    </a:cubicBezTo>
                    <a:cubicBezTo>
                      <a:pt x="4101" y="1323"/>
                      <a:pt x="5287" y="1311"/>
                      <a:pt x="5648" y="1306"/>
                    </a:cubicBezTo>
                    <a:cubicBezTo>
                      <a:pt x="5647" y="1298"/>
                      <a:pt x="5646" y="1290"/>
                      <a:pt x="5645" y="1281"/>
                    </a:cubicBezTo>
                    <a:cubicBezTo>
                      <a:pt x="5606" y="894"/>
                      <a:pt x="5534" y="174"/>
                      <a:pt x="5961" y="34"/>
                    </a:cubicBezTo>
                    <a:cubicBezTo>
                      <a:pt x="6029" y="11"/>
                      <a:pt x="6101" y="0"/>
                      <a:pt x="6176" y="0"/>
                    </a:cubicBezTo>
                    <a:cubicBezTo>
                      <a:pt x="6472" y="0"/>
                      <a:pt x="6790" y="185"/>
                      <a:pt x="6915" y="431"/>
                    </a:cubicBezTo>
                    <a:cubicBezTo>
                      <a:pt x="7012" y="619"/>
                      <a:pt x="7035" y="820"/>
                      <a:pt x="7057" y="1015"/>
                    </a:cubicBezTo>
                    <a:cubicBezTo>
                      <a:pt x="7070" y="1129"/>
                      <a:pt x="7083" y="1237"/>
                      <a:pt x="7109" y="1341"/>
                    </a:cubicBezTo>
                    <a:cubicBezTo>
                      <a:pt x="7155" y="1529"/>
                      <a:pt x="7206" y="1716"/>
                      <a:pt x="7257" y="1903"/>
                    </a:cubicBezTo>
                    <a:cubicBezTo>
                      <a:pt x="7294" y="2037"/>
                      <a:pt x="7331" y="2171"/>
                      <a:pt x="7366" y="2305"/>
                    </a:cubicBezTo>
                    <a:cubicBezTo>
                      <a:pt x="7543" y="2359"/>
                      <a:pt x="8316" y="2432"/>
                      <a:pt x="8617" y="2460"/>
                    </a:cubicBezTo>
                    <a:cubicBezTo>
                      <a:pt x="8755" y="2473"/>
                      <a:pt x="8855" y="2483"/>
                      <a:pt x="8882" y="2487"/>
                    </a:cubicBezTo>
                    <a:cubicBezTo>
                      <a:pt x="9265" y="2550"/>
                      <a:pt x="9462" y="2591"/>
                      <a:pt x="9763" y="2830"/>
                    </a:cubicBezTo>
                    <a:cubicBezTo>
                      <a:pt x="9858" y="2906"/>
                      <a:pt x="9967" y="2946"/>
                      <a:pt x="10077" y="2946"/>
                    </a:cubicBezTo>
                    <a:cubicBezTo>
                      <a:pt x="10160" y="2946"/>
                      <a:pt x="10242" y="2923"/>
                      <a:pt x="10321" y="2878"/>
                    </a:cubicBezTo>
                    <a:cubicBezTo>
                      <a:pt x="10387" y="2841"/>
                      <a:pt x="10439" y="2801"/>
                      <a:pt x="10489" y="2762"/>
                    </a:cubicBezTo>
                    <a:cubicBezTo>
                      <a:pt x="10597" y="2677"/>
                      <a:pt x="10710" y="2589"/>
                      <a:pt x="10934" y="2560"/>
                    </a:cubicBezTo>
                    <a:cubicBezTo>
                      <a:pt x="11065" y="2543"/>
                      <a:pt x="11209" y="2535"/>
                      <a:pt x="11362" y="2535"/>
                    </a:cubicBezTo>
                    <a:cubicBezTo>
                      <a:pt x="11624" y="2535"/>
                      <a:pt x="11900" y="2559"/>
                      <a:pt x="12161" y="2606"/>
                    </a:cubicBezTo>
                    <a:cubicBezTo>
                      <a:pt x="12343" y="2639"/>
                      <a:pt x="12526" y="2709"/>
                      <a:pt x="12690" y="2810"/>
                    </a:cubicBezTo>
                    <a:cubicBezTo>
                      <a:pt x="12697" y="2815"/>
                      <a:pt x="12875" y="2950"/>
                      <a:pt x="12941" y="3072"/>
                    </a:cubicBezTo>
                    <a:cubicBezTo>
                      <a:pt x="13149" y="3085"/>
                      <a:pt x="13338" y="3126"/>
                      <a:pt x="13461" y="3363"/>
                    </a:cubicBezTo>
                    <a:cubicBezTo>
                      <a:pt x="13479" y="3399"/>
                      <a:pt x="13496" y="3449"/>
                      <a:pt x="13514" y="3507"/>
                    </a:cubicBezTo>
                    <a:cubicBezTo>
                      <a:pt x="13552" y="3625"/>
                      <a:pt x="13615" y="3822"/>
                      <a:pt x="13713" y="3822"/>
                    </a:cubicBezTo>
                    <a:cubicBezTo>
                      <a:pt x="13743" y="3820"/>
                      <a:pt x="13792" y="3789"/>
                      <a:pt x="13811" y="3554"/>
                    </a:cubicBezTo>
                    <a:cubicBezTo>
                      <a:pt x="13815" y="3499"/>
                      <a:pt x="13821" y="3424"/>
                      <a:pt x="13911" y="3412"/>
                    </a:cubicBezTo>
                    <a:lnTo>
                      <a:pt x="13986" y="3403"/>
                    </a:lnTo>
                    <a:cubicBezTo>
                      <a:pt x="14077" y="3392"/>
                      <a:pt x="14179" y="3380"/>
                      <a:pt x="14282" y="3380"/>
                    </a:cubicBezTo>
                    <a:cubicBezTo>
                      <a:pt x="14446" y="3380"/>
                      <a:pt x="14570" y="3412"/>
                      <a:pt x="14661" y="3477"/>
                    </a:cubicBezTo>
                    <a:cubicBezTo>
                      <a:pt x="14745" y="3538"/>
                      <a:pt x="14780" y="3618"/>
                      <a:pt x="14810" y="3689"/>
                    </a:cubicBezTo>
                    <a:cubicBezTo>
                      <a:pt x="14841" y="3762"/>
                      <a:pt x="14861" y="3804"/>
                      <a:pt x="14909" y="3825"/>
                    </a:cubicBezTo>
                    <a:cubicBezTo>
                      <a:pt x="14937" y="3837"/>
                      <a:pt x="14973" y="3842"/>
                      <a:pt x="15027" y="3842"/>
                    </a:cubicBezTo>
                    <a:cubicBezTo>
                      <a:pt x="15048" y="3842"/>
                      <a:pt x="15141" y="3839"/>
                      <a:pt x="15166" y="3839"/>
                    </a:cubicBezTo>
                    <a:cubicBezTo>
                      <a:pt x="15248" y="3839"/>
                      <a:pt x="15354" y="3847"/>
                      <a:pt x="15454" y="3909"/>
                    </a:cubicBezTo>
                    <a:cubicBezTo>
                      <a:pt x="15569" y="3980"/>
                      <a:pt x="15636" y="4077"/>
                      <a:pt x="15695" y="4162"/>
                    </a:cubicBezTo>
                    <a:cubicBezTo>
                      <a:pt x="15769" y="4269"/>
                      <a:pt x="15833" y="4361"/>
                      <a:pt x="15978" y="4404"/>
                    </a:cubicBezTo>
                    <a:cubicBezTo>
                      <a:pt x="16034" y="4420"/>
                      <a:pt x="16093" y="4428"/>
                      <a:pt x="16153" y="4428"/>
                    </a:cubicBezTo>
                    <a:cubicBezTo>
                      <a:pt x="16513" y="4428"/>
                      <a:pt x="16900" y="4142"/>
                      <a:pt x="17108" y="3988"/>
                    </a:cubicBezTo>
                    <a:cubicBezTo>
                      <a:pt x="17307" y="3841"/>
                      <a:pt x="17519" y="3704"/>
                      <a:pt x="17718" y="3704"/>
                    </a:cubicBezTo>
                    <a:cubicBezTo>
                      <a:pt x="17982" y="3704"/>
                      <a:pt x="18108" y="3937"/>
                      <a:pt x="18166" y="4078"/>
                    </a:cubicBezTo>
                    <a:cubicBezTo>
                      <a:pt x="18318" y="4070"/>
                      <a:pt x="18469" y="4066"/>
                      <a:pt x="18624" y="4066"/>
                    </a:cubicBezTo>
                    <a:lnTo>
                      <a:pt x="18674" y="4066"/>
                    </a:lnTo>
                    <a:cubicBezTo>
                      <a:pt x="18855" y="4066"/>
                      <a:pt x="19041" y="4028"/>
                      <a:pt x="19221" y="3991"/>
                    </a:cubicBezTo>
                    <a:cubicBezTo>
                      <a:pt x="19400" y="3954"/>
                      <a:pt x="19586" y="3916"/>
                      <a:pt x="19760" y="3916"/>
                    </a:cubicBezTo>
                    <a:cubicBezTo>
                      <a:pt x="20056" y="3916"/>
                      <a:pt x="20275" y="4030"/>
                      <a:pt x="20429" y="4263"/>
                    </a:cubicBezTo>
                    <a:cubicBezTo>
                      <a:pt x="20486" y="4260"/>
                      <a:pt x="20548" y="4240"/>
                      <a:pt x="20613" y="4220"/>
                    </a:cubicBezTo>
                    <a:cubicBezTo>
                      <a:pt x="20683" y="4197"/>
                      <a:pt x="20757" y="4174"/>
                      <a:pt x="20838" y="4166"/>
                    </a:cubicBezTo>
                    <a:cubicBezTo>
                      <a:pt x="20872" y="4163"/>
                      <a:pt x="20906" y="4162"/>
                      <a:pt x="20940" y="4162"/>
                    </a:cubicBezTo>
                    <a:cubicBezTo>
                      <a:pt x="21085" y="4162"/>
                      <a:pt x="21226" y="4188"/>
                      <a:pt x="21362" y="4213"/>
                    </a:cubicBezTo>
                    <a:lnTo>
                      <a:pt x="21600" y="4255"/>
                    </a:lnTo>
                    <a:lnTo>
                      <a:pt x="21520" y="4372"/>
                    </a:lnTo>
                    <a:cubicBezTo>
                      <a:pt x="21238" y="4784"/>
                      <a:pt x="20673" y="5090"/>
                      <a:pt x="20239" y="5240"/>
                    </a:cubicBezTo>
                    <a:lnTo>
                      <a:pt x="20021" y="5313"/>
                    </a:lnTo>
                    <a:cubicBezTo>
                      <a:pt x="19617" y="5450"/>
                      <a:pt x="19236" y="5578"/>
                      <a:pt x="18871" y="5772"/>
                    </a:cubicBezTo>
                    <a:cubicBezTo>
                      <a:pt x="18549" y="5944"/>
                      <a:pt x="18081" y="6212"/>
                      <a:pt x="17729" y="6566"/>
                    </a:cubicBezTo>
                    <a:cubicBezTo>
                      <a:pt x="17564" y="6732"/>
                      <a:pt x="17413" y="6916"/>
                      <a:pt x="17267" y="7093"/>
                    </a:cubicBezTo>
                    <a:cubicBezTo>
                      <a:pt x="17130" y="7259"/>
                      <a:pt x="16989" y="7431"/>
                      <a:pt x="16835" y="7591"/>
                    </a:cubicBezTo>
                    <a:cubicBezTo>
                      <a:pt x="16626" y="7805"/>
                      <a:pt x="16398" y="8009"/>
                      <a:pt x="16177" y="8206"/>
                    </a:cubicBezTo>
                    <a:cubicBezTo>
                      <a:pt x="15987" y="8375"/>
                      <a:pt x="15791" y="8549"/>
                      <a:pt x="15611" y="8729"/>
                    </a:cubicBezTo>
                    <a:cubicBezTo>
                      <a:pt x="15469" y="8870"/>
                      <a:pt x="15304" y="8986"/>
                      <a:pt x="15145" y="9098"/>
                    </a:cubicBezTo>
                    <a:cubicBezTo>
                      <a:pt x="15003" y="9198"/>
                      <a:pt x="14869" y="9292"/>
                      <a:pt x="14749" y="9403"/>
                    </a:cubicBezTo>
                    <a:lnTo>
                      <a:pt x="14420" y="9883"/>
                    </a:lnTo>
                    <a:cubicBezTo>
                      <a:pt x="14421" y="10057"/>
                      <a:pt x="14439" y="10253"/>
                      <a:pt x="14459" y="10459"/>
                    </a:cubicBezTo>
                    <a:cubicBezTo>
                      <a:pt x="14500" y="10900"/>
                      <a:pt x="14543" y="11356"/>
                      <a:pt x="14438" y="11718"/>
                    </a:cubicBezTo>
                    <a:cubicBezTo>
                      <a:pt x="14343" y="12047"/>
                      <a:pt x="13948" y="12330"/>
                      <a:pt x="13599" y="12580"/>
                    </a:cubicBezTo>
                    <a:cubicBezTo>
                      <a:pt x="13451" y="12685"/>
                      <a:pt x="13312" y="12785"/>
                      <a:pt x="13216" y="12875"/>
                    </a:cubicBezTo>
                    <a:cubicBezTo>
                      <a:pt x="13021" y="13057"/>
                      <a:pt x="12936" y="13215"/>
                      <a:pt x="12957" y="13358"/>
                    </a:cubicBezTo>
                    <a:cubicBezTo>
                      <a:pt x="12996" y="13616"/>
                      <a:pt x="13391" y="13831"/>
                      <a:pt x="13774" y="14039"/>
                    </a:cubicBezTo>
                    <a:lnTo>
                      <a:pt x="13936" y="14128"/>
                    </a:lnTo>
                    <a:lnTo>
                      <a:pt x="13826" y="14213"/>
                    </a:lnTo>
                    <a:cubicBezTo>
                      <a:pt x="13720" y="14295"/>
                      <a:pt x="13617" y="14381"/>
                      <a:pt x="13515" y="14466"/>
                    </a:cubicBezTo>
                    <a:lnTo>
                      <a:pt x="13442" y="14527"/>
                    </a:lnTo>
                    <a:lnTo>
                      <a:pt x="13268" y="16658"/>
                    </a:lnTo>
                    <a:cubicBezTo>
                      <a:pt x="13381" y="16722"/>
                      <a:pt x="13493" y="16789"/>
                      <a:pt x="13606" y="16857"/>
                    </a:cubicBezTo>
                    <a:cubicBezTo>
                      <a:pt x="13829" y="16990"/>
                      <a:pt x="14060" y="17128"/>
                      <a:pt x="14296" y="17233"/>
                    </a:cubicBezTo>
                    <a:cubicBezTo>
                      <a:pt x="14304" y="17237"/>
                      <a:pt x="14313" y="17238"/>
                      <a:pt x="14325" y="17238"/>
                    </a:cubicBezTo>
                    <a:cubicBezTo>
                      <a:pt x="14344" y="17238"/>
                      <a:pt x="14364" y="17235"/>
                      <a:pt x="14383" y="17232"/>
                    </a:cubicBezTo>
                    <a:cubicBezTo>
                      <a:pt x="14414" y="17228"/>
                      <a:pt x="14445" y="17224"/>
                      <a:pt x="14477" y="17224"/>
                    </a:cubicBezTo>
                    <a:cubicBezTo>
                      <a:pt x="14541" y="17224"/>
                      <a:pt x="14596" y="17239"/>
                      <a:pt x="14647" y="17272"/>
                    </a:cubicBezTo>
                    <a:cubicBezTo>
                      <a:pt x="14718" y="17316"/>
                      <a:pt x="14755" y="17381"/>
                      <a:pt x="14788" y="17438"/>
                    </a:cubicBezTo>
                    <a:cubicBezTo>
                      <a:pt x="14813" y="17481"/>
                      <a:pt x="14836" y="17522"/>
                      <a:pt x="14865" y="17538"/>
                    </a:cubicBezTo>
                    <a:cubicBezTo>
                      <a:pt x="15021" y="17623"/>
                      <a:pt x="15151" y="17664"/>
                      <a:pt x="15330" y="17720"/>
                    </a:cubicBezTo>
                    <a:lnTo>
                      <a:pt x="15411" y="17746"/>
                    </a:lnTo>
                    <a:cubicBezTo>
                      <a:pt x="15814" y="17876"/>
                      <a:pt x="15931" y="18048"/>
                      <a:pt x="16065" y="18247"/>
                    </a:cubicBezTo>
                    <a:cubicBezTo>
                      <a:pt x="16117" y="18323"/>
                      <a:pt x="16170" y="18402"/>
                      <a:pt x="16246" y="18490"/>
                    </a:cubicBezTo>
                    <a:cubicBezTo>
                      <a:pt x="16425" y="18697"/>
                      <a:pt x="16761" y="18908"/>
                      <a:pt x="17272" y="19136"/>
                    </a:cubicBezTo>
                    <a:cubicBezTo>
                      <a:pt x="18088" y="19497"/>
                      <a:pt x="18201" y="20141"/>
                      <a:pt x="18321" y="20822"/>
                    </a:cubicBezTo>
                    <a:cubicBezTo>
                      <a:pt x="18339" y="20929"/>
                      <a:pt x="18358" y="21037"/>
                      <a:pt x="18380" y="21145"/>
                    </a:cubicBezTo>
                    <a:lnTo>
                      <a:pt x="18403" y="21255"/>
                    </a:lnTo>
                    <a:lnTo>
                      <a:pt x="2285" y="21600"/>
                    </a:lnTo>
                    <a:cubicBezTo>
                      <a:pt x="2285" y="21600"/>
                      <a:pt x="2285" y="21502"/>
                      <a:pt x="2285" y="21502"/>
                    </a:cubicBezTo>
                    <a:close/>
                  </a:path>
                </a:pathLst>
              </a:custGeom>
              <a:solidFill>
                <a:srgbClr val="C9D0D8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pic>
          <p:nvPicPr>
            <p:cNvPr id="1585" name="Line Shape" descr="Line Shap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385680" y="4784456"/>
              <a:ext cx="4065221" cy="1371607"/>
            </a:xfrm>
            <a:prstGeom prst="rect">
              <a:avLst/>
            </a:prstGeom>
            <a:effectLst/>
          </p:spPr>
        </p:pic>
        <p:pic>
          <p:nvPicPr>
            <p:cNvPr id="1587" name="Line Line" descr="Line Line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8900000">
              <a:off x="3047933" y="5941055"/>
              <a:ext cx="730514" cy="127001"/>
            </a:xfrm>
            <a:prstGeom prst="rect">
              <a:avLst/>
            </a:prstGeom>
            <a:effectLst/>
          </p:spPr>
        </p:pic>
        <p:pic>
          <p:nvPicPr>
            <p:cNvPr id="1589" name="Line Line" descr="Line Line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3500000">
              <a:off x="3057453" y="5943194"/>
              <a:ext cx="736565" cy="127001"/>
            </a:xfrm>
            <a:prstGeom prst="rect">
              <a:avLst/>
            </a:prstGeom>
            <a:effectLst/>
          </p:spPr>
        </p:pic>
      </p:grpSp>
      <p:grpSp>
        <p:nvGrpSpPr>
          <p:cNvPr id="1655" name="Group"/>
          <p:cNvGrpSpPr/>
          <p:nvPr/>
        </p:nvGrpSpPr>
        <p:grpSpPr>
          <a:xfrm>
            <a:off x="32111642" y="934554"/>
            <a:ext cx="14241087" cy="12202493"/>
            <a:chOff x="0" y="0"/>
            <a:chExt cx="14241085" cy="12202492"/>
          </a:xfrm>
        </p:grpSpPr>
        <p:grpSp>
          <p:nvGrpSpPr>
            <p:cNvPr id="1627" name="Group"/>
            <p:cNvGrpSpPr/>
            <p:nvPr/>
          </p:nvGrpSpPr>
          <p:grpSpPr>
            <a:xfrm rot="20299338">
              <a:off x="6087229" y="5501853"/>
              <a:ext cx="7436907" cy="5305752"/>
              <a:chOff x="0" y="0"/>
              <a:chExt cx="7436905" cy="5305751"/>
            </a:xfrm>
          </p:grpSpPr>
          <p:grpSp>
            <p:nvGrpSpPr>
              <p:cNvPr id="1604" name="Group"/>
              <p:cNvGrpSpPr/>
              <p:nvPr/>
            </p:nvGrpSpPr>
            <p:grpSpPr>
              <a:xfrm>
                <a:off x="0" y="0"/>
                <a:ext cx="7436906" cy="5305752"/>
                <a:chOff x="0" y="0"/>
                <a:chExt cx="7436905" cy="5305751"/>
              </a:xfrm>
            </p:grpSpPr>
            <p:sp>
              <p:nvSpPr>
                <p:cNvPr id="1592" name="Rounded Rectangle"/>
                <p:cNvSpPr/>
                <p:nvPr/>
              </p:nvSpPr>
              <p:spPr>
                <a:xfrm rot="16200000">
                  <a:off x="1065577" y="-1065578"/>
                  <a:ext cx="5305752" cy="7436907"/>
                </a:xfrm>
                <a:prstGeom prst="roundRect">
                  <a:avLst>
                    <a:gd name="adj" fmla="val 9403"/>
                  </a:avLst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grpSp>
              <p:nvGrpSpPr>
                <p:cNvPr id="1603" name="Group"/>
                <p:cNvGrpSpPr/>
                <p:nvPr/>
              </p:nvGrpSpPr>
              <p:grpSpPr>
                <a:xfrm>
                  <a:off x="638531" y="670274"/>
                  <a:ext cx="6159844" cy="3965203"/>
                  <a:chOff x="0" y="0"/>
                  <a:chExt cx="6159842" cy="3965202"/>
                </a:xfrm>
              </p:grpSpPr>
              <p:sp>
                <p:nvSpPr>
                  <p:cNvPr id="1593" name="Shape"/>
                  <p:cNvSpPr/>
                  <p:nvPr/>
                </p:nvSpPr>
                <p:spPr>
                  <a:xfrm rot="16200000">
                    <a:off x="-479750" y="2758433"/>
                    <a:ext cx="1686519" cy="7270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4652" y="0"/>
                        </a:moveTo>
                        <a:cubicBezTo>
                          <a:pt x="2080" y="0"/>
                          <a:pt x="0" y="4825"/>
                          <a:pt x="0" y="10791"/>
                        </a:cubicBezTo>
                        <a:cubicBezTo>
                          <a:pt x="0" y="16757"/>
                          <a:pt x="2080" y="21600"/>
                          <a:pt x="4652" y="21600"/>
                        </a:cubicBezTo>
                        <a:lnTo>
                          <a:pt x="10683" y="21600"/>
                        </a:lnTo>
                        <a:lnTo>
                          <a:pt x="10917" y="21600"/>
                        </a:lnTo>
                        <a:lnTo>
                          <a:pt x="16948" y="21600"/>
                        </a:lnTo>
                        <a:cubicBezTo>
                          <a:pt x="19520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9520" y="0"/>
                          <a:pt x="16948" y="0"/>
                        </a:cubicBezTo>
                        <a:lnTo>
                          <a:pt x="10917" y="0"/>
                        </a:lnTo>
                        <a:lnTo>
                          <a:pt x="10683" y="0"/>
                        </a:lnTo>
                        <a:lnTo>
                          <a:pt x="4652" y="0"/>
                        </a:lnTo>
                        <a:close/>
                      </a:path>
                    </a:pathLst>
                  </a:custGeom>
                  <a:solidFill>
                    <a:srgbClr val="DDDDE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 defTabSz="584200">
                      <a:lnSpc>
                        <a:spcPct val="100000"/>
                      </a:lnSpc>
                      <a:spcBef>
                        <a:spcPts val="0"/>
                      </a:spcBef>
                      <a:defRPr sz="10400"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1594" name="Shape"/>
                  <p:cNvSpPr/>
                  <p:nvPr/>
                </p:nvSpPr>
                <p:spPr>
                  <a:xfrm rot="16200000">
                    <a:off x="-479750" y="479749"/>
                    <a:ext cx="1686519" cy="7270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4652" y="0"/>
                        </a:moveTo>
                        <a:cubicBezTo>
                          <a:pt x="2080" y="0"/>
                          <a:pt x="0" y="4825"/>
                          <a:pt x="0" y="10791"/>
                        </a:cubicBezTo>
                        <a:cubicBezTo>
                          <a:pt x="0" y="16757"/>
                          <a:pt x="2080" y="21600"/>
                          <a:pt x="4652" y="21600"/>
                        </a:cubicBezTo>
                        <a:lnTo>
                          <a:pt x="10683" y="21600"/>
                        </a:lnTo>
                        <a:lnTo>
                          <a:pt x="10917" y="21600"/>
                        </a:lnTo>
                        <a:lnTo>
                          <a:pt x="16948" y="21600"/>
                        </a:lnTo>
                        <a:cubicBezTo>
                          <a:pt x="19520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9520" y="0"/>
                          <a:pt x="16948" y="0"/>
                        </a:cubicBezTo>
                        <a:lnTo>
                          <a:pt x="10917" y="0"/>
                        </a:lnTo>
                        <a:lnTo>
                          <a:pt x="10683" y="0"/>
                        </a:lnTo>
                        <a:lnTo>
                          <a:pt x="4652" y="0"/>
                        </a:lnTo>
                        <a:close/>
                      </a:path>
                    </a:pathLst>
                  </a:custGeom>
                  <a:solidFill>
                    <a:srgbClr val="DDDDE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 defTabSz="584200">
                      <a:lnSpc>
                        <a:spcPct val="100000"/>
                      </a:lnSpc>
                      <a:spcBef>
                        <a:spcPts val="0"/>
                      </a:spcBef>
                      <a:defRPr sz="10400"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1595" name="Shape"/>
                  <p:cNvSpPr/>
                  <p:nvPr/>
                </p:nvSpPr>
                <p:spPr>
                  <a:xfrm rot="16200000">
                    <a:off x="878456" y="2758433"/>
                    <a:ext cx="1686519" cy="7270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4652" y="0"/>
                        </a:moveTo>
                        <a:cubicBezTo>
                          <a:pt x="2080" y="0"/>
                          <a:pt x="0" y="4825"/>
                          <a:pt x="0" y="10791"/>
                        </a:cubicBezTo>
                        <a:cubicBezTo>
                          <a:pt x="0" y="16757"/>
                          <a:pt x="2080" y="21600"/>
                          <a:pt x="4652" y="21600"/>
                        </a:cubicBezTo>
                        <a:lnTo>
                          <a:pt x="10683" y="21600"/>
                        </a:lnTo>
                        <a:lnTo>
                          <a:pt x="10917" y="21600"/>
                        </a:lnTo>
                        <a:lnTo>
                          <a:pt x="16948" y="21600"/>
                        </a:lnTo>
                        <a:cubicBezTo>
                          <a:pt x="19520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9520" y="0"/>
                          <a:pt x="16948" y="0"/>
                        </a:cubicBezTo>
                        <a:lnTo>
                          <a:pt x="10917" y="0"/>
                        </a:lnTo>
                        <a:lnTo>
                          <a:pt x="10683" y="0"/>
                        </a:lnTo>
                        <a:lnTo>
                          <a:pt x="4652" y="0"/>
                        </a:lnTo>
                        <a:close/>
                      </a:path>
                    </a:pathLst>
                  </a:custGeom>
                  <a:solidFill>
                    <a:srgbClr val="DDDDE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 defTabSz="584200">
                      <a:lnSpc>
                        <a:spcPct val="100000"/>
                      </a:lnSpc>
                      <a:spcBef>
                        <a:spcPts val="0"/>
                      </a:spcBef>
                      <a:defRPr sz="10400"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1596" name="Shape"/>
                  <p:cNvSpPr/>
                  <p:nvPr/>
                </p:nvSpPr>
                <p:spPr>
                  <a:xfrm rot="16200000">
                    <a:off x="878456" y="479749"/>
                    <a:ext cx="1686519" cy="7270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4652" y="0"/>
                        </a:moveTo>
                        <a:cubicBezTo>
                          <a:pt x="2080" y="0"/>
                          <a:pt x="0" y="4825"/>
                          <a:pt x="0" y="10791"/>
                        </a:cubicBezTo>
                        <a:cubicBezTo>
                          <a:pt x="0" y="16757"/>
                          <a:pt x="2080" y="21600"/>
                          <a:pt x="4652" y="21600"/>
                        </a:cubicBezTo>
                        <a:lnTo>
                          <a:pt x="10683" y="21600"/>
                        </a:lnTo>
                        <a:lnTo>
                          <a:pt x="10917" y="21600"/>
                        </a:lnTo>
                        <a:lnTo>
                          <a:pt x="16948" y="21600"/>
                        </a:lnTo>
                        <a:cubicBezTo>
                          <a:pt x="19520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9520" y="0"/>
                          <a:pt x="16948" y="0"/>
                        </a:cubicBezTo>
                        <a:lnTo>
                          <a:pt x="10917" y="0"/>
                        </a:lnTo>
                        <a:lnTo>
                          <a:pt x="10683" y="0"/>
                        </a:lnTo>
                        <a:lnTo>
                          <a:pt x="4652" y="0"/>
                        </a:lnTo>
                        <a:close/>
                      </a:path>
                    </a:pathLst>
                  </a:custGeom>
                  <a:solidFill>
                    <a:srgbClr val="DDDDE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 defTabSz="584200">
                      <a:lnSpc>
                        <a:spcPct val="100000"/>
                      </a:lnSpc>
                      <a:spcBef>
                        <a:spcPts val="0"/>
                      </a:spcBef>
                      <a:defRPr sz="10400"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1597" name="Shape"/>
                  <p:cNvSpPr/>
                  <p:nvPr/>
                </p:nvSpPr>
                <p:spPr>
                  <a:xfrm rot="16200000" flipH="1">
                    <a:off x="2236662" y="2758433"/>
                    <a:ext cx="1686519" cy="7270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4652" y="0"/>
                        </a:moveTo>
                        <a:cubicBezTo>
                          <a:pt x="2080" y="0"/>
                          <a:pt x="0" y="4825"/>
                          <a:pt x="0" y="10791"/>
                        </a:cubicBezTo>
                        <a:cubicBezTo>
                          <a:pt x="0" y="16757"/>
                          <a:pt x="2080" y="21600"/>
                          <a:pt x="4652" y="21600"/>
                        </a:cubicBezTo>
                        <a:lnTo>
                          <a:pt x="10683" y="21600"/>
                        </a:lnTo>
                        <a:lnTo>
                          <a:pt x="10917" y="21600"/>
                        </a:lnTo>
                        <a:lnTo>
                          <a:pt x="16948" y="21600"/>
                        </a:lnTo>
                        <a:cubicBezTo>
                          <a:pt x="19520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9520" y="0"/>
                          <a:pt x="16948" y="0"/>
                        </a:cubicBezTo>
                        <a:lnTo>
                          <a:pt x="10917" y="0"/>
                        </a:lnTo>
                        <a:lnTo>
                          <a:pt x="10683" y="0"/>
                        </a:lnTo>
                        <a:lnTo>
                          <a:pt x="4652" y="0"/>
                        </a:lnTo>
                        <a:close/>
                      </a:path>
                    </a:pathLst>
                  </a:custGeom>
                  <a:solidFill>
                    <a:srgbClr val="DDDDE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 defTabSz="584200">
                      <a:lnSpc>
                        <a:spcPct val="100000"/>
                      </a:lnSpc>
                      <a:spcBef>
                        <a:spcPts val="0"/>
                      </a:spcBef>
                      <a:defRPr sz="10400"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1598" name="Shape"/>
                  <p:cNvSpPr/>
                  <p:nvPr/>
                </p:nvSpPr>
                <p:spPr>
                  <a:xfrm rot="16200000">
                    <a:off x="2236662" y="479749"/>
                    <a:ext cx="1686519" cy="7270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4652" y="0"/>
                        </a:moveTo>
                        <a:cubicBezTo>
                          <a:pt x="2080" y="0"/>
                          <a:pt x="0" y="4825"/>
                          <a:pt x="0" y="10791"/>
                        </a:cubicBezTo>
                        <a:cubicBezTo>
                          <a:pt x="0" y="16757"/>
                          <a:pt x="2080" y="21600"/>
                          <a:pt x="4652" y="21600"/>
                        </a:cubicBezTo>
                        <a:lnTo>
                          <a:pt x="10683" y="21600"/>
                        </a:lnTo>
                        <a:lnTo>
                          <a:pt x="10917" y="21600"/>
                        </a:lnTo>
                        <a:lnTo>
                          <a:pt x="16948" y="21600"/>
                        </a:lnTo>
                        <a:cubicBezTo>
                          <a:pt x="19520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9520" y="0"/>
                          <a:pt x="16948" y="0"/>
                        </a:cubicBezTo>
                        <a:lnTo>
                          <a:pt x="10917" y="0"/>
                        </a:lnTo>
                        <a:lnTo>
                          <a:pt x="10683" y="0"/>
                        </a:lnTo>
                        <a:lnTo>
                          <a:pt x="4652" y="0"/>
                        </a:lnTo>
                        <a:close/>
                      </a:path>
                    </a:pathLst>
                  </a:custGeom>
                  <a:solidFill>
                    <a:srgbClr val="DDDDE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 defTabSz="584200">
                      <a:lnSpc>
                        <a:spcPct val="100000"/>
                      </a:lnSpc>
                      <a:spcBef>
                        <a:spcPts val="0"/>
                      </a:spcBef>
                      <a:defRPr sz="10400"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1599" name="Shape"/>
                  <p:cNvSpPr/>
                  <p:nvPr/>
                </p:nvSpPr>
                <p:spPr>
                  <a:xfrm rot="16200000">
                    <a:off x="3594868" y="2758433"/>
                    <a:ext cx="1686519" cy="7270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4652" y="0"/>
                        </a:moveTo>
                        <a:cubicBezTo>
                          <a:pt x="2080" y="0"/>
                          <a:pt x="0" y="4825"/>
                          <a:pt x="0" y="10791"/>
                        </a:cubicBezTo>
                        <a:cubicBezTo>
                          <a:pt x="0" y="16757"/>
                          <a:pt x="2080" y="21600"/>
                          <a:pt x="4652" y="21600"/>
                        </a:cubicBezTo>
                        <a:lnTo>
                          <a:pt x="10683" y="21600"/>
                        </a:lnTo>
                        <a:lnTo>
                          <a:pt x="10917" y="21600"/>
                        </a:lnTo>
                        <a:lnTo>
                          <a:pt x="16948" y="21600"/>
                        </a:lnTo>
                        <a:cubicBezTo>
                          <a:pt x="19520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9520" y="0"/>
                          <a:pt x="16948" y="0"/>
                        </a:cubicBezTo>
                        <a:lnTo>
                          <a:pt x="10917" y="0"/>
                        </a:lnTo>
                        <a:lnTo>
                          <a:pt x="10683" y="0"/>
                        </a:lnTo>
                        <a:lnTo>
                          <a:pt x="4652" y="0"/>
                        </a:lnTo>
                        <a:close/>
                      </a:path>
                    </a:pathLst>
                  </a:custGeom>
                  <a:solidFill>
                    <a:srgbClr val="DDDDE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 defTabSz="584200">
                      <a:lnSpc>
                        <a:spcPct val="100000"/>
                      </a:lnSpc>
                      <a:spcBef>
                        <a:spcPts val="0"/>
                      </a:spcBef>
                      <a:defRPr sz="10400"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1600" name="Shape"/>
                  <p:cNvSpPr/>
                  <p:nvPr/>
                </p:nvSpPr>
                <p:spPr>
                  <a:xfrm rot="16200000">
                    <a:off x="3594868" y="479749"/>
                    <a:ext cx="1686519" cy="7270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4652" y="0"/>
                        </a:moveTo>
                        <a:cubicBezTo>
                          <a:pt x="2080" y="0"/>
                          <a:pt x="0" y="4825"/>
                          <a:pt x="0" y="10791"/>
                        </a:cubicBezTo>
                        <a:cubicBezTo>
                          <a:pt x="0" y="16757"/>
                          <a:pt x="2080" y="21600"/>
                          <a:pt x="4652" y="21600"/>
                        </a:cubicBezTo>
                        <a:lnTo>
                          <a:pt x="10683" y="21600"/>
                        </a:lnTo>
                        <a:lnTo>
                          <a:pt x="10917" y="21600"/>
                        </a:lnTo>
                        <a:lnTo>
                          <a:pt x="16948" y="21600"/>
                        </a:lnTo>
                        <a:cubicBezTo>
                          <a:pt x="19520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9520" y="0"/>
                          <a:pt x="16948" y="0"/>
                        </a:cubicBezTo>
                        <a:lnTo>
                          <a:pt x="10917" y="0"/>
                        </a:lnTo>
                        <a:lnTo>
                          <a:pt x="10683" y="0"/>
                        </a:lnTo>
                        <a:lnTo>
                          <a:pt x="4652" y="0"/>
                        </a:lnTo>
                        <a:close/>
                      </a:path>
                    </a:pathLst>
                  </a:custGeom>
                  <a:solidFill>
                    <a:srgbClr val="B9B9B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  <p:sp>
                <p:nvSpPr>
                  <p:cNvPr id="1601" name="Shape"/>
                  <p:cNvSpPr/>
                  <p:nvPr/>
                </p:nvSpPr>
                <p:spPr>
                  <a:xfrm rot="16200000">
                    <a:off x="4953074" y="2758433"/>
                    <a:ext cx="1686519" cy="7270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4652" y="0"/>
                        </a:moveTo>
                        <a:cubicBezTo>
                          <a:pt x="2080" y="0"/>
                          <a:pt x="0" y="4825"/>
                          <a:pt x="0" y="10791"/>
                        </a:cubicBezTo>
                        <a:cubicBezTo>
                          <a:pt x="0" y="16757"/>
                          <a:pt x="2080" y="21600"/>
                          <a:pt x="4652" y="21600"/>
                        </a:cubicBezTo>
                        <a:lnTo>
                          <a:pt x="10683" y="21600"/>
                        </a:lnTo>
                        <a:lnTo>
                          <a:pt x="10917" y="21600"/>
                        </a:lnTo>
                        <a:lnTo>
                          <a:pt x="16948" y="21600"/>
                        </a:lnTo>
                        <a:cubicBezTo>
                          <a:pt x="19520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9520" y="0"/>
                          <a:pt x="16948" y="0"/>
                        </a:cubicBezTo>
                        <a:lnTo>
                          <a:pt x="10917" y="0"/>
                        </a:lnTo>
                        <a:lnTo>
                          <a:pt x="10683" y="0"/>
                        </a:lnTo>
                        <a:lnTo>
                          <a:pt x="4652" y="0"/>
                        </a:lnTo>
                        <a:close/>
                      </a:path>
                    </a:pathLst>
                  </a:custGeom>
                  <a:solidFill>
                    <a:srgbClr val="B9B9B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  <p:sp>
                <p:nvSpPr>
                  <p:cNvPr id="1602" name="Shape"/>
                  <p:cNvSpPr/>
                  <p:nvPr/>
                </p:nvSpPr>
                <p:spPr>
                  <a:xfrm rot="16200000">
                    <a:off x="4953074" y="479749"/>
                    <a:ext cx="1686519" cy="7270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4652" y="0"/>
                        </a:moveTo>
                        <a:cubicBezTo>
                          <a:pt x="2080" y="0"/>
                          <a:pt x="0" y="4825"/>
                          <a:pt x="0" y="10791"/>
                        </a:cubicBezTo>
                        <a:cubicBezTo>
                          <a:pt x="0" y="16757"/>
                          <a:pt x="2080" y="21600"/>
                          <a:pt x="4652" y="21600"/>
                        </a:cubicBezTo>
                        <a:lnTo>
                          <a:pt x="10683" y="21600"/>
                        </a:lnTo>
                        <a:lnTo>
                          <a:pt x="10917" y="21600"/>
                        </a:lnTo>
                        <a:lnTo>
                          <a:pt x="16948" y="21600"/>
                        </a:lnTo>
                        <a:cubicBezTo>
                          <a:pt x="19520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9520" y="0"/>
                          <a:pt x="16948" y="0"/>
                        </a:cubicBezTo>
                        <a:lnTo>
                          <a:pt x="10917" y="0"/>
                        </a:lnTo>
                        <a:lnTo>
                          <a:pt x="10683" y="0"/>
                        </a:lnTo>
                        <a:lnTo>
                          <a:pt x="4652" y="0"/>
                        </a:lnTo>
                        <a:close/>
                      </a:path>
                    </a:pathLst>
                  </a:custGeom>
                  <a:solidFill>
                    <a:srgbClr val="B9B9B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1626" name="Group"/>
              <p:cNvGrpSpPr/>
              <p:nvPr/>
            </p:nvGrpSpPr>
            <p:grpSpPr>
              <a:xfrm>
                <a:off x="638531" y="667938"/>
                <a:ext cx="4801638" cy="3964724"/>
                <a:chOff x="0" y="0"/>
                <a:chExt cx="4801637" cy="3964723"/>
              </a:xfrm>
            </p:grpSpPr>
            <p:grpSp>
              <p:nvGrpSpPr>
                <p:cNvPr id="1607" name="Group"/>
                <p:cNvGrpSpPr/>
                <p:nvPr/>
              </p:nvGrpSpPr>
              <p:grpSpPr>
                <a:xfrm rot="16200000" flipH="1">
                  <a:off x="-479510" y="2758194"/>
                  <a:ext cx="1686039" cy="727020"/>
                  <a:chOff x="0" y="0"/>
                  <a:chExt cx="1686038" cy="727018"/>
                </a:xfrm>
              </p:grpSpPr>
              <p:sp>
                <p:nvSpPr>
                  <p:cNvPr id="1605" name="Shape"/>
                  <p:cNvSpPr/>
                  <p:nvPr/>
                </p:nvSpPr>
                <p:spPr>
                  <a:xfrm>
                    <a:off x="833610" y="0"/>
                    <a:ext cx="852429" cy="7270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12396" y="21600"/>
                        </a:lnTo>
                        <a:cubicBezTo>
                          <a:pt x="17484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7484" y="0"/>
                          <a:pt x="1239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484C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  <p:sp>
                <p:nvSpPr>
                  <p:cNvPr id="1606" name="Shape"/>
                  <p:cNvSpPr/>
                  <p:nvPr/>
                </p:nvSpPr>
                <p:spPr>
                  <a:xfrm flipH="1">
                    <a:off x="0" y="0"/>
                    <a:ext cx="852429" cy="7270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12396" y="21600"/>
                        </a:lnTo>
                        <a:cubicBezTo>
                          <a:pt x="17484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7484" y="0"/>
                          <a:pt x="1239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2B1D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1610" name="Group"/>
                <p:cNvGrpSpPr/>
                <p:nvPr/>
              </p:nvGrpSpPr>
              <p:grpSpPr>
                <a:xfrm rot="16200000" flipH="1">
                  <a:off x="-479510" y="479509"/>
                  <a:ext cx="1686039" cy="727020"/>
                  <a:chOff x="0" y="0"/>
                  <a:chExt cx="1686038" cy="727018"/>
                </a:xfrm>
              </p:grpSpPr>
              <p:sp>
                <p:nvSpPr>
                  <p:cNvPr id="1608" name="Shape"/>
                  <p:cNvSpPr/>
                  <p:nvPr/>
                </p:nvSpPr>
                <p:spPr>
                  <a:xfrm>
                    <a:off x="833610" y="0"/>
                    <a:ext cx="852429" cy="7270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12396" y="21600"/>
                        </a:lnTo>
                        <a:cubicBezTo>
                          <a:pt x="17484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7484" y="0"/>
                          <a:pt x="1239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484C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  <p:sp>
                <p:nvSpPr>
                  <p:cNvPr id="1609" name="Shape"/>
                  <p:cNvSpPr/>
                  <p:nvPr/>
                </p:nvSpPr>
                <p:spPr>
                  <a:xfrm flipH="1">
                    <a:off x="0" y="0"/>
                    <a:ext cx="852429" cy="7270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12396" y="21600"/>
                        </a:lnTo>
                        <a:cubicBezTo>
                          <a:pt x="17484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7484" y="0"/>
                          <a:pt x="1239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2B1D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1613" name="Group"/>
                <p:cNvGrpSpPr/>
                <p:nvPr/>
              </p:nvGrpSpPr>
              <p:grpSpPr>
                <a:xfrm rot="16200000" flipH="1">
                  <a:off x="878696" y="2758194"/>
                  <a:ext cx="1686039" cy="727020"/>
                  <a:chOff x="0" y="0"/>
                  <a:chExt cx="1686038" cy="727018"/>
                </a:xfrm>
              </p:grpSpPr>
              <p:sp>
                <p:nvSpPr>
                  <p:cNvPr id="1611" name="Shape"/>
                  <p:cNvSpPr/>
                  <p:nvPr/>
                </p:nvSpPr>
                <p:spPr>
                  <a:xfrm>
                    <a:off x="833610" y="0"/>
                    <a:ext cx="852429" cy="7270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12396" y="21600"/>
                        </a:lnTo>
                        <a:cubicBezTo>
                          <a:pt x="17484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7484" y="0"/>
                          <a:pt x="1239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484C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  <p:sp>
                <p:nvSpPr>
                  <p:cNvPr id="1612" name="Shape"/>
                  <p:cNvSpPr/>
                  <p:nvPr/>
                </p:nvSpPr>
                <p:spPr>
                  <a:xfrm flipH="1">
                    <a:off x="0" y="0"/>
                    <a:ext cx="852429" cy="7270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12396" y="21600"/>
                        </a:lnTo>
                        <a:cubicBezTo>
                          <a:pt x="17484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7484" y="0"/>
                          <a:pt x="1239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2B1D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1616" name="Group"/>
                <p:cNvGrpSpPr/>
                <p:nvPr/>
              </p:nvGrpSpPr>
              <p:grpSpPr>
                <a:xfrm rot="16200000" flipH="1">
                  <a:off x="878696" y="479509"/>
                  <a:ext cx="1686039" cy="727020"/>
                  <a:chOff x="0" y="0"/>
                  <a:chExt cx="1686038" cy="727018"/>
                </a:xfrm>
              </p:grpSpPr>
              <p:sp>
                <p:nvSpPr>
                  <p:cNvPr id="1614" name="Shape"/>
                  <p:cNvSpPr/>
                  <p:nvPr/>
                </p:nvSpPr>
                <p:spPr>
                  <a:xfrm>
                    <a:off x="833610" y="0"/>
                    <a:ext cx="852429" cy="7270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12396" y="21600"/>
                        </a:lnTo>
                        <a:cubicBezTo>
                          <a:pt x="17484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7484" y="0"/>
                          <a:pt x="1239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484C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  <p:sp>
                <p:nvSpPr>
                  <p:cNvPr id="1615" name="Shape"/>
                  <p:cNvSpPr/>
                  <p:nvPr/>
                </p:nvSpPr>
                <p:spPr>
                  <a:xfrm flipH="1">
                    <a:off x="0" y="0"/>
                    <a:ext cx="852429" cy="7270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12396" y="21600"/>
                        </a:lnTo>
                        <a:cubicBezTo>
                          <a:pt x="17484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7484" y="0"/>
                          <a:pt x="1239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2B1D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1619" name="Group"/>
                <p:cNvGrpSpPr/>
                <p:nvPr/>
              </p:nvGrpSpPr>
              <p:grpSpPr>
                <a:xfrm rot="16200000" flipH="1">
                  <a:off x="2236902" y="2758194"/>
                  <a:ext cx="1686039" cy="727020"/>
                  <a:chOff x="0" y="0"/>
                  <a:chExt cx="1686038" cy="727018"/>
                </a:xfrm>
              </p:grpSpPr>
              <p:sp>
                <p:nvSpPr>
                  <p:cNvPr id="1617" name="Shape"/>
                  <p:cNvSpPr/>
                  <p:nvPr/>
                </p:nvSpPr>
                <p:spPr>
                  <a:xfrm>
                    <a:off x="833610" y="0"/>
                    <a:ext cx="852429" cy="7270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12396" y="21600"/>
                        </a:lnTo>
                        <a:cubicBezTo>
                          <a:pt x="17484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7484" y="0"/>
                          <a:pt x="1239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484C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  <p:sp>
                <p:nvSpPr>
                  <p:cNvPr id="1618" name="Shape"/>
                  <p:cNvSpPr/>
                  <p:nvPr/>
                </p:nvSpPr>
                <p:spPr>
                  <a:xfrm flipH="1">
                    <a:off x="0" y="0"/>
                    <a:ext cx="852429" cy="7270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12396" y="21600"/>
                        </a:lnTo>
                        <a:cubicBezTo>
                          <a:pt x="17484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7484" y="0"/>
                          <a:pt x="1239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2B1D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1622" name="Group"/>
                <p:cNvGrpSpPr/>
                <p:nvPr/>
              </p:nvGrpSpPr>
              <p:grpSpPr>
                <a:xfrm rot="16200000" flipH="1">
                  <a:off x="2236902" y="479509"/>
                  <a:ext cx="1686039" cy="727020"/>
                  <a:chOff x="0" y="0"/>
                  <a:chExt cx="1686038" cy="727018"/>
                </a:xfrm>
              </p:grpSpPr>
              <p:sp>
                <p:nvSpPr>
                  <p:cNvPr id="1620" name="Shape"/>
                  <p:cNvSpPr/>
                  <p:nvPr/>
                </p:nvSpPr>
                <p:spPr>
                  <a:xfrm>
                    <a:off x="833610" y="0"/>
                    <a:ext cx="852429" cy="7270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12396" y="21600"/>
                        </a:lnTo>
                        <a:cubicBezTo>
                          <a:pt x="17484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7484" y="0"/>
                          <a:pt x="1239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484C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  <p:sp>
                <p:nvSpPr>
                  <p:cNvPr id="1621" name="Shape"/>
                  <p:cNvSpPr/>
                  <p:nvPr/>
                </p:nvSpPr>
                <p:spPr>
                  <a:xfrm flipH="1">
                    <a:off x="0" y="0"/>
                    <a:ext cx="852429" cy="7270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12396" y="21600"/>
                        </a:lnTo>
                        <a:cubicBezTo>
                          <a:pt x="17484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7484" y="0"/>
                          <a:pt x="1239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2B1D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1625" name="Group"/>
                <p:cNvGrpSpPr/>
                <p:nvPr/>
              </p:nvGrpSpPr>
              <p:grpSpPr>
                <a:xfrm rot="16200000" flipH="1">
                  <a:off x="3595108" y="2758194"/>
                  <a:ext cx="1686040" cy="727020"/>
                  <a:chOff x="0" y="0"/>
                  <a:chExt cx="1686038" cy="727018"/>
                </a:xfrm>
              </p:grpSpPr>
              <p:sp>
                <p:nvSpPr>
                  <p:cNvPr id="1623" name="Shape"/>
                  <p:cNvSpPr/>
                  <p:nvPr/>
                </p:nvSpPr>
                <p:spPr>
                  <a:xfrm>
                    <a:off x="833610" y="0"/>
                    <a:ext cx="852429" cy="7270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12396" y="21600"/>
                        </a:lnTo>
                        <a:cubicBezTo>
                          <a:pt x="17484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7484" y="0"/>
                          <a:pt x="1239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484C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  <p:sp>
                <p:nvSpPr>
                  <p:cNvPr id="1624" name="Shape"/>
                  <p:cNvSpPr/>
                  <p:nvPr/>
                </p:nvSpPr>
                <p:spPr>
                  <a:xfrm flipH="1">
                    <a:off x="0" y="0"/>
                    <a:ext cx="852429" cy="7270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12396" y="21600"/>
                        </a:lnTo>
                        <a:cubicBezTo>
                          <a:pt x="17484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7484" y="0"/>
                          <a:pt x="1239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2B1D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</p:grpSp>
          </p:grpSp>
        </p:grpSp>
        <p:grpSp>
          <p:nvGrpSpPr>
            <p:cNvPr id="1633" name="Group"/>
            <p:cNvGrpSpPr/>
            <p:nvPr/>
          </p:nvGrpSpPr>
          <p:grpSpPr>
            <a:xfrm>
              <a:off x="0" y="73912"/>
              <a:ext cx="2338325" cy="12054668"/>
              <a:chOff x="0" y="0"/>
              <a:chExt cx="2338324" cy="12054667"/>
            </a:xfrm>
          </p:grpSpPr>
          <p:pic>
            <p:nvPicPr>
              <p:cNvPr id="1628" name="photo-placeholder.jpg" descr="photo-placeholder.jpg"/>
              <p:cNvPicPr>
                <a:picLocks/>
              </p:cNvPicPr>
              <p:nvPr/>
            </p:nvPicPr>
            <p:blipFill>
              <a:blip r:embed="rId6">
                <a:extLst/>
              </a:blip>
              <a:srcRect l="35856" t="50063" r="38522" b="1"/>
              <a:stretch>
                <a:fillRect/>
              </a:stretch>
            </p:blipFill>
            <p:spPr>
              <a:xfrm>
                <a:off x="353070" y="3596278"/>
                <a:ext cx="1631951" cy="31833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51" y="0"/>
                    </a:moveTo>
                    <a:cubicBezTo>
                      <a:pt x="2643" y="0"/>
                      <a:pt x="1733" y="217"/>
                      <a:pt x="1072" y="566"/>
                    </a:cubicBezTo>
                    <a:cubicBezTo>
                      <a:pt x="410" y="914"/>
                      <a:pt x="0" y="1394"/>
                      <a:pt x="0" y="1925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925"/>
                    </a:lnTo>
                    <a:cubicBezTo>
                      <a:pt x="21600" y="1394"/>
                      <a:pt x="21190" y="914"/>
                      <a:pt x="20528" y="566"/>
                    </a:cubicBezTo>
                    <a:cubicBezTo>
                      <a:pt x="19867" y="217"/>
                      <a:pt x="18952" y="0"/>
                      <a:pt x="17944" y="0"/>
                    </a:cubicBezTo>
                    <a:lnTo>
                      <a:pt x="3651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632" name="Group"/>
              <p:cNvGrpSpPr/>
              <p:nvPr/>
            </p:nvGrpSpPr>
            <p:grpSpPr>
              <a:xfrm>
                <a:off x="0" y="-1"/>
                <a:ext cx="2338325" cy="12054669"/>
                <a:chOff x="0" y="0"/>
                <a:chExt cx="2338324" cy="12054667"/>
              </a:xfrm>
            </p:grpSpPr>
            <p:sp>
              <p:nvSpPr>
                <p:cNvPr id="1629" name="Shape"/>
                <p:cNvSpPr/>
                <p:nvPr/>
              </p:nvSpPr>
              <p:spPr>
                <a:xfrm>
                  <a:off x="818982" y="0"/>
                  <a:ext cx="703676" cy="3595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749" y="0"/>
                      </a:moveTo>
                      <a:cubicBezTo>
                        <a:pt x="9981" y="0"/>
                        <a:pt x="9365" y="121"/>
                        <a:pt x="9365" y="271"/>
                      </a:cubicBezTo>
                      <a:lnTo>
                        <a:pt x="9365" y="11645"/>
                      </a:lnTo>
                      <a:cubicBezTo>
                        <a:pt x="8285" y="11652"/>
                        <a:pt x="7312" y="11740"/>
                        <a:pt x="6596" y="11880"/>
                      </a:cubicBezTo>
                      <a:cubicBezTo>
                        <a:pt x="5847" y="12026"/>
                        <a:pt x="5395" y="12226"/>
                        <a:pt x="5395" y="12449"/>
                      </a:cubicBezTo>
                      <a:lnTo>
                        <a:pt x="5395" y="15732"/>
                      </a:lnTo>
                      <a:cubicBezTo>
                        <a:pt x="2253" y="15960"/>
                        <a:pt x="0" y="16536"/>
                        <a:pt x="0" y="17230"/>
                      </a:cubicBez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17230"/>
                      </a:lnTo>
                      <a:cubicBezTo>
                        <a:pt x="21600" y="16536"/>
                        <a:pt x="19321" y="15960"/>
                        <a:pt x="16185" y="15732"/>
                      </a:cubicBezTo>
                      <a:lnTo>
                        <a:pt x="16185" y="12449"/>
                      </a:lnTo>
                      <a:cubicBezTo>
                        <a:pt x="16185" y="12226"/>
                        <a:pt x="15730" y="12026"/>
                        <a:pt x="14984" y="11880"/>
                      </a:cubicBezTo>
                      <a:cubicBezTo>
                        <a:pt x="14252" y="11736"/>
                        <a:pt x="13248" y="11648"/>
                        <a:pt x="12133" y="11645"/>
                      </a:cubicBezTo>
                      <a:lnTo>
                        <a:pt x="12133" y="271"/>
                      </a:lnTo>
                      <a:cubicBezTo>
                        <a:pt x="12133" y="121"/>
                        <a:pt x="11517" y="0"/>
                        <a:pt x="10749" y="0"/>
                      </a:cubicBezTo>
                      <a:close/>
                    </a:path>
                  </a:pathLst>
                </a:cu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1630" name="Shape"/>
                <p:cNvSpPr/>
                <p:nvPr/>
              </p:nvSpPr>
              <p:spPr>
                <a:xfrm>
                  <a:off x="354689" y="3596278"/>
                  <a:ext cx="1631865" cy="63785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3653" y="0"/>
                      </a:moveTo>
                      <a:cubicBezTo>
                        <a:pt x="2646" y="0"/>
                        <a:pt x="1732" y="108"/>
                        <a:pt x="1071" y="282"/>
                      </a:cubicBezTo>
                      <a:cubicBezTo>
                        <a:pt x="409" y="456"/>
                        <a:pt x="0" y="696"/>
                        <a:pt x="0" y="961"/>
                      </a:cubicBez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961"/>
                      </a:lnTo>
                      <a:cubicBezTo>
                        <a:pt x="21600" y="829"/>
                        <a:pt x="21498" y="702"/>
                        <a:pt x="21313" y="587"/>
                      </a:cubicBezTo>
                      <a:cubicBezTo>
                        <a:pt x="21128" y="472"/>
                        <a:pt x="20860" y="369"/>
                        <a:pt x="20529" y="282"/>
                      </a:cubicBezTo>
                      <a:cubicBezTo>
                        <a:pt x="19868" y="108"/>
                        <a:pt x="18954" y="0"/>
                        <a:pt x="17947" y="0"/>
                      </a:cubicBezTo>
                      <a:lnTo>
                        <a:pt x="3653" y="0"/>
                      </a:lnTo>
                      <a:close/>
                    </a:path>
                  </a:pathLst>
                </a:custGeom>
                <a:noFill/>
                <a:ln w="635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1631" name="Shape"/>
                <p:cNvSpPr/>
                <p:nvPr/>
              </p:nvSpPr>
              <p:spPr>
                <a:xfrm>
                  <a:off x="0" y="9926685"/>
                  <a:ext cx="2338325" cy="21279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8" h="21311" extrusionOk="0">
                      <a:moveTo>
                        <a:pt x="1260" y="0"/>
                      </a:moveTo>
                      <a:cubicBezTo>
                        <a:pt x="566" y="0"/>
                        <a:pt x="-1" y="614"/>
                        <a:pt x="0" y="1367"/>
                      </a:cubicBezTo>
                      <a:cubicBezTo>
                        <a:pt x="1" y="2120"/>
                        <a:pt x="566" y="2728"/>
                        <a:pt x="1260" y="2726"/>
                      </a:cubicBezTo>
                      <a:lnTo>
                        <a:pt x="8089" y="2726"/>
                      </a:lnTo>
                      <a:lnTo>
                        <a:pt x="8089" y="15560"/>
                      </a:lnTo>
                      <a:cubicBezTo>
                        <a:pt x="6858" y="15701"/>
                        <a:pt x="5685" y="15910"/>
                        <a:pt x="4705" y="16247"/>
                      </a:cubicBezTo>
                      <a:cubicBezTo>
                        <a:pt x="1338" y="17405"/>
                        <a:pt x="1338" y="19285"/>
                        <a:pt x="4705" y="20442"/>
                      </a:cubicBezTo>
                      <a:cubicBezTo>
                        <a:pt x="8072" y="21600"/>
                        <a:pt x="13533" y="21600"/>
                        <a:pt x="16900" y="20442"/>
                      </a:cubicBezTo>
                      <a:cubicBezTo>
                        <a:pt x="20267" y="19285"/>
                        <a:pt x="20267" y="17405"/>
                        <a:pt x="16900" y="16247"/>
                      </a:cubicBezTo>
                      <a:cubicBezTo>
                        <a:pt x="15918" y="15910"/>
                        <a:pt x="14742" y="15701"/>
                        <a:pt x="13509" y="15560"/>
                      </a:cubicBezTo>
                      <a:lnTo>
                        <a:pt x="13509" y="2726"/>
                      </a:lnTo>
                      <a:lnTo>
                        <a:pt x="20344" y="2726"/>
                      </a:lnTo>
                      <a:cubicBezTo>
                        <a:pt x="21039" y="2726"/>
                        <a:pt x="21597" y="2120"/>
                        <a:pt x="21598" y="1367"/>
                      </a:cubicBezTo>
                      <a:cubicBezTo>
                        <a:pt x="21599" y="614"/>
                        <a:pt x="21039" y="2"/>
                        <a:pt x="20344" y="0"/>
                      </a:cubicBezTo>
                      <a:lnTo>
                        <a:pt x="1260" y="0"/>
                      </a:lnTo>
                      <a:close/>
                    </a:path>
                  </a:pathLst>
                </a:cu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</p:grpSp>
        <p:grpSp>
          <p:nvGrpSpPr>
            <p:cNvPr id="1636" name="Group"/>
            <p:cNvGrpSpPr/>
            <p:nvPr/>
          </p:nvGrpSpPr>
          <p:grpSpPr>
            <a:xfrm>
              <a:off x="2225202" y="0"/>
              <a:ext cx="4908975" cy="12202493"/>
              <a:chOff x="0" y="0"/>
              <a:chExt cx="4908974" cy="12202492"/>
            </a:xfrm>
          </p:grpSpPr>
          <p:sp>
            <p:nvSpPr>
              <p:cNvPr id="1634" name="Shape"/>
              <p:cNvSpPr/>
              <p:nvPr/>
            </p:nvSpPr>
            <p:spPr>
              <a:xfrm>
                <a:off x="0" y="0"/>
                <a:ext cx="4908975" cy="122024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15" h="21598" extrusionOk="0">
                    <a:moveTo>
                      <a:pt x="2762" y="0"/>
                    </a:moveTo>
                    <a:lnTo>
                      <a:pt x="2511" y="77"/>
                    </a:lnTo>
                    <a:cubicBezTo>
                      <a:pt x="2491" y="102"/>
                      <a:pt x="465" y="2595"/>
                      <a:pt x="68" y="5331"/>
                    </a:cubicBezTo>
                    <a:cubicBezTo>
                      <a:pt x="-463" y="8985"/>
                      <a:pt x="2130" y="11410"/>
                      <a:pt x="7572" y="12348"/>
                    </a:cubicBezTo>
                    <a:lnTo>
                      <a:pt x="7630" y="12356"/>
                    </a:lnTo>
                    <a:cubicBezTo>
                      <a:pt x="7648" y="12358"/>
                      <a:pt x="9446" y="12521"/>
                      <a:pt x="9446" y="14698"/>
                    </a:cubicBezTo>
                    <a:lnTo>
                      <a:pt x="9446" y="19021"/>
                    </a:lnTo>
                    <a:cubicBezTo>
                      <a:pt x="9280" y="19173"/>
                      <a:pt x="7762" y="20375"/>
                      <a:pt x="1188" y="20605"/>
                    </a:cubicBezTo>
                    <a:lnTo>
                      <a:pt x="1004" y="20649"/>
                    </a:lnTo>
                    <a:cubicBezTo>
                      <a:pt x="913" y="20700"/>
                      <a:pt x="460" y="20961"/>
                      <a:pt x="618" y="21160"/>
                    </a:cubicBezTo>
                    <a:cubicBezTo>
                      <a:pt x="665" y="21218"/>
                      <a:pt x="789" y="21295"/>
                      <a:pt x="1082" y="21330"/>
                    </a:cubicBezTo>
                    <a:lnTo>
                      <a:pt x="1111" y="21334"/>
                    </a:lnTo>
                    <a:cubicBezTo>
                      <a:pt x="1155" y="21337"/>
                      <a:pt x="5282" y="21597"/>
                      <a:pt x="9591" y="21597"/>
                    </a:cubicBezTo>
                    <a:cubicBezTo>
                      <a:pt x="9893" y="21597"/>
                      <a:pt x="10187" y="21600"/>
                      <a:pt x="10489" y="21597"/>
                    </a:cubicBezTo>
                    <a:cubicBezTo>
                      <a:pt x="10533" y="21597"/>
                      <a:pt x="10569" y="21585"/>
                      <a:pt x="10605" y="21577"/>
                    </a:cubicBezTo>
                    <a:cubicBezTo>
                      <a:pt x="10625" y="21579"/>
                      <a:pt x="10622" y="21593"/>
                      <a:pt x="10644" y="21593"/>
                    </a:cubicBezTo>
                    <a:cubicBezTo>
                      <a:pt x="10946" y="21596"/>
                      <a:pt x="11243" y="21597"/>
                      <a:pt x="11542" y="21597"/>
                    </a:cubicBezTo>
                    <a:cubicBezTo>
                      <a:pt x="15805" y="21597"/>
                      <a:pt x="19586" y="21337"/>
                      <a:pt x="19626" y="21334"/>
                    </a:cubicBezTo>
                    <a:lnTo>
                      <a:pt x="19655" y="21330"/>
                    </a:lnTo>
                    <a:cubicBezTo>
                      <a:pt x="19946" y="21295"/>
                      <a:pt x="20057" y="21218"/>
                      <a:pt x="20100" y="21160"/>
                    </a:cubicBezTo>
                    <a:cubicBezTo>
                      <a:pt x="20246" y="20959"/>
                      <a:pt x="19747" y="20696"/>
                      <a:pt x="19646" y="20645"/>
                    </a:cubicBezTo>
                    <a:lnTo>
                      <a:pt x="19462" y="20605"/>
                    </a:lnTo>
                    <a:cubicBezTo>
                      <a:pt x="12899" y="20375"/>
                      <a:pt x="11232" y="19175"/>
                      <a:pt x="11040" y="19017"/>
                    </a:cubicBezTo>
                    <a:lnTo>
                      <a:pt x="11040" y="14698"/>
                    </a:lnTo>
                    <a:cubicBezTo>
                      <a:pt x="11040" y="12517"/>
                      <a:pt x="12995" y="12358"/>
                      <a:pt x="13010" y="12356"/>
                    </a:cubicBezTo>
                    <a:lnTo>
                      <a:pt x="13078" y="12348"/>
                    </a:lnTo>
                    <a:cubicBezTo>
                      <a:pt x="18520" y="11410"/>
                      <a:pt x="21137" y="8985"/>
                      <a:pt x="20660" y="5331"/>
                    </a:cubicBezTo>
                    <a:cubicBezTo>
                      <a:pt x="20302" y="2595"/>
                      <a:pt x="18323" y="102"/>
                      <a:pt x="18303" y="77"/>
                    </a:cubicBezTo>
                    <a:lnTo>
                      <a:pt x="18052" y="0"/>
                    </a:lnTo>
                    <a:lnTo>
                      <a:pt x="10760" y="0"/>
                    </a:lnTo>
                    <a:lnTo>
                      <a:pt x="10248" y="0"/>
                    </a:lnTo>
                    <a:lnTo>
                      <a:pt x="2762" y="0"/>
                    </a:lnTo>
                    <a:close/>
                    <a:moveTo>
                      <a:pt x="2946" y="223"/>
                    </a:moveTo>
                    <a:lnTo>
                      <a:pt x="10248" y="223"/>
                    </a:lnTo>
                    <a:lnTo>
                      <a:pt x="10760" y="223"/>
                    </a:lnTo>
                    <a:lnTo>
                      <a:pt x="17859" y="223"/>
                    </a:lnTo>
                    <a:cubicBezTo>
                      <a:pt x="18188" y="657"/>
                      <a:pt x="19821" y="2905"/>
                      <a:pt x="20138" y="5348"/>
                    </a:cubicBezTo>
                    <a:cubicBezTo>
                      <a:pt x="20606" y="8941"/>
                      <a:pt x="18165" y="11228"/>
                      <a:pt x="12894" y="12142"/>
                    </a:cubicBezTo>
                    <a:cubicBezTo>
                      <a:pt x="12565" y="12171"/>
                      <a:pt x="10509" y="12442"/>
                      <a:pt x="10509" y="14698"/>
                    </a:cubicBezTo>
                    <a:lnTo>
                      <a:pt x="10509" y="19041"/>
                    </a:lnTo>
                    <a:lnTo>
                      <a:pt x="10528" y="19086"/>
                    </a:lnTo>
                    <a:cubicBezTo>
                      <a:pt x="10587" y="19146"/>
                      <a:pt x="12056" y="20556"/>
                      <a:pt x="19308" y="20824"/>
                    </a:cubicBezTo>
                    <a:cubicBezTo>
                      <a:pt x="19483" y="20922"/>
                      <a:pt x="19633" y="21046"/>
                      <a:pt x="19597" y="21095"/>
                    </a:cubicBezTo>
                    <a:cubicBezTo>
                      <a:pt x="19590" y="21105"/>
                      <a:pt x="19552" y="21111"/>
                      <a:pt x="19520" y="21115"/>
                    </a:cubicBezTo>
                    <a:cubicBezTo>
                      <a:pt x="19229" y="21135"/>
                      <a:pt x="15083" y="21416"/>
                      <a:pt x="10653" y="21374"/>
                    </a:cubicBezTo>
                    <a:cubicBezTo>
                      <a:pt x="10616" y="21375"/>
                      <a:pt x="10618" y="21397"/>
                      <a:pt x="10586" y="21403"/>
                    </a:cubicBezTo>
                    <a:cubicBezTo>
                      <a:pt x="10553" y="21397"/>
                      <a:pt x="10527" y="21387"/>
                      <a:pt x="10489" y="21387"/>
                    </a:cubicBezTo>
                    <a:cubicBezTo>
                      <a:pt x="10487" y="21387"/>
                      <a:pt x="10481" y="21387"/>
                      <a:pt x="10480" y="21387"/>
                    </a:cubicBezTo>
                    <a:cubicBezTo>
                      <a:pt x="6051" y="21387"/>
                      <a:pt x="1530" y="21144"/>
                      <a:pt x="1207" y="21123"/>
                    </a:cubicBezTo>
                    <a:cubicBezTo>
                      <a:pt x="1133" y="21113"/>
                      <a:pt x="1124" y="21096"/>
                      <a:pt x="1120" y="21091"/>
                    </a:cubicBezTo>
                    <a:cubicBezTo>
                      <a:pt x="1076" y="21036"/>
                      <a:pt x="1212" y="20913"/>
                      <a:pt x="1352" y="20824"/>
                    </a:cubicBezTo>
                    <a:cubicBezTo>
                      <a:pt x="8602" y="20555"/>
                      <a:pt x="9906" y="19142"/>
                      <a:pt x="9958" y="19081"/>
                    </a:cubicBezTo>
                    <a:lnTo>
                      <a:pt x="9977" y="19041"/>
                    </a:lnTo>
                    <a:lnTo>
                      <a:pt x="9977" y="14698"/>
                    </a:lnTo>
                    <a:cubicBezTo>
                      <a:pt x="9977" y="12449"/>
                      <a:pt x="8070" y="12172"/>
                      <a:pt x="7756" y="12142"/>
                    </a:cubicBezTo>
                    <a:cubicBezTo>
                      <a:pt x="2484" y="11228"/>
                      <a:pt x="69" y="8942"/>
                      <a:pt x="589" y="5348"/>
                    </a:cubicBezTo>
                    <a:cubicBezTo>
                      <a:pt x="943" y="2904"/>
                      <a:pt x="2610" y="655"/>
                      <a:pt x="2946" y="223"/>
                    </a:cubicBezTo>
                    <a:close/>
                  </a:path>
                </a:pathLst>
              </a:custGeom>
              <a:solidFill>
                <a:srgbClr val="53585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635" name="Shape"/>
              <p:cNvSpPr/>
              <p:nvPr/>
            </p:nvSpPr>
            <p:spPr>
              <a:xfrm>
                <a:off x="519602" y="4941613"/>
                <a:ext cx="3875012" cy="1840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295" y="9013"/>
                      <a:pt x="3783" y="16901"/>
                      <a:pt x="8318" y="21439"/>
                    </a:cubicBezTo>
                    <a:lnTo>
                      <a:pt x="12388" y="21600"/>
                    </a:lnTo>
                    <a:cubicBezTo>
                      <a:pt x="12388" y="21600"/>
                      <a:pt x="16573" y="19935"/>
                      <a:pt x="19622" y="9510"/>
                    </a:cubicBezTo>
                    <a:cubicBezTo>
                      <a:pt x="20381" y="6918"/>
                      <a:pt x="21064" y="3781"/>
                      <a:pt x="2160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B82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grpSp>
          <p:nvGrpSpPr>
            <p:cNvPr id="1654" name="Group"/>
            <p:cNvGrpSpPr/>
            <p:nvPr/>
          </p:nvGrpSpPr>
          <p:grpSpPr>
            <a:xfrm>
              <a:off x="5144980" y="11175661"/>
              <a:ext cx="7999341" cy="845019"/>
              <a:chOff x="0" y="0"/>
              <a:chExt cx="7999340" cy="845018"/>
            </a:xfrm>
          </p:grpSpPr>
          <p:grpSp>
            <p:nvGrpSpPr>
              <p:cNvPr id="1644" name="Group"/>
              <p:cNvGrpSpPr/>
              <p:nvPr/>
            </p:nvGrpSpPr>
            <p:grpSpPr>
              <a:xfrm>
                <a:off x="5657169" y="0"/>
                <a:ext cx="2342172" cy="845019"/>
                <a:chOff x="0" y="0"/>
                <a:chExt cx="2342170" cy="845018"/>
              </a:xfrm>
            </p:grpSpPr>
            <p:sp>
              <p:nvSpPr>
                <p:cNvPr id="1637" name="Shape"/>
                <p:cNvSpPr/>
                <p:nvPr/>
              </p:nvSpPr>
              <p:spPr>
                <a:xfrm>
                  <a:off x="1478318" y="13127"/>
                  <a:ext cx="518267" cy="6524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2" h="20514" extrusionOk="0">
                      <a:moveTo>
                        <a:pt x="7590" y="25"/>
                      </a:moveTo>
                      <a:cubicBezTo>
                        <a:pt x="4405" y="299"/>
                        <a:pt x="2307" y="1695"/>
                        <a:pt x="536" y="4279"/>
                      </a:cubicBezTo>
                      <a:cubicBezTo>
                        <a:pt x="49" y="4990"/>
                        <a:pt x="-28" y="5961"/>
                        <a:pt x="296" y="6761"/>
                      </a:cubicBezTo>
                      <a:cubicBezTo>
                        <a:pt x="-655" y="8570"/>
                        <a:pt x="785" y="11157"/>
                        <a:pt x="3171" y="10493"/>
                      </a:cubicBezTo>
                      <a:cubicBezTo>
                        <a:pt x="4721" y="10062"/>
                        <a:pt x="6141" y="9465"/>
                        <a:pt x="7403" y="8658"/>
                      </a:cubicBezTo>
                      <a:cubicBezTo>
                        <a:pt x="7651" y="9209"/>
                        <a:pt x="8075" y="9510"/>
                        <a:pt x="8575" y="9701"/>
                      </a:cubicBezTo>
                      <a:cubicBezTo>
                        <a:pt x="8093" y="10562"/>
                        <a:pt x="7718" y="11520"/>
                        <a:pt x="7616" y="12641"/>
                      </a:cubicBezTo>
                      <a:cubicBezTo>
                        <a:pt x="7562" y="13238"/>
                        <a:pt x="7697" y="13704"/>
                        <a:pt x="7962" y="14059"/>
                      </a:cubicBezTo>
                      <a:cubicBezTo>
                        <a:pt x="7170" y="14713"/>
                        <a:pt x="7047" y="16062"/>
                        <a:pt x="7430" y="17104"/>
                      </a:cubicBezTo>
                      <a:cubicBezTo>
                        <a:pt x="8308" y="19495"/>
                        <a:pt x="10273" y="21397"/>
                        <a:pt x="12514" y="20086"/>
                      </a:cubicBezTo>
                      <a:cubicBezTo>
                        <a:pt x="13480" y="19521"/>
                        <a:pt x="13837" y="18578"/>
                        <a:pt x="13845" y="17563"/>
                      </a:cubicBezTo>
                      <a:cubicBezTo>
                        <a:pt x="15010" y="17407"/>
                        <a:pt x="16159" y="17175"/>
                        <a:pt x="17253" y="16645"/>
                      </a:cubicBezTo>
                      <a:cubicBezTo>
                        <a:pt x="18997" y="15801"/>
                        <a:pt x="20945" y="14671"/>
                        <a:pt x="20793" y="12600"/>
                      </a:cubicBezTo>
                      <a:cubicBezTo>
                        <a:pt x="20766" y="12220"/>
                        <a:pt x="20564" y="11200"/>
                        <a:pt x="19862" y="10598"/>
                      </a:cubicBezTo>
                      <a:cubicBezTo>
                        <a:pt x="19286" y="10103"/>
                        <a:pt x="19237" y="8801"/>
                        <a:pt x="19036" y="8492"/>
                      </a:cubicBezTo>
                      <a:cubicBezTo>
                        <a:pt x="18873" y="8240"/>
                        <a:pt x="18639" y="8098"/>
                        <a:pt x="18451" y="7887"/>
                      </a:cubicBezTo>
                      <a:cubicBezTo>
                        <a:pt x="18834" y="7209"/>
                        <a:pt x="19120" y="6432"/>
                        <a:pt x="19196" y="5447"/>
                      </a:cubicBezTo>
                      <a:cubicBezTo>
                        <a:pt x="19306" y="4022"/>
                        <a:pt x="19796" y="3612"/>
                        <a:pt x="18850" y="2694"/>
                      </a:cubicBezTo>
                      <a:cubicBezTo>
                        <a:pt x="18332" y="2192"/>
                        <a:pt x="16482" y="1849"/>
                        <a:pt x="15549" y="1839"/>
                      </a:cubicBezTo>
                      <a:cubicBezTo>
                        <a:pt x="13021" y="1154"/>
                        <a:pt x="10245" y="-203"/>
                        <a:pt x="7590" y="25"/>
                      </a:cubicBezTo>
                      <a:close/>
                    </a:path>
                  </a:pathLst>
                </a:custGeom>
                <a:solidFill>
                  <a:srgbClr val="A9A89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>
                    <a:lnSpc>
                      <a:spcPct val="100000"/>
                    </a:lnSpc>
                    <a:spcBef>
                      <a:spcPts val="0"/>
                    </a:spcBef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638" name="Shape"/>
                <p:cNvSpPr/>
                <p:nvPr/>
              </p:nvSpPr>
              <p:spPr>
                <a:xfrm>
                  <a:off x="346847" y="77158"/>
                  <a:ext cx="1656247" cy="725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9" h="20832" extrusionOk="0">
                      <a:moveTo>
                        <a:pt x="795" y="32"/>
                      </a:moveTo>
                      <a:cubicBezTo>
                        <a:pt x="344" y="78"/>
                        <a:pt x="11" y="1120"/>
                        <a:pt x="53" y="2088"/>
                      </a:cubicBezTo>
                      <a:cubicBezTo>
                        <a:pt x="66" y="2406"/>
                        <a:pt x="95" y="2713"/>
                        <a:pt x="129" y="3002"/>
                      </a:cubicBezTo>
                      <a:cubicBezTo>
                        <a:pt x="-278" y="5410"/>
                        <a:pt x="314" y="7357"/>
                        <a:pt x="1392" y="7590"/>
                      </a:cubicBezTo>
                      <a:cubicBezTo>
                        <a:pt x="1529" y="8065"/>
                        <a:pt x="1772" y="8355"/>
                        <a:pt x="2117" y="8200"/>
                      </a:cubicBezTo>
                      <a:cubicBezTo>
                        <a:pt x="3007" y="7798"/>
                        <a:pt x="3900" y="7692"/>
                        <a:pt x="4803" y="7648"/>
                      </a:cubicBezTo>
                      <a:cubicBezTo>
                        <a:pt x="4915" y="7656"/>
                        <a:pt x="5028" y="7665"/>
                        <a:pt x="5136" y="7648"/>
                      </a:cubicBezTo>
                      <a:cubicBezTo>
                        <a:pt x="6067" y="7495"/>
                        <a:pt x="5585" y="3492"/>
                        <a:pt x="4906" y="1993"/>
                      </a:cubicBezTo>
                      <a:cubicBezTo>
                        <a:pt x="4584" y="1284"/>
                        <a:pt x="3497" y="978"/>
                        <a:pt x="3430" y="984"/>
                      </a:cubicBezTo>
                      <a:cubicBezTo>
                        <a:pt x="2667" y="-16"/>
                        <a:pt x="1686" y="-59"/>
                        <a:pt x="795" y="32"/>
                      </a:cubicBezTo>
                      <a:close/>
                      <a:moveTo>
                        <a:pt x="10381" y="32"/>
                      </a:moveTo>
                      <a:cubicBezTo>
                        <a:pt x="9930" y="78"/>
                        <a:pt x="9606" y="1120"/>
                        <a:pt x="9648" y="2088"/>
                      </a:cubicBezTo>
                      <a:cubicBezTo>
                        <a:pt x="9661" y="2406"/>
                        <a:pt x="9690" y="2713"/>
                        <a:pt x="9725" y="3002"/>
                      </a:cubicBezTo>
                      <a:cubicBezTo>
                        <a:pt x="9317" y="5410"/>
                        <a:pt x="9909" y="7357"/>
                        <a:pt x="10987" y="7590"/>
                      </a:cubicBezTo>
                      <a:cubicBezTo>
                        <a:pt x="11124" y="8065"/>
                        <a:pt x="11358" y="8355"/>
                        <a:pt x="11703" y="8200"/>
                      </a:cubicBezTo>
                      <a:cubicBezTo>
                        <a:pt x="12594" y="7798"/>
                        <a:pt x="13495" y="7692"/>
                        <a:pt x="14398" y="7648"/>
                      </a:cubicBezTo>
                      <a:cubicBezTo>
                        <a:pt x="14510" y="7656"/>
                        <a:pt x="14615" y="7665"/>
                        <a:pt x="14723" y="7648"/>
                      </a:cubicBezTo>
                      <a:cubicBezTo>
                        <a:pt x="15654" y="7495"/>
                        <a:pt x="15180" y="3492"/>
                        <a:pt x="14501" y="1993"/>
                      </a:cubicBezTo>
                      <a:cubicBezTo>
                        <a:pt x="14180" y="1284"/>
                        <a:pt x="13084" y="978"/>
                        <a:pt x="13017" y="984"/>
                      </a:cubicBezTo>
                      <a:cubicBezTo>
                        <a:pt x="12254" y="-16"/>
                        <a:pt x="11272" y="-59"/>
                        <a:pt x="10381" y="32"/>
                      </a:cubicBezTo>
                      <a:close/>
                      <a:moveTo>
                        <a:pt x="7260" y="8904"/>
                      </a:moveTo>
                      <a:cubicBezTo>
                        <a:pt x="6838" y="8710"/>
                        <a:pt x="6536" y="9116"/>
                        <a:pt x="6364" y="9761"/>
                      </a:cubicBezTo>
                      <a:cubicBezTo>
                        <a:pt x="5040" y="10124"/>
                        <a:pt x="4300" y="12766"/>
                        <a:pt x="4778" y="15986"/>
                      </a:cubicBezTo>
                      <a:cubicBezTo>
                        <a:pt x="4732" y="16377"/>
                        <a:pt x="4695" y="16777"/>
                        <a:pt x="4675" y="17205"/>
                      </a:cubicBezTo>
                      <a:cubicBezTo>
                        <a:pt x="4615" y="18508"/>
                        <a:pt x="5010" y="19905"/>
                        <a:pt x="5562" y="19947"/>
                      </a:cubicBezTo>
                      <a:cubicBezTo>
                        <a:pt x="6654" y="20029"/>
                        <a:pt x="7850" y="21401"/>
                        <a:pt x="8795" y="20023"/>
                      </a:cubicBezTo>
                      <a:cubicBezTo>
                        <a:pt x="8877" y="20027"/>
                        <a:pt x="10621" y="20058"/>
                        <a:pt x="11021" y="19090"/>
                      </a:cubicBezTo>
                      <a:cubicBezTo>
                        <a:pt x="11364" y="18261"/>
                        <a:pt x="11194" y="17575"/>
                        <a:pt x="11285" y="15834"/>
                      </a:cubicBezTo>
                      <a:cubicBezTo>
                        <a:pt x="11330" y="14974"/>
                        <a:pt x="11747" y="13091"/>
                        <a:pt x="11712" y="12312"/>
                      </a:cubicBezTo>
                      <a:cubicBezTo>
                        <a:pt x="11643" y="10773"/>
                        <a:pt x="11412" y="9578"/>
                        <a:pt x="10961" y="9513"/>
                      </a:cubicBezTo>
                      <a:cubicBezTo>
                        <a:pt x="10829" y="9495"/>
                        <a:pt x="10688" y="9497"/>
                        <a:pt x="10552" y="9513"/>
                      </a:cubicBezTo>
                      <a:cubicBezTo>
                        <a:pt x="9444" y="9495"/>
                        <a:pt x="8348" y="9404"/>
                        <a:pt x="7260" y="8904"/>
                      </a:cubicBezTo>
                      <a:close/>
                      <a:moveTo>
                        <a:pt x="17605" y="10008"/>
                      </a:moveTo>
                      <a:cubicBezTo>
                        <a:pt x="17255" y="9843"/>
                        <a:pt x="17003" y="10224"/>
                        <a:pt x="16855" y="10827"/>
                      </a:cubicBezTo>
                      <a:cubicBezTo>
                        <a:pt x="15748" y="11210"/>
                        <a:pt x="15114" y="13690"/>
                        <a:pt x="15490" y="16653"/>
                      </a:cubicBezTo>
                      <a:cubicBezTo>
                        <a:pt x="15449" y="17016"/>
                        <a:pt x="15416" y="17379"/>
                        <a:pt x="15396" y="17776"/>
                      </a:cubicBezTo>
                      <a:cubicBezTo>
                        <a:pt x="15337" y="18984"/>
                        <a:pt x="15652" y="20251"/>
                        <a:pt x="16113" y="20270"/>
                      </a:cubicBezTo>
                      <a:cubicBezTo>
                        <a:pt x="17023" y="20308"/>
                        <a:pt x="18010" y="21541"/>
                        <a:pt x="18808" y="20232"/>
                      </a:cubicBezTo>
                      <a:cubicBezTo>
                        <a:pt x="18877" y="20233"/>
                        <a:pt x="20327" y="20209"/>
                        <a:pt x="20667" y="19299"/>
                      </a:cubicBezTo>
                      <a:cubicBezTo>
                        <a:pt x="20959" y="18520"/>
                        <a:pt x="20826" y="17886"/>
                        <a:pt x="20915" y="16272"/>
                      </a:cubicBezTo>
                      <a:cubicBezTo>
                        <a:pt x="20958" y="15475"/>
                        <a:pt x="21322" y="13717"/>
                        <a:pt x="21298" y="12997"/>
                      </a:cubicBezTo>
                      <a:cubicBezTo>
                        <a:pt x="21252" y="11575"/>
                        <a:pt x="21060" y="10490"/>
                        <a:pt x="20684" y="10446"/>
                      </a:cubicBezTo>
                      <a:cubicBezTo>
                        <a:pt x="20574" y="10433"/>
                        <a:pt x="20466" y="10426"/>
                        <a:pt x="20352" y="10446"/>
                      </a:cubicBezTo>
                      <a:cubicBezTo>
                        <a:pt x="19428" y="10468"/>
                        <a:pt x="18510" y="10432"/>
                        <a:pt x="17605" y="10008"/>
                      </a:cubicBezTo>
                      <a:close/>
                    </a:path>
                  </a:pathLst>
                </a:custGeom>
                <a:solidFill>
                  <a:srgbClr val="A2A19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>
                    <a:lnSpc>
                      <a:spcPct val="100000"/>
                    </a:lnSpc>
                    <a:spcBef>
                      <a:spcPts val="0"/>
                    </a:spcBef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639" name="Shape"/>
                <p:cNvSpPr/>
                <p:nvPr/>
              </p:nvSpPr>
              <p:spPr>
                <a:xfrm>
                  <a:off x="38809" y="13266"/>
                  <a:ext cx="2062134" cy="8317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5" h="21457" extrusionOk="0">
                      <a:moveTo>
                        <a:pt x="1502" y="0"/>
                      </a:moveTo>
                      <a:cubicBezTo>
                        <a:pt x="1288" y="7"/>
                        <a:pt x="1089" y="137"/>
                        <a:pt x="900" y="428"/>
                      </a:cubicBezTo>
                      <a:cubicBezTo>
                        <a:pt x="744" y="355"/>
                        <a:pt x="589" y="410"/>
                        <a:pt x="449" y="650"/>
                      </a:cubicBezTo>
                      <a:cubicBezTo>
                        <a:pt x="-209" y="1772"/>
                        <a:pt x="-114" y="4480"/>
                        <a:pt x="538" y="6399"/>
                      </a:cubicBezTo>
                      <a:cubicBezTo>
                        <a:pt x="596" y="8178"/>
                        <a:pt x="1344" y="10662"/>
                        <a:pt x="1960" y="10095"/>
                      </a:cubicBezTo>
                      <a:cubicBezTo>
                        <a:pt x="2676" y="9435"/>
                        <a:pt x="3303" y="8625"/>
                        <a:pt x="3814" y="7254"/>
                      </a:cubicBezTo>
                      <a:cubicBezTo>
                        <a:pt x="3834" y="7254"/>
                        <a:pt x="3849" y="7260"/>
                        <a:pt x="3868" y="7254"/>
                      </a:cubicBezTo>
                      <a:cubicBezTo>
                        <a:pt x="4017" y="7317"/>
                        <a:pt x="4168" y="7356"/>
                        <a:pt x="4306" y="7323"/>
                      </a:cubicBezTo>
                      <a:cubicBezTo>
                        <a:pt x="4770" y="7211"/>
                        <a:pt x="5009" y="6517"/>
                        <a:pt x="5181" y="5424"/>
                      </a:cubicBezTo>
                      <a:cubicBezTo>
                        <a:pt x="5346" y="4382"/>
                        <a:pt x="4961" y="2319"/>
                        <a:pt x="4491" y="1608"/>
                      </a:cubicBezTo>
                      <a:cubicBezTo>
                        <a:pt x="3828" y="608"/>
                        <a:pt x="3240" y="192"/>
                        <a:pt x="2637" y="171"/>
                      </a:cubicBezTo>
                      <a:cubicBezTo>
                        <a:pt x="2563" y="171"/>
                        <a:pt x="2487" y="179"/>
                        <a:pt x="2411" y="188"/>
                      </a:cubicBezTo>
                      <a:cubicBezTo>
                        <a:pt x="2311" y="201"/>
                        <a:pt x="2232" y="265"/>
                        <a:pt x="2165" y="359"/>
                      </a:cubicBezTo>
                      <a:cubicBezTo>
                        <a:pt x="1941" y="113"/>
                        <a:pt x="1716" y="-7"/>
                        <a:pt x="1502" y="0"/>
                      </a:cubicBezTo>
                      <a:close/>
                      <a:moveTo>
                        <a:pt x="9326" y="0"/>
                      </a:moveTo>
                      <a:cubicBezTo>
                        <a:pt x="9112" y="7"/>
                        <a:pt x="8906" y="137"/>
                        <a:pt x="8717" y="428"/>
                      </a:cubicBezTo>
                      <a:cubicBezTo>
                        <a:pt x="8561" y="355"/>
                        <a:pt x="8407" y="410"/>
                        <a:pt x="8266" y="650"/>
                      </a:cubicBezTo>
                      <a:cubicBezTo>
                        <a:pt x="7608" y="1772"/>
                        <a:pt x="7704" y="4480"/>
                        <a:pt x="8355" y="6399"/>
                      </a:cubicBezTo>
                      <a:cubicBezTo>
                        <a:pt x="8414" y="8178"/>
                        <a:pt x="9168" y="10662"/>
                        <a:pt x="9784" y="10095"/>
                      </a:cubicBezTo>
                      <a:cubicBezTo>
                        <a:pt x="10500" y="9435"/>
                        <a:pt x="11120" y="8625"/>
                        <a:pt x="11631" y="7254"/>
                      </a:cubicBezTo>
                      <a:cubicBezTo>
                        <a:pt x="11651" y="7254"/>
                        <a:pt x="11673" y="7260"/>
                        <a:pt x="11692" y="7254"/>
                      </a:cubicBezTo>
                      <a:cubicBezTo>
                        <a:pt x="11841" y="7317"/>
                        <a:pt x="11992" y="7356"/>
                        <a:pt x="12130" y="7323"/>
                      </a:cubicBezTo>
                      <a:cubicBezTo>
                        <a:pt x="12594" y="7211"/>
                        <a:pt x="12833" y="6517"/>
                        <a:pt x="13006" y="5424"/>
                      </a:cubicBezTo>
                      <a:cubicBezTo>
                        <a:pt x="13170" y="4382"/>
                        <a:pt x="12785" y="2319"/>
                        <a:pt x="12315" y="1608"/>
                      </a:cubicBezTo>
                      <a:cubicBezTo>
                        <a:pt x="11652" y="608"/>
                        <a:pt x="11064" y="192"/>
                        <a:pt x="10461" y="171"/>
                      </a:cubicBezTo>
                      <a:cubicBezTo>
                        <a:pt x="10387" y="171"/>
                        <a:pt x="10311" y="179"/>
                        <a:pt x="10236" y="188"/>
                      </a:cubicBezTo>
                      <a:cubicBezTo>
                        <a:pt x="10135" y="201"/>
                        <a:pt x="10057" y="265"/>
                        <a:pt x="9989" y="359"/>
                      </a:cubicBezTo>
                      <a:cubicBezTo>
                        <a:pt x="9765" y="113"/>
                        <a:pt x="9540" y="-7"/>
                        <a:pt x="9326" y="0"/>
                      </a:cubicBezTo>
                      <a:close/>
                      <a:moveTo>
                        <a:pt x="17547" y="0"/>
                      </a:moveTo>
                      <a:cubicBezTo>
                        <a:pt x="17333" y="7"/>
                        <a:pt x="17127" y="137"/>
                        <a:pt x="16938" y="428"/>
                      </a:cubicBezTo>
                      <a:cubicBezTo>
                        <a:pt x="16782" y="355"/>
                        <a:pt x="16627" y="410"/>
                        <a:pt x="16487" y="650"/>
                      </a:cubicBezTo>
                      <a:cubicBezTo>
                        <a:pt x="15829" y="1772"/>
                        <a:pt x="15924" y="4480"/>
                        <a:pt x="16576" y="6399"/>
                      </a:cubicBezTo>
                      <a:cubicBezTo>
                        <a:pt x="16634" y="8178"/>
                        <a:pt x="17382" y="10662"/>
                        <a:pt x="17998" y="10095"/>
                      </a:cubicBezTo>
                      <a:cubicBezTo>
                        <a:pt x="18714" y="9435"/>
                        <a:pt x="19341" y="8625"/>
                        <a:pt x="19852" y="7254"/>
                      </a:cubicBezTo>
                      <a:cubicBezTo>
                        <a:pt x="19872" y="7254"/>
                        <a:pt x="19893" y="7260"/>
                        <a:pt x="19913" y="7254"/>
                      </a:cubicBezTo>
                      <a:cubicBezTo>
                        <a:pt x="20062" y="7317"/>
                        <a:pt x="20206" y="7356"/>
                        <a:pt x="20344" y="7323"/>
                      </a:cubicBezTo>
                      <a:cubicBezTo>
                        <a:pt x="20808" y="7211"/>
                        <a:pt x="21054" y="6517"/>
                        <a:pt x="21226" y="5424"/>
                      </a:cubicBezTo>
                      <a:cubicBezTo>
                        <a:pt x="21391" y="4382"/>
                        <a:pt x="21006" y="2319"/>
                        <a:pt x="20536" y="1608"/>
                      </a:cubicBezTo>
                      <a:cubicBezTo>
                        <a:pt x="19873" y="608"/>
                        <a:pt x="19285" y="192"/>
                        <a:pt x="18682" y="171"/>
                      </a:cubicBezTo>
                      <a:cubicBezTo>
                        <a:pt x="18608" y="171"/>
                        <a:pt x="18532" y="179"/>
                        <a:pt x="18456" y="188"/>
                      </a:cubicBezTo>
                      <a:cubicBezTo>
                        <a:pt x="18356" y="201"/>
                        <a:pt x="18277" y="265"/>
                        <a:pt x="18210" y="359"/>
                      </a:cubicBezTo>
                      <a:cubicBezTo>
                        <a:pt x="17985" y="113"/>
                        <a:pt x="17760" y="-7"/>
                        <a:pt x="17547" y="0"/>
                      </a:cubicBezTo>
                      <a:close/>
                      <a:moveTo>
                        <a:pt x="6597" y="11344"/>
                      </a:moveTo>
                      <a:cubicBezTo>
                        <a:pt x="5981" y="10776"/>
                        <a:pt x="5233" y="13278"/>
                        <a:pt x="5175" y="15056"/>
                      </a:cubicBezTo>
                      <a:cubicBezTo>
                        <a:pt x="4523" y="16975"/>
                        <a:pt x="4428" y="19683"/>
                        <a:pt x="5086" y="20805"/>
                      </a:cubicBezTo>
                      <a:cubicBezTo>
                        <a:pt x="5226" y="21045"/>
                        <a:pt x="5381" y="21083"/>
                        <a:pt x="5537" y="21011"/>
                      </a:cubicBezTo>
                      <a:cubicBezTo>
                        <a:pt x="5914" y="21593"/>
                        <a:pt x="6353" y="21589"/>
                        <a:pt x="6802" y="21096"/>
                      </a:cubicBezTo>
                      <a:cubicBezTo>
                        <a:pt x="6869" y="21191"/>
                        <a:pt x="6948" y="21255"/>
                        <a:pt x="7049" y="21267"/>
                      </a:cubicBezTo>
                      <a:cubicBezTo>
                        <a:pt x="7124" y="21276"/>
                        <a:pt x="7200" y="21268"/>
                        <a:pt x="7274" y="21267"/>
                      </a:cubicBezTo>
                      <a:cubicBezTo>
                        <a:pt x="7275" y="21267"/>
                        <a:pt x="7280" y="21268"/>
                        <a:pt x="7281" y="21267"/>
                      </a:cubicBezTo>
                      <a:cubicBezTo>
                        <a:pt x="7884" y="21247"/>
                        <a:pt x="8472" y="20848"/>
                        <a:pt x="9134" y="19847"/>
                      </a:cubicBezTo>
                      <a:cubicBezTo>
                        <a:pt x="9605" y="19137"/>
                        <a:pt x="9983" y="17057"/>
                        <a:pt x="9818" y="16015"/>
                      </a:cubicBezTo>
                      <a:cubicBezTo>
                        <a:pt x="9646" y="14922"/>
                        <a:pt x="9407" y="14227"/>
                        <a:pt x="8943" y="14115"/>
                      </a:cubicBezTo>
                      <a:cubicBezTo>
                        <a:pt x="8805" y="14083"/>
                        <a:pt x="8660" y="14138"/>
                        <a:pt x="8512" y="14201"/>
                      </a:cubicBezTo>
                      <a:cubicBezTo>
                        <a:pt x="8492" y="14196"/>
                        <a:pt x="8471" y="14184"/>
                        <a:pt x="8451" y="14184"/>
                      </a:cubicBezTo>
                      <a:cubicBezTo>
                        <a:pt x="7940" y="12813"/>
                        <a:pt x="7313" y="12004"/>
                        <a:pt x="6597" y="11344"/>
                      </a:cubicBezTo>
                      <a:close/>
                      <a:moveTo>
                        <a:pt x="14421" y="11344"/>
                      </a:moveTo>
                      <a:cubicBezTo>
                        <a:pt x="13805" y="10776"/>
                        <a:pt x="13057" y="13278"/>
                        <a:pt x="12999" y="15056"/>
                      </a:cubicBezTo>
                      <a:cubicBezTo>
                        <a:pt x="12348" y="16975"/>
                        <a:pt x="12252" y="19683"/>
                        <a:pt x="12910" y="20805"/>
                      </a:cubicBezTo>
                      <a:cubicBezTo>
                        <a:pt x="13050" y="21045"/>
                        <a:pt x="13205" y="21083"/>
                        <a:pt x="13361" y="21011"/>
                      </a:cubicBezTo>
                      <a:cubicBezTo>
                        <a:pt x="13738" y="21593"/>
                        <a:pt x="14177" y="21589"/>
                        <a:pt x="14626" y="21096"/>
                      </a:cubicBezTo>
                      <a:cubicBezTo>
                        <a:pt x="14694" y="21191"/>
                        <a:pt x="14772" y="21255"/>
                        <a:pt x="14873" y="21267"/>
                      </a:cubicBezTo>
                      <a:cubicBezTo>
                        <a:pt x="14948" y="21276"/>
                        <a:pt x="15024" y="21268"/>
                        <a:pt x="15098" y="21267"/>
                      </a:cubicBezTo>
                      <a:cubicBezTo>
                        <a:pt x="15100" y="21267"/>
                        <a:pt x="15104" y="21268"/>
                        <a:pt x="15105" y="21267"/>
                      </a:cubicBezTo>
                      <a:cubicBezTo>
                        <a:pt x="15708" y="21247"/>
                        <a:pt x="16296" y="20848"/>
                        <a:pt x="16959" y="19847"/>
                      </a:cubicBezTo>
                      <a:cubicBezTo>
                        <a:pt x="17429" y="19137"/>
                        <a:pt x="17807" y="17057"/>
                        <a:pt x="17643" y="16015"/>
                      </a:cubicBezTo>
                      <a:cubicBezTo>
                        <a:pt x="17470" y="14922"/>
                        <a:pt x="17231" y="14227"/>
                        <a:pt x="16767" y="14115"/>
                      </a:cubicBezTo>
                      <a:cubicBezTo>
                        <a:pt x="16629" y="14083"/>
                        <a:pt x="16485" y="14138"/>
                        <a:pt x="16336" y="14201"/>
                      </a:cubicBezTo>
                      <a:cubicBezTo>
                        <a:pt x="16317" y="14196"/>
                        <a:pt x="16295" y="14184"/>
                        <a:pt x="16275" y="14184"/>
                      </a:cubicBezTo>
                      <a:cubicBezTo>
                        <a:pt x="15764" y="12813"/>
                        <a:pt x="15137" y="12004"/>
                        <a:pt x="14421" y="11344"/>
                      </a:cubicBezTo>
                      <a:close/>
                    </a:path>
                  </a:pathLst>
                </a:custGeom>
                <a:solidFill>
                  <a:srgbClr val="B8B8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>
                    <a:lnSpc>
                      <a:spcPct val="100000"/>
                    </a:lnSpc>
                    <a:spcBef>
                      <a:spcPts val="0"/>
                    </a:spcBef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640" name="Shape"/>
                <p:cNvSpPr/>
                <p:nvPr/>
              </p:nvSpPr>
              <p:spPr>
                <a:xfrm>
                  <a:off x="269933" y="13127"/>
                  <a:ext cx="2039117" cy="825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2" h="21268" extrusionOk="0">
                      <a:moveTo>
                        <a:pt x="6821" y="21"/>
                      </a:moveTo>
                      <a:cubicBezTo>
                        <a:pt x="5991" y="245"/>
                        <a:pt x="5437" y="1389"/>
                        <a:pt x="4975" y="3504"/>
                      </a:cubicBezTo>
                      <a:cubicBezTo>
                        <a:pt x="4848" y="4086"/>
                        <a:pt x="4835" y="4882"/>
                        <a:pt x="4920" y="5537"/>
                      </a:cubicBezTo>
                      <a:cubicBezTo>
                        <a:pt x="4672" y="7018"/>
                        <a:pt x="5047" y="9137"/>
                        <a:pt x="5669" y="8593"/>
                      </a:cubicBezTo>
                      <a:cubicBezTo>
                        <a:pt x="6073" y="8240"/>
                        <a:pt x="6436" y="7751"/>
                        <a:pt x="6765" y="7091"/>
                      </a:cubicBezTo>
                      <a:cubicBezTo>
                        <a:pt x="6879" y="7889"/>
                        <a:pt x="7138" y="8196"/>
                        <a:pt x="7397" y="8115"/>
                      </a:cubicBezTo>
                      <a:cubicBezTo>
                        <a:pt x="8519" y="9242"/>
                        <a:pt x="9746" y="8500"/>
                        <a:pt x="9846" y="4461"/>
                      </a:cubicBezTo>
                      <a:cubicBezTo>
                        <a:pt x="9874" y="3294"/>
                        <a:pt x="10002" y="2958"/>
                        <a:pt x="9755" y="2207"/>
                      </a:cubicBezTo>
                      <a:cubicBezTo>
                        <a:pt x="9620" y="1795"/>
                        <a:pt x="9138" y="1514"/>
                        <a:pt x="8895" y="1507"/>
                      </a:cubicBezTo>
                      <a:cubicBezTo>
                        <a:pt x="8236" y="945"/>
                        <a:pt x="7513" y="-166"/>
                        <a:pt x="6821" y="21"/>
                      </a:cubicBezTo>
                      <a:close/>
                      <a:moveTo>
                        <a:pt x="826" y="12658"/>
                      </a:moveTo>
                      <a:cubicBezTo>
                        <a:pt x="204" y="12114"/>
                        <a:pt x="-171" y="14232"/>
                        <a:pt x="77" y="15714"/>
                      </a:cubicBezTo>
                      <a:cubicBezTo>
                        <a:pt x="-8" y="16369"/>
                        <a:pt x="5" y="17165"/>
                        <a:pt x="132" y="17746"/>
                      </a:cubicBezTo>
                      <a:cubicBezTo>
                        <a:pt x="594" y="19862"/>
                        <a:pt x="1148" y="21023"/>
                        <a:pt x="1978" y="21247"/>
                      </a:cubicBezTo>
                      <a:cubicBezTo>
                        <a:pt x="2670" y="21434"/>
                        <a:pt x="3393" y="20306"/>
                        <a:pt x="4052" y="19744"/>
                      </a:cubicBezTo>
                      <a:cubicBezTo>
                        <a:pt x="4296" y="19737"/>
                        <a:pt x="4778" y="19473"/>
                        <a:pt x="4913" y="19061"/>
                      </a:cubicBezTo>
                      <a:cubicBezTo>
                        <a:pt x="5159" y="18310"/>
                        <a:pt x="5032" y="17974"/>
                        <a:pt x="5003" y="16807"/>
                      </a:cubicBezTo>
                      <a:cubicBezTo>
                        <a:pt x="4903" y="12768"/>
                        <a:pt x="3677" y="12009"/>
                        <a:pt x="2554" y="13136"/>
                      </a:cubicBezTo>
                      <a:cubicBezTo>
                        <a:pt x="2296" y="13055"/>
                        <a:pt x="2037" y="13362"/>
                        <a:pt x="1922" y="14160"/>
                      </a:cubicBezTo>
                      <a:cubicBezTo>
                        <a:pt x="1593" y="13500"/>
                        <a:pt x="1230" y="13011"/>
                        <a:pt x="826" y="12658"/>
                      </a:cubicBezTo>
                      <a:close/>
                      <a:moveTo>
                        <a:pt x="8763" y="12658"/>
                      </a:moveTo>
                      <a:cubicBezTo>
                        <a:pt x="8142" y="12114"/>
                        <a:pt x="7766" y="14232"/>
                        <a:pt x="8014" y="15714"/>
                      </a:cubicBezTo>
                      <a:cubicBezTo>
                        <a:pt x="7930" y="16369"/>
                        <a:pt x="7943" y="17165"/>
                        <a:pt x="8070" y="17746"/>
                      </a:cubicBezTo>
                      <a:cubicBezTo>
                        <a:pt x="8531" y="19862"/>
                        <a:pt x="9078" y="21023"/>
                        <a:pt x="9908" y="21247"/>
                      </a:cubicBezTo>
                      <a:cubicBezTo>
                        <a:pt x="10600" y="21434"/>
                        <a:pt x="11331" y="20306"/>
                        <a:pt x="11990" y="19744"/>
                      </a:cubicBezTo>
                      <a:cubicBezTo>
                        <a:pt x="12233" y="19737"/>
                        <a:pt x="12708" y="19473"/>
                        <a:pt x="12843" y="19061"/>
                      </a:cubicBezTo>
                      <a:cubicBezTo>
                        <a:pt x="13089" y="18310"/>
                        <a:pt x="12962" y="17974"/>
                        <a:pt x="12933" y="16807"/>
                      </a:cubicBezTo>
                      <a:cubicBezTo>
                        <a:pt x="12834" y="12768"/>
                        <a:pt x="11614" y="12009"/>
                        <a:pt x="10491" y="13136"/>
                      </a:cubicBezTo>
                      <a:cubicBezTo>
                        <a:pt x="10233" y="13055"/>
                        <a:pt x="9974" y="13362"/>
                        <a:pt x="9860" y="14160"/>
                      </a:cubicBezTo>
                      <a:cubicBezTo>
                        <a:pt x="9530" y="13500"/>
                        <a:pt x="9167" y="13011"/>
                        <a:pt x="8763" y="12658"/>
                      </a:cubicBezTo>
                      <a:close/>
                      <a:moveTo>
                        <a:pt x="17103" y="12658"/>
                      </a:moveTo>
                      <a:cubicBezTo>
                        <a:pt x="16481" y="12114"/>
                        <a:pt x="16106" y="14232"/>
                        <a:pt x="16354" y="15714"/>
                      </a:cubicBezTo>
                      <a:cubicBezTo>
                        <a:pt x="16269" y="16369"/>
                        <a:pt x="16282" y="17165"/>
                        <a:pt x="16409" y="17746"/>
                      </a:cubicBezTo>
                      <a:cubicBezTo>
                        <a:pt x="16871" y="19862"/>
                        <a:pt x="17418" y="21023"/>
                        <a:pt x="18248" y="21247"/>
                      </a:cubicBezTo>
                      <a:cubicBezTo>
                        <a:pt x="18940" y="21434"/>
                        <a:pt x="19670" y="20306"/>
                        <a:pt x="20329" y="19744"/>
                      </a:cubicBezTo>
                      <a:cubicBezTo>
                        <a:pt x="20572" y="19737"/>
                        <a:pt x="21047" y="19473"/>
                        <a:pt x="21182" y="19061"/>
                      </a:cubicBezTo>
                      <a:cubicBezTo>
                        <a:pt x="21429" y="18310"/>
                        <a:pt x="21301" y="17974"/>
                        <a:pt x="21273" y="16807"/>
                      </a:cubicBezTo>
                      <a:cubicBezTo>
                        <a:pt x="21173" y="12768"/>
                        <a:pt x="19953" y="12009"/>
                        <a:pt x="18830" y="13136"/>
                      </a:cubicBezTo>
                      <a:cubicBezTo>
                        <a:pt x="18572" y="13055"/>
                        <a:pt x="18313" y="13362"/>
                        <a:pt x="18199" y="14160"/>
                      </a:cubicBezTo>
                      <a:cubicBezTo>
                        <a:pt x="17870" y="13500"/>
                        <a:pt x="17507" y="13011"/>
                        <a:pt x="17103" y="12658"/>
                      </a:cubicBezTo>
                      <a:close/>
                    </a:path>
                  </a:pathLst>
                </a:custGeom>
                <a:solidFill>
                  <a:srgbClr val="B7B5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>
                    <a:lnSpc>
                      <a:spcPct val="100000"/>
                    </a:lnSpc>
                    <a:spcBef>
                      <a:spcPts val="0"/>
                    </a:spcBef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641" name="Shape"/>
                <p:cNvSpPr/>
                <p:nvPr/>
              </p:nvSpPr>
              <p:spPr>
                <a:xfrm>
                  <a:off x="449845" y="192887"/>
                  <a:ext cx="1892326" cy="472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1" h="17290" extrusionOk="0">
                      <a:moveTo>
                        <a:pt x="1039" y="5"/>
                      </a:moveTo>
                      <a:cubicBezTo>
                        <a:pt x="605" y="107"/>
                        <a:pt x="246" y="1872"/>
                        <a:pt x="59" y="3959"/>
                      </a:cubicBezTo>
                      <a:cubicBezTo>
                        <a:pt x="-49" y="5171"/>
                        <a:pt x="-14" y="6741"/>
                        <a:pt x="210" y="7501"/>
                      </a:cubicBezTo>
                      <a:cubicBezTo>
                        <a:pt x="135" y="7914"/>
                        <a:pt x="97" y="8456"/>
                        <a:pt x="112" y="9150"/>
                      </a:cubicBezTo>
                      <a:cubicBezTo>
                        <a:pt x="276" y="16574"/>
                        <a:pt x="2473" y="19441"/>
                        <a:pt x="3337" y="13978"/>
                      </a:cubicBezTo>
                      <a:cubicBezTo>
                        <a:pt x="3394" y="13618"/>
                        <a:pt x="3415" y="12104"/>
                        <a:pt x="3578" y="11528"/>
                      </a:cubicBezTo>
                      <a:cubicBezTo>
                        <a:pt x="3777" y="10827"/>
                        <a:pt x="3827" y="9640"/>
                        <a:pt x="3835" y="9199"/>
                      </a:cubicBezTo>
                      <a:cubicBezTo>
                        <a:pt x="3878" y="6789"/>
                        <a:pt x="3334" y="5474"/>
                        <a:pt x="2840" y="4493"/>
                      </a:cubicBezTo>
                      <a:cubicBezTo>
                        <a:pt x="2530" y="3877"/>
                        <a:pt x="2197" y="3607"/>
                        <a:pt x="1868" y="3425"/>
                      </a:cubicBezTo>
                      <a:cubicBezTo>
                        <a:pt x="1865" y="2244"/>
                        <a:pt x="1764" y="1171"/>
                        <a:pt x="1491" y="514"/>
                      </a:cubicBezTo>
                      <a:cubicBezTo>
                        <a:pt x="1332" y="133"/>
                        <a:pt x="1184" y="-30"/>
                        <a:pt x="1039" y="5"/>
                      </a:cubicBezTo>
                      <a:close/>
                      <a:moveTo>
                        <a:pt x="9660" y="5"/>
                      </a:moveTo>
                      <a:cubicBezTo>
                        <a:pt x="9225" y="107"/>
                        <a:pt x="8866" y="1872"/>
                        <a:pt x="8680" y="3959"/>
                      </a:cubicBezTo>
                      <a:cubicBezTo>
                        <a:pt x="8641" y="4398"/>
                        <a:pt x="8642" y="4887"/>
                        <a:pt x="8642" y="5366"/>
                      </a:cubicBezTo>
                      <a:cubicBezTo>
                        <a:pt x="8537" y="4682"/>
                        <a:pt x="8503" y="3611"/>
                        <a:pt x="8454" y="3304"/>
                      </a:cubicBezTo>
                      <a:cubicBezTo>
                        <a:pt x="7590" y="-2159"/>
                        <a:pt x="5385" y="708"/>
                        <a:pt x="5221" y="8132"/>
                      </a:cubicBezTo>
                      <a:cubicBezTo>
                        <a:pt x="5206" y="8825"/>
                        <a:pt x="5252" y="9368"/>
                        <a:pt x="5327" y="9781"/>
                      </a:cubicBezTo>
                      <a:cubicBezTo>
                        <a:pt x="5102" y="10541"/>
                        <a:pt x="5068" y="12111"/>
                        <a:pt x="5176" y="13323"/>
                      </a:cubicBezTo>
                      <a:cubicBezTo>
                        <a:pt x="5425" y="16105"/>
                        <a:pt x="5973" y="18318"/>
                        <a:pt x="6608" y="16792"/>
                      </a:cubicBezTo>
                      <a:cubicBezTo>
                        <a:pt x="6881" y="16136"/>
                        <a:pt x="6982" y="15038"/>
                        <a:pt x="6985" y="13857"/>
                      </a:cubicBezTo>
                      <a:cubicBezTo>
                        <a:pt x="7314" y="13675"/>
                        <a:pt x="7639" y="13406"/>
                        <a:pt x="7949" y="12789"/>
                      </a:cubicBezTo>
                      <a:cubicBezTo>
                        <a:pt x="8269" y="12153"/>
                        <a:pt x="8596" y="11339"/>
                        <a:pt x="8786" y="10218"/>
                      </a:cubicBezTo>
                      <a:cubicBezTo>
                        <a:pt x="9133" y="16797"/>
                        <a:pt x="11139" y="19158"/>
                        <a:pt x="11958" y="13978"/>
                      </a:cubicBezTo>
                      <a:cubicBezTo>
                        <a:pt x="12015" y="13618"/>
                        <a:pt x="12036" y="12104"/>
                        <a:pt x="12199" y="11528"/>
                      </a:cubicBezTo>
                      <a:cubicBezTo>
                        <a:pt x="12398" y="10827"/>
                        <a:pt x="12448" y="9640"/>
                        <a:pt x="12456" y="9199"/>
                      </a:cubicBezTo>
                      <a:cubicBezTo>
                        <a:pt x="12498" y="6789"/>
                        <a:pt x="11955" y="5474"/>
                        <a:pt x="11461" y="4493"/>
                      </a:cubicBezTo>
                      <a:cubicBezTo>
                        <a:pt x="11151" y="3877"/>
                        <a:pt x="10818" y="3607"/>
                        <a:pt x="10489" y="3425"/>
                      </a:cubicBezTo>
                      <a:cubicBezTo>
                        <a:pt x="10486" y="2244"/>
                        <a:pt x="10385" y="1171"/>
                        <a:pt x="10112" y="514"/>
                      </a:cubicBezTo>
                      <a:cubicBezTo>
                        <a:pt x="9953" y="133"/>
                        <a:pt x="9805" y="-30"/>
                        <a:pt x="9660" y="5"/>
                      </a:cubicBezTo>
                      <a:close/>
                      <a:moveTo>
                        <a:pt x="18070" y="5"/>
                      </a:moveTo>
                      <a:cubicBezTo>
                        <a:pt x="17538" y="107"/>
                        <a:pt x="17100" y="1872"/>
                        <a:pt x="16871" y="3959"/>
                      </a:cubicBezTo>
                      <a:cubicBezTo>
                        <a:pt x="16739" y="5171"/>
                        <a:pt x="16785" y="6741"/>
                        <a:pt x="17060" y="7501"/>
                      </a:cubicBezTo>
                      <a:cubicBezTo>
                        <a:pt x="16968" y="7914"/>
                        <a:pt x="16913" y="8456"/>
                        <a:pt x="16932" y="9150"/>
                      </a:cubicBezTo>
                      <a:cubicBezTo>
                        <a:pt x="17132" y="16574"/>
                        <a:pt x="19830" y="19441"/>
                        <a:pt x="20888" y="13978"/>
                      </a:cubicBezTo>
                      <a:cubicBezTo>
                        <a:pt x="20958" y="13618"/>
                        <a:pt x="20982" y="12104"/>
                        <a:pt x="21182" y="11528"/>
                      </a:cubicBezTo>
                      <a:cubicBezTo>
                        <a:pt x="21425" y="10827"/>
                        <a:pt x="21489" y="9640"/>
                        <a:pt x="21498" y="9199"/>
                      </a:cubicBezTo>
                      <a:cubicBezTo>
                        <a:pt x="21551" y="6789"/>
                        <a:pt x="20882" y="5474"/>
                        <a:pt x="20278" y="4493"/>
                      </a:cubicBezTo>
                      <a:cubicBezTo>
                        <a:pt x="19898" y="3877"/>
                        <a:pt x="19490" y="3607"/>
                        <a:pt x="19087" y="3425"/>
                      </a:cubicBezTo>
                      <a:cubicBezTo>
                        <a:pt x="19084" y="2244"/>
                        <a:pt x="18962" y="1171"/>
                        <a:pt x="18627" y="514"/>
                      </a:cubicBezTo>
                      <a:cubicBezTo>
                        <a:pt x="18433" y="133"/>
                        <a:pt x="18247" y="-30"/>
                        <a:pt x="18070" y="5"/>
                      </a:cubicBezTo>
                      <a:close/>
                    </a:path>
                  </a:pathLst>
                </a:custGeom>
                <a:solidFill>
                  <a:srgbClr val="A9A89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>
                    <a:lnSpc>
                      <a:spcPct val="100000"/>
                    </a:lnSpc>
                    <a:spcBef>
                      <a:spcPts val="0"/>
                    </a:spcBef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642" name="Shape"/>
                <p:cNvSpPr/>
                <p:nvPr/>
              </p:nvSpPr>
              <p:spPr>
                <a:xfrm>
                  <a:off x="-1" y="0"/>
                  <a:ext cx="2329277" cy="8393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42" h="21244" extrusionOk="0">
                      <a:moveTo>
                        <a:pt x="3712" y="0"/>
                      </a:moveTo>
                      <a:cubicBezTo>
                        <a:pt x="1658" y="146"/>
                        <a:pt x="693" y="1327"/>
                        <a:pt x="3233" y="4079"/>
                      </a:cubicBezTo>
                      <a:cubicBezTo>
                        <a:pt x="3286" y="4137"/>
                        <a:pt x="3242" y="4336"/>
                        <a:pt x="3250" y="4465"/>
                      </a:cubicBezTo>
                      <a:cubicBezTo>
                        <a:pt x="3192" y="5661"/>
                        <a:pt x="3635" y="7179"/>
                        <a:pt x="4131" y="7588"/>
                      </a:cubicBezTo>
                      <a:cubicBezTo>
                        <a:pt x="4202" y="9808"/>
                        <a:pt x="5588" y="11097"/>
                        <a:pt x="5888" y="9048"/>
                      </a:cubicBezTo>
                      <a:cubicBezTo>
                        <a:pt x="5940" y="8691"/>
                        <a:pt x="6018" y="8365"/>
                        <a:pt x="6097" y="8058"/>
                      </a:cubicBezTo>
                      <a:cubicBezTo>
                        <a:pt x="6305" y="8086"/>
                        <a:pt x="6504" y="7936"/>
                        <a:pt x="6648" y="7638"/>
                      </a:cubicBezTo>
                      <a:cubicBezTo>
                        <a:pt x="6929" y="7246"/>
                        <a:pt x="6986" y="6395"/>
                        <a:pt x="6890" y="5523"/>
                      </a:cubicBezTo>
                      <a:cubicBezTo>
                        <a:pt x="7177" y="5421"/>
                        <a:pt x="7457" y="5293"/>
                        <a:pt x="7699" y="5086"/>
                      </a:cubicBezTo>
                      <a:cubicBezTo>
                        <a:pt x="8458" y="4442"/>
                        <a:pt x="8273" y="1278"/>
                        <a:pt x="7352" y="521"/>
                      </a:cubicBezTo>
                      <a:cubicBezTo>
                        <a:pt x="7210" y="403"/>
                        <a:pt x="6829" y="429"/>
                        <a:pt x="6284" y="386"/>
                      </a:cubicBezTo>
                      <a:cubicBezTo>
                        <a:pt x="6140" y="375"/>
                        <a:pt x="5754" y="946"/>
                        <a:pt x="5353" y="873"/>
                      </a:cubicBezTo>
                      <a:cubicBezTo>
                        <a:pt x="4714" y="757"/>
                        <a:pt x="3983" y="-19"/>
                        <a:pt x="3712" y="0"/>
                      </a:cubicBezTo>
                      <a:close/>
                      <a:moveTo>
                        <a:pt x="10012" y="0"/>
                      </a:moveTo>
                      <a:cubicBezTo>
                        <a:pt x="7958" y="146"/>
                        <a:pt x="6988" y="1327"/>
                        <a:pt x="9528" y="4079"/>
                      </a:cubicBezTo>
                      <a:cubicBezTo>
                        <a:pt x="9581" y="4137"/>
                        <a:pt x="9542" y="4336"/>
                        <a:pt x="9550" y="4465"/>
                      </a:cubicBezTo>
                      <a:cubicBezTo>
                        <a:pt x="9492" y="5661"/>
                        <a:pt x="9935" y="7179"/>
                        <a:pt x="10431" y="7588"/>
                      </a:cubicBezTo>
                      <a:cubicBezTo>
                        <a:pt x="10502" y="9808"/>
                        <a:pt x="11889" y="11097"/>
                        <a:pt x="12188" y="9048"/>
                      </a:cubicBezTo>
                      <a:cubicBezTo>
                        <a:pt x="12240" y="8691"/>
                        <a:pt x="12312" y="8365"/>
                        <a:pt x="12392" y="8058"/>
                      </a:cubicBezTo>
                      <a:cubicBezTo>
                        <a:pt x="12600" y="8086"/>
                        <a:pt x="12798" y="7936"/>
                        <a:pt x="12942" y="7638"/>
                      </a:cubicBezTo>
                      <a:cubicBezTo>
                        <a:pt x="13224" y="7246"/>
                        <a:pt x="13286" y="6395"/>
                        <a:pt x="13190" y="5523"/>
                      </a:cubicBezTo>
                      <a:cubicBezTo>
                        <a:pt x="13477" y="5421"/>
                        <a:pt x="13751" y="5293"/>
                        <a:pt x="13994" y="5086"/>
                      </a:cubicBezTo>
                      <a:cubicBezTo>
                        <a:pt x="14753" y="4442"/>
                        <a:pt x="14573" y="1278"/>
                        <a:pt x="13653" y="521"/>
                      </a:cubicBezTo>
                      <a:cubicBezTo>
                        <a:pt x="13510" y="403"/>
                        <a:pt x="13129" y="429"/>
                        <a:pt x="12584" y="386"/>
                      </a:cubicBezTo>
                      <a:cubicBezTo>
                        <a:pt x="12440" y="375"/>
                        <a:pt x="12054" y="946"/>
                        <a:pt x="11654" y="873"/>
                      </a:cubicBezTo>
                      <a:cubicBezTo>
                        <a:pt x="11014" y="757"/>
                        <a:pt x="10284" y="-19"/>
                        <a:pt x="10012" y="0"/>
                      </a:cubicBezTo>
                      <a:close/>
                      <a:moveTo>
                        <a:pt x="16203" y="1981"/>
                      </a:moveTo>
                      <a:cubicBezTo>
                        <a:pt x="15911" y="2022"/>
                        <a:pt x="15702" y="2940"/>
                        <a:pt x="15729" y="3794"/>
                      </a:cubicBezTo>
                      <a:cubicBezTo>
                        <a:pt x="15738" y="4074"/>
                        <a:pt x="15756" y="4345"/>
                        <a:pt x="15778" y="4600"/>
                      </a:cubicBezTo>
                      <a:cubicBezTo>
                        <a:pt x="15515" y="6723"/>
                        <a:pt x="15898" y="8439"/>
                        <a:pt x="16594" y="8645"/>
                      </a:cubicBezTo>
                      <a:cubicBezTo>
                        <a:pt x="16682" y="9064"/>
                        <a:pt x="16833" y="9320"/>
                        <a:pt x="17056" y="9182"/>
                      </a:cubicBezTo>
                      <a:cubicBezTo>
                        <a:pt x="17631" y="8828"/>
                        <a:pt x="18213" y="8734"/>
                        <a:pt x="18796" y="8696"/>
                      </a:cubicBezTo>
                      <a:cubicBezTo>
                        <a:pt x="18868" y="8703"/>
                        <a:pt x="18936" y="8711"/>
                        <a:pt x="19006" y="8696"/>
                      </a:cubicBezTo>
                      <a:cubicBezTo>
                        <a:pt x="19607" y="8561"/>
                        <a:pt x="19301" y="5031"/>
                        <a:pt x="18863" y="3710"/>
                      </a:cubicBezTo>
                      <a:cubicBezTo>
                        <a:pt x="18655" y="3085"/>
                        <a:pt x="17948" y="2815"/>
                        <a:pt x="17904" y="2820"/>
                      </a:cubicBezTo>
                      <a:cubicBezTo>
                        <a:pt x="17412" y="1939"/>
                        <a:pt x="16778" y="1901"/>
                        <a:pt x="16203" y="1981"/>
                      </a:cubicBezTo>
                      <a:close/>
                      <a:moveTo>
                        <a:pt x="2423" y="11482"/>
                      </a:moveTo>
                      <a:cubicBezTo>
                        <a:pt x="2042" y="11054"/>
                        <a:pt x="1472" y="12156"/>
                        <a:pt x="1443" y="13815"/>
                      </a:cubicBezTo>
                      <a:cubicBezTo>
                        <a:pt x="1084" y="14195"/>
                        <a:pt x="771" y="15673"/>
                        <a:pt x="821" y="16871"/>
                      </a:cubicBezTo>
                      <a:cubicBezTo>
                        <a:pt x="816" y="16999"/>
                        <a:pt x="848" y="17202"/>
                        <a:pt x="810" y="17257"/>
                      </a:cubicBezTo>
                      <a:cubicBezTo>
                        <a:pt x="-1993" y="21230"/>
                        <a:pt x="3335" y="21581"/>
                        <a:pt x="3839" y="21050"/>
                      </a:cubicBezTo>
                      <a:cubicBezTo>
                        <a:pt x="4505" y="20348"/>
                        <a:pt x="4616" y="17189"/>
                        <a:pt x="4059" y="16501"/>
                      </a:cubicBezTo>
                      <a:cubicBezTo>
                        <a:pt x="3881" y="16281"/>
                        <a:pt x="3680" y="16150"/>
                        <a:pt x="3470" y="16031"/>
                      </a:cubicBezTo>
                      <a:cubicBezTo>
                        <a:pt x="3534" y="15165"/>
                        <a:pt x="3485" y="14307"/>
                        <a:pt x="3277" y="13899"/>
                      </a:cubicBezTo>
                      <a:cubicBezTo>
                        <a:pt x="3170" y="13593"/>
                        <a:pt x="3022" y="13430"/>
                        <a:pt x="2870" y="13446"/>
                      </a:cubicBezTo>
                      <a:cubicBezTo>
                        <a:pt x="2810" y="13134"/>
                        <a:pt x="2756" y="12815"/>
                        <a:pt x="2715" y="12456"/>
                      </a:cubicBezTo>
                      <a:cubicBezTo>
                        <a:pt x="2658" y="11940"/>
                        <a:pt x="2551" y="11625"/>
                        <a:pt x="2423" y="11482"/>
                      </a:cubicBezTo>
                      <a:close/>
                      <a:moveTo>
                        <a:pt x="8724" y="11482"/>
                      </a:moveTo>
                      <a:cubicBezTo>
                        <a:pt x="8342" y="11054"/>
                        <a:pt x="7772" y="12156"/>
                        <a:pt x="7743" y="13815"/>
                      </a:cubicBezTo>
                      <a:cubicBezTo>
                        <a:pt x="7385" y="14195"/>
                        <a:pt x="7072" y="15673"/>
                        <a:pt x="7121" y="16871"/>
                      </a:cubicBezTo>
                      <a:cubicBezTo>
                        <a:pt x="7116" y="16999"/>
                        <a:pt x="7149" y="17202"/>
                        <a:pt x="7110" y="17257"/>
                      </a:cubicBezTo>
                      <a:cubicBezTo>
                        <a:pt x="4307" y="21230"/>
                        <a:pt x="9630" y="21581"/>
                        <a:pt x="10134" y="21050"/>
                      </a:cubicBezTo>
                      <a:cubicBezTo>
                        <a:pt x="10800" y="20348"/>
                        <a:pt x="10917" y="17189"/>
                        <a:pt x="10359" y="16501"/>
                      </a:cubicBezTo>
                      <a:cubicBezTo>
                        <a:pt x="10181" y="16281"/>
                        <a:pt x="9974" y="16150"/>
                        <a:pt x="9765" y="16031"/>
                      </a:cubicBezTo>
                      <a:cubicBezTo>
                        <a:pt x="9829" y="15165"/>
                        <a:pt x="9780" y="14307"/>
                        <a:pt x="9572" y="13899"/>
                      </a:cubicBezTo>
                      <a:cubicBezTo>
                        <a:pt x="9465" y="13593"/>
                        <a:pt x="9322" y="13430"/>
                        <a:pt x="9170" y="13446"/>
                      </a:cubicBezTo>
                      <a:cubicBezTo>
                        <a:pt x="9110" y="13134"/>
                        <a:pt x="9056" y="12815"/>
                        <a:pt x="9016" y="12456"/>
                      </a:cubicBezTo>
                      <a:cubicBezTo>
                        <a:pt x="8958" y="11940"/>
                        <a:pt x="8851" y="11625"/>
                        <a:pt x="8724" y="11482"/>
                      </a:cubicBezTo>
                      <a:close/>
                      <a:moveTo>
                        <a:pt x="15343" y="11482"/>
                      </a:moveTo>
                      <a:cubicBezTo>
                        <a:pt x="14962" y="11054"/>
                        <a:pt x="14392" y="12156"/>
                        <a:pt x="14363" y="13815"/>
                      </a:cubicBezTo>
                      <a:cubicBezTo>
                        <a:pt x="14004" y="14195"/>
                        <a:pt x="13691" y="15673"/>
                        <a:pt x="13741" y="16871"/>
                      </a:cubicBezTo>
                      <a:cubicBezTo>
                        <a:pt x="13736" y="16999"/>
                        <a:pt x="13768" y="17202"/>
                        <a:pt x="13730" y="17257"/>
                      </a:cubicBezTo>
                      <a:cubicBezTo>
                        <a:pt x="10927" y="21230"/>
                        <a:pt x="16249" y="21581"/>
                        <a:pt x="16753" y="21050"/>
                      </a:cubicBezTo>
                      <a:cubicBezTo>
                        <a:pt x="17420" y="20348"/>
                        <a:pt x="17536" y="17189"/>
                        <a:pt x="16979" y="16501"/>
                      </a:cubicBezTo>
                      <a:cubicBezTo>
                        <a:pt x="16801" y="16281"/>
                        <a:pt x="16594" y="16150"/>
                        <a:pt x="16384" y="16031"/>
                      </a:cubicBezTo>
                      <a:cubicBezTo>
                        <a:pt x="16449" y="15165"/>
                        <a:pt x="16400" y="14307"/>
                        <a:pt x="16192" y="13899"/>
                      </a:cubicBezTo>
                      <a:cubicBezTo>
                        <a:pt x="16085" y="13593"/>
                        <a:pt x="15942" y="13430"/>
                        <a:pt x="15790" y="13446"/>
                      </a:cubicBezTo>
                      <a:cubicBezTo>
                        <a:pt x="15730" y="13134"/>
                        <a:pt x="15676" y="12815"/>
                        <a:pt x="15635" y="12456"/>
                      </a:cubicBezTo>
                      <a:cubicBezTo>
                        <a:pt x="15578" y="11940"/>
                        <a:pt x="15471" y="11625"/>
                        <a:pt x="15343" y="11482"/>
                      </a:cubicBezTo>
                      <a:close/>
                    </a:path>
                  </a:pathLst>
                </a:custGeom>
                <a:solidFill>
                  <a:srgbClr val="9B9A9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>
                    <a:lnSpc>
                      <a:spcPct val="100000"/>
                    </a:lnSpc>
                    <a:spcBef>
                      <a:spcPts val="0"/>
                    </a:spcBef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643" name="Shape"/>
                <p:cNvSpPr/>
                <p:nvPr/>
              </p:nvSpPr>
              <p:spPr>
                <a:xfrm>
                  <a:off x="128716" y="115918"/>
                  <a:ext cx="2069875" cy="717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26" h="21181" extrusionOk="0">
                      <a:moveTo>
                        <a:pt x="7600" y="24"/>
                      </a:moveTo>
                      <a:cubicBezTo>
                        <a:pt x="7275" y="-62"/>
                        <a:pt x="6956" y="75"/>
                        <a:pt x="6659" y="513"/>
                      </a:cubicBezTo>
                      <a:cubicBezTo>
                        <a:pt x="6469" y="345"/>
                        <a:pt x="6261" y="331"/>
                        <a:pt x="6048" y="513"/>
                      </a:cubicBezTo>
                      <a:cubicBezTo>
                        <a:pt x="5732" y="785"/>
                        <a:pt x="5526" y="1392"/>
                        <a:pt x="5389" y="2178"/>
                      </a:cubicBezTo>
                      <a:cubicBezTo>
                        <a:pt x="5075" y="2258"/>
                        <a:pt x="4780" y="3099"/>
                        <a:pt x="4792" y="4723"/>
                      </a:cubicBezTo>
                      <a:cubicBezTo>
                        <a:pt x="4816" y="7943"/>
                        <a:pt x="5239" y="10396"/>
                        <a:pt x="5918" y="12046"/>
                      </a:cubicBezTo>
                      <a:cubicBezTo>
                        <a:pt x="6341" y="13076"/>
                        <a:pt x="6733" y="11955"/>
                        <a:pt x="6852" y="10500"/>
                      </a:cubicBezTo>
                      <a:cubicBezTo>
                        <a:pt x="6875" y="10407"/>
                        <a:pt x="6897" y="10323"/>
                        <a:pt x="6920" y="10225"/>
                      </a:cubicBezTo>
                      <a:cubicBezTo>
                        <a:pt x="7109" y="10356"/>
                        <a:pt x="7304" y="10406"/>
                        <a:pt x="7517" y="10402"/>
                      </a:cubicBezTo>
                      <a:cubicBezTo>
                        <a:pt x="7748" y="10397"/>
                        <a:pt x="7944" y="9925"/>
                        <a:pt x="8060" y="9227"/>
                      </a:cubicBezTo>
                      <a:cubicBezTo>
                        <a:pt x="8303" y="8880"/>
                        <a:pt x="8544" y="8346"/>
                        <a:pt x="8767" y="7641"/>
                      </a:cubicBezTo>
                      <a:cubicBezTo>
                        <a:pt x="8961" y="7028"/>
                        <a:pt x="8990" y="5938"/>
                        <a:pt x="8918" y="5017"/>
                      </a:cubicBezTo>
                      <a:cubicBezTo>
                        <a:pt x="9210" y="3508"/>
                        <a:pt x="8981" y="1572"/>
                        <a:pt x="8561" y="905"/>
                      </a:cubicBezTo>
                      <a:cubicBezTo>
                        <a:pt x="8257" y="423"/>
                        <a:pt x="7925" y="110"/>
                        <a:pt x="7600" y="24"/>
                      </a:cubicBezTo>
                      <a:close/>
                      <a:moveTo>
                        <a:pt x="16120" y="396"/>
                      </a:moveTo>
                      <a:cubicBezTo>
                        <a:pt x="15795" y="310"/>
                        <a:pt x="15469" y="467"/>
                        <a:pt x="15172" y="905"/>
                      </a:cubicBezTo>
                      <a:cubicBezTo>
                        <a:pt x="14982" y="737"/>
                        <a:pt x="14781" y="703"/>
                        <a:pt x="14568" y="885"/>
                      </a:cubicBezTo>
                      <a:cubicBezTo>
                        <a:pt x="14252" y="1157"/>
                        <a:pt x="14039" y="1764"/>
                        <a:pt x="13902" y="2550"/>
                      </a:cubicBezTo>
                      <a:cubicBezTo>
                        <a:pt x="13587" y="2630"/>
                        <a:pt x="13293" y="3471"/>
                        <a:pt x="13305" y="5095"/>
                      </a:cubicBezTo>
                      <a:cubicBezTo>
                        <a:pt x="13329" y="8315"/>
                        <a:pt x="13752" y="10768"/>
                        <a:pt x="14431" y="12418"/>
                      </a:cubicBezTo>
                      <a:cubicBezTo>
                        <a:pt x="14854" y="13448"/>
                        <a:pt x="15253" y="12347"/>
                        <a:pt x="15371" y="10891"/>
                      </a:cubicBezTo>
                      <a:cubicBezTo>
                        <a:pt x="15394" y="10798"/>
                        <a:pt x="15417" y="10695"/>
                        <a:pt x="15440" y="10597"/>
                      </a:cubicBezTo>
                      <a:cubicBezTo>
                        <a:pt x="15628" y="10728"/>
                        <a:pt x="15824" y="10798"/>
                        <a:pt x="16037" y="10793"/>
                      </a:cubicBezTo>
                      <a:cubicBezTo>
                        <a:pt x="16268" y="10789"/>
                        <a:pt x="16464" y="10297"/>
                        <a:pt x="16580" y="9599"/>
                      </a:cubicBezTo>
                      <a:cubicBezTo>
                        <a:pt x="16823" y="9252"/>
                        <a:pt x="17057" y="8738"/>
                        <a:pt x="17280" y="8032"/>
                      </a:cubicBezTo>
                      <a:cubicBezTo>
                        <a:pt x="17473" y="7420"/>
                        <a:pt x="17510" y="6330"/>
                        <a:pt x="17438" y="5409"/>
                      </a:cubicBezTo>
                      <a:cubicBezTo>
                        <a:pt x="17730" y="3899"/>
                        <a:pt x="17494" y="1944"/>
                        <a:pt x="17074" y="1277"/>
                      </a:cubicBezTo>
                      <a:cubicBezTo>
                        <a:pt x="16770" y="795"/>
                        <a:pt x="16444" y="482"/>
                        <a:pt x="16120" y="396"/>
                      </a:cubicBezTo>
                      <a:close/>
                      <a:moveTo>
                        <a:pt x="1435" y="2276"/>
                      </a:moveTo>
                      <a:cubicBezTo>
                        <a:pt x="1336" y="2294"/>
                        <a:pt x="1232" y="2410"/>
                        <a:pt x="1126" y="2667"/>
                      </a:cubicBezTo>
                      <a:cubicBezTo>
                        <a:pt x="447" y="4318"/>
                        <a:pt x="24" y="6770"/>
                        <a:pt x="0" y="9990"/>
                      </a:cubicBezTo>
                      <a:cubicBezTo>
                        <a:pt x="-12" y="11615"/>
                        <a:pt x="283" y="12475"/>
                        <a:pt x="597" y="12555"/>
                      </a:cubicBezTo>
                      <a:cubicBezTo>
                        <a:pt x="734" y="13341"/>
                        <a:pt x="947" y="13929"/>
                        <a:pt x="1263" y="14200"/>
                      </a:cubicBezTo>
                      <a:cubicBezTo>
                        <a:pt x="1476" y="14383"/>
                        <a:pt x="1677" y="14369"/>
                        <a:pt x="1867" y="14200"/>
                      </a:cubicBezTo>
                      <a:cubicBezTo>
                        <a:pt x="2461" y="15076"/>
                        <a:pt x="3161" y="14773"/>
                        <a:pt x="3769" y="13809"/>
                      </a:cubicBezTo>
                      <a:cubicBezTo>
                        <a:pt x="4190" y="13142"/>
                        <a:pt x="4418" y="11206"/>
                        <a:pt x="4126" y="9697"/>
                      </a:cubicBezTo>
                      <a:cubicBezTo>
                        <a:pt x="4198" y="8776"/>
                        <a:pt x="4169" y="7685"/>
                        <a:pt x="3975" y="7073"/>
                      </a:cubicBezTo>
                      <a:cubicBezTo>
                        <a:pt x="3752" y="6367"/>
                        <a:pt x="3511" y="5853"/>
                        <a:pt x="3268" y="5506"/>
                      </a:cubicBezTo>
                      <a:cubicBezTo>
                        <a:pt x="3152" y="4808"/>
                        <a:pt x="2956" y="4317"/>
                        <a:pt x="2726" y="4312"/>
                      </a:cubicBezTo>
                      <a:cubicBezTo>
                        <a:pt x="2512" y="4308"/>
                        <a:pt x="2317" y="4358"/>
                        <a:pt x="2128" y="4488"/>
                      </a:cubicBezTo>
                      <a:cubicBezTo>
                        <a:pt x="2105" y="4391"/>
                        <a:pt x="2083" y="4307"/>
                        <a:pt x="2060" y="4214"/>
                      </a:cubicBezTo>
                      <a:cubicBezTo>
                        <a:pt x="1971" y="3122"/>
                        <a:pt x="1731" y="2221"/>
                        <a:pt x="1435" y="2276"/>
                      </a:cubicBezTo>
                      <a:close/>
                      <a:moveTo>
                        <a:pt x="18598" y="7974"/>
                      </a:moveTo>
                      <a:cubicBezTo>
                        <a:pt x="18499" y="7992"/>
                        <a:pt x="18395" y="8108"/>
                        <a:pt x="18289" y="8365"/>
                      </a:cubicBezTo>
                      <a:cubicBezTo>
                        <a:pt x="17610" y="10016"/>
                        <a:pt x="17187" y="12468"/>
                        <a:pt x="17163" y="15688"/>
                      </a:cubicBezTo>
                      <a:cubicBezTo>
                        <a:pt x="17151" y="17313"/>
                        <a:pt x="17453" y="18153"/>
                        <a:pt x="17767" y="18234"/>
                      </a:cubicBezTo>
                      <a:cubicBezTo>
                        <a:pt x="17904" y="19020"/>
                        <a:pt x="18110" y="19627"/>
                        <a:pt x="18426" y="19898"/>
                      </a:cubicBezTo>
                      <a:cubicBezTo>
                        <a:pt x="18639" y="20081"/>
                        <a:pt x="18847" y="20066"/>
                        <a:pt x="19037" y="19898"/>
                      </a:cubicBezTo>
                      <a:cubicBezTo>
                        <a:pt x="19631" y="20774"/>
                        <a:pt x="20324" y="20471"/>
                        <a:pt x="20932" y="19507"/>
                      </a:cubicBezTo>
                      <a:cubicBezTo>
                        <a:pt x="21353" y="18840"/>
                        <a:pt x="21588" y="16884"/>
                        <a:pt x="21296" y="15375"/>
                      </a:cubicBezTo>
                      <a:cubicBezTo>
                        <a:pt x="21368" y="14454"/>
                        <a:pt x="21339" y="13383"/>
                        <a:pt x="21145" y="12771"/>
                      </a:cubicBezTo>
                      <a:cubicBezTo>
                        <a:pt x="20922" y="12065"/>
                        <a:pt x="20681" y="11531"/>
                        <a:pt x="20438" y="11185"/>
                      </a:cubicBezTo>
                      <a:cubicBezTo>
                        <a:pt x="20322" y="10487"/>
                        <a:pt x="20126" y="10015"/>
                        <a:pt x="19895" y="10010"/>
                      </a:cubicBezTo>
                      <a:cubicBezTo>
                        <a:pt x="19682" y="10006"/>
                        <a:pt x="19487" y="10056"/>
                        <a:pt x="19298" y="10186"/>
                      </a:cubicBezTo>
                      <a:cubicBezTo>
                        <a:pt x="19275" y="10089"/>
                        <a:pt x="19253" y="9985"/>
                        <a:pt x="19230" y="9893"/>
                      </a:cubicBezTo>
                      <a:cubicBezTo>
                        <a:pt x="19141" y="8801"/>
                        <a:pt x="18894" y="7919"/>
                        <a:pt x="18598" y="7974"/>
                      </a:cubicBezTo>
                      <a:close/>
                      <a:moveTo>
                        <a:pt x="9282" y="8737"/>
                      </a:moveTo>
                      <a:cubicBezTo>
                        <a:pt x="9183" y="8756"/>
                        <a:pt x="9079" y="8871"/>
                        <a:pt x="8973" y="9129"/>
                      </a:cubicBezTo>
                      <a:cubicBezTo>
                        <a:pt x="8294" y="10779"/>
                        <a:pt x="7871" y="13232"/>
                        <a:pt x="7847" y="16452"/>
                      </a:cubicBezTo>
                      <a:cubicBezTo>
                        <a:pt x="7835" y="18076"/>
                        <a:pt x="8137" y="18917"/>
                        <a:pt x="8451" y="18998"/>
                      </a:cubicBezTo>
                      <a:cubicBezTo>
                        <a:pt x="8588" y="19783"/>
                        <a:pt x="8794" y="20391"/>
                        <a:pt x="9110" y="20662"/>
                      </a:cubicBezTo>
                      <a:cubicBezTo>
                        <a:pt x="9323" y="20844"/>
                        <a:pt x="9531" y="20830"/>
                        <a:pt x="9721" y="20662"/>
                      </a:cubicBezTo>
                      <a:cubicBezTo>
                        <a:pt x="10315" y="21538"/>
                        <a:pt x="11008" y="21234"/>
                        <a:pt x="11616" y="20270"/>
                      </a:cubicBezTo>
                      <a:cubicBezTo>
                        <a:pt x="12036" y="19604"/>
                        <a:pt x="12272" y="17648"/>
                        <a:pt x="11980" y="16139"/>
                      </a:cubicBezTo>
                      <a:cubicBezTo>
                        <a:pt x="12052" y="15218"/>
                        <a:pt x="12022" y="14127"/>
                        <a:pt x="11829" y="13515"/>
                      </a:cubicBezTo>
                      <a:cubicBezTo>
                        <a:pt x="11606" y="12810"/>
                        <a:pt x="11365" y="12295"/>
                        <a:pt x="11122" y="11948"/>
                      </a:cubicBezTo>
                      <a:cubicBezTo>
                        <a:pt x="11006" y="11250"/>
                        <a:pt x="10810" y="10778"/>
                        <a:pt x="10579" y="10774"/>
                      </a:cubicBezTo>
                      <a:cubicBezTo>
                        <a:pt x="10366" y="10769"/>
                        <a:pt x="10171" y="10820"/>
                        <a:pt x="9982" y="10950"/>
                      </a:cubicBezTo>
                      <a:cubicBezTo>
                        <a:pt x="9959" y="10852"/>
                        <a:pt x="9936" y="10749"/>
                        <a:pt x="9913" y="10656"/>
                      </a:cubicBezTo>
                      <a:cubicBezTo>
                        <a:pt x="9825" y="9565"/>
                        <a:pt x="9578" y="8682"/>
                        <a:pt x="9282" y="8737"/>
                      </a:cubicBezTo>
                      <a:close/>
                    </a:path>
                  </a:pathLst>
                </a:custGeom>
                <a:solidFill>
                  <a:srgbClr val="CCCCC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>
                    <a:lnSpc>
                      <a:spcPct val="100000"/>
                    </a:lnSpc>
                    <a:spcBef>
                      <a:spcPts val="0"/>
                    </a:spcBef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  <p:grpSp>
            <p:nvGrpSpPr>
              <p:cNvPr id="1653" name="Group"/>
              <p:cNvGrpSpPr/>
              <p:nvPr/>
            </p:nvGrpSpPr>
            <p:grpSpPr>
              <a:xfrm>
                <a:off x="-1" y="93"/>
                <a:ext cx="5841403" cy="840000"/>
                <a:chOff x="0" y="0"/>
                <a:chExt cx="5841401" cy="839998"/>
              </a:xfrm>
            </p:grpSpPr>
            <p:sp>
              <p:nvSpPr>
                <p:cNvPr id="1645" name="Shape"/>
                <p:cNvSpPr/>
                <p:nvPr/>
              </p:nvSpPr>
              <p:spPr>
                <a:xfrm>
                  <a:off x="0" y="0"/>
                  <a:ext cx="5811414" cy="8399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0" y="21600"/>
                      </a:lnTo>
                      <a:lnTo>
                        <a:pt x="0" y="0"/>
                      </a:lnTo>
                      <a:lnTo>
                        <a:pt x="21600" y="0"/>
                      </a:lnTo>
                      <a:cubicBezTo>
                        <a:pt x="21600" y="0"/>
                        <a:pt x="21600" y="21600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>
                    <a:lnSpc>
                      <a:spcPct val="100000"/>
                    </a:lnSpc>
                    <a:spcBef>
                      <a:spcPts val="0"/>
                    </a:spcBef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646" name="Shape"/>
                <p:cNvSpPr/>
                <p:nvPr/>
              </p:nvSpPr>
              <p:spPr>
                <a:xfrm>
                  <a:off x="5785691" y="0"/>
                  <a:ext cx="55711" cy="8399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1600" y="21600"/>
                      </a:lnTo>
                      <a:lnTo>
                        <a:pt x="21600" y="14106"/>
                      </a:lnTo>
                      <a:lnTo>
                        <a:pt x="21600" y="4408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ubicBezTo>
                        <a:pt x="0" y="0"/>
                        <a:pt x="0" y="21600"/>
                        <a:pt x="0" y="21600"/>
                      </a:cubicBezTo>
                      <a:close/>
                    </a:path>
                  </a:pathLst>
                </a:custGeom>
                <a:solidFill>
                  <a:srgbClr val="514C4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>
                    <a:lnSpc>
                      <a:spcPct val="100000"/>
                    </a:lnSpc>
                    <a:spcBef>
                      <a:spcPts val="0"/>
                    </a:spcBef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grpSp>
              <p:nvGrpSpPr>
                <p:cNvPr id="1651" name="Group"/>
                <p:cNvGrpSpPr/>
                <p:nvPr/>
              </p:nvGrpSpPr>
              <p:grpSpPr>
                <a:xfrm>
                  <a:off x="0" y="-1"/>
                  <a:ext cx="3227341" cy="840000"/>
                  <a:chOff x="0" y="0"/>
                  <a:chExt cx="3227340" cy="839998"/>
                </a:xfrm>
              </p:grpSpPr>
              <p:grpSp>
                <p:nvGrpSpPr>
                  <p:cNvPr id="1649" name="Group"/>
                  <p:cNvGrpSpPr/>
                  <p:nvPr/>
                </p:nvGrpSpPr>
                <p:grpSpPr>
                  <a:xfrm>
                    <a:off x="0" y="-1"/>
                    <a:ext cx="3137131" cy="840000"/>
                    <a:chOff x="0" y="0"/>
                    <a:chExt cx="3137130" cy="839998"/>
                  </a:xfrm>
                </p:grpSpPr>
                <p:sp>
                  <p:nvSpPr>
                    <p:cNvPr id="1647" name="Shape"/>
                    <p:cNvSpPr/>
                    <p:nvPr/>
                  </p:nvSpPr>
                  <p:spPr>
                    <a:xfrm>
                      <a:off x="0" y="0"/>
                      <a:ext cx="3137131" cy="83999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21600"/>
                          </a:moveTo>
                          <a:lnTo>
                            <a:pt x="0" y="21600"/>
                          </a:lnTo>
                          <a:lnTo>
                            <a:pt x="0" y="0"/>
                          </a:lnTo>
                          <a:lnTo>
                            <a:pt x="21600" y="0"/>
                          </a:lnTo>
                          <a:cubicBezTo>
                            <a:pt x="21600" y="0"/>
                            <a:pt x="21600" y="21600"/>
                            <a:pt x="21600" y="21600"/>
                          </a:cubicBezTo>
                          <a:close/>
                        </a:path>
                      </a:pathLst>
                    </a:custGeom>
                    <a:solidFill>
                      <a:srgbClr val="4A82C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38100" tIns="38100" rIns="38100" bIns="38100" numCol="1" anchor="ctr">
                      <a:noAutofit/>
                    </a:bodyPr>
                    <a:lstStyle/>
                    <a:p>
                      <a:pPr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defRPr sz="30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1648" name="Shape"/>
                    <p:cNvSpPr/>
                    <p:nvPr/>
                  </p:nvSpPr>
                  <p:spPr>
                    <a:xfrm>
                      <a:off x="38382" y="12627"/>
                      <a:ext cx="3021717" cy="78050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39" h="21571" extrusionOk="0">
                          <a:moveTo>
                            <a:pt x="1292" y="15"/>
                          </a:moveTo>
                          <a:cubicBezTo>
                            <a:pt x="1199" y="126"/>
                            <a:pt x="1146" y="728"/>
                            <a:pt x="1254" y="1023"/>
                          </a:cubicBezTo>
                          <a:cubicBezTo>
                            <a:pt x="1391" y="1399"/>
                            <a:pt x="1444" y="2007"/>
                            <a:pt x="1495" y="2599"/>
                          </a:cubicBezTo>
                          <a:cubicBezTo>
                            <a:pt x="1551" y="3248"/>
                            <a:pt x="1816" y="2978"/>
                            <a:pt x="1760" y="2325"/>
                          </a:cubicBezTo>
                          <a:cubicBezTo>
                            <a:pt x="1683" y="1440"/>
                            <a:pt x="1593" y="660"/>
                            <a:pt x="1391" y="107"/>
                          </a:cubicBezTo>
                          <a:cubicBezTo>
                            <a:pt x="1355" y="7"/>
                            <a:pt x="1323" y="-22"/>
                            <a:pt x="1292" y="15"/>
                          </a:cubicBezTo>
                          <a:close/>
                          <a:moveTo>
                            <a:pt x="19563" y="1793"/>
                          </a:moveTo>
                          <a:cubicBezTo>
                            <a:pt x="19461" y="1825"/>
                            <a:pt x="19378" y="2331"/>
                            <a:pt x="19473" y="2691"/>
                          </a:cubicBezTo>
                          <a:cubicBezTo>
                            <a:pt x="19630" y="3282"/>
                            <a:pt x="19815" y="3729"/>
                            <a:pt x="20022" y="4011"/>
                          </a:cubicBezTo>
                          <a:cubicBezTo>
                            <a:pt x="20189" y="4240"/>
                            <a:pt x="20259" y="3211"/>
                            <a:pt x="20093" y="2984"/>
                          </a:cubicBezTo>
                          <a:cubicBezTo>
                            <a:pt x="19932" y="2765"/>
                            <a:pt x="19789" y="2399"/>
                            <a:pt x="19667" y="1940"/>
                          </a:cubicBezTo>
                          <a:cubicBezTo>
                            <a:pt x="19635" y="1820"/>
                            <a:pt x="19597" y="1782"/>
                            <a:pt x="19563" y="1793"/>
                          </a:cubicBezTo>
                          <a:close/>
                          <a:moveTo>
                            <a:pt x="8993" y="2160"/>
                          </a:moveTo>
                          <a:cubicBezTo>
                            <a:pt x="8926" y="2230"/>
                            <a:pt x="8872" y="2472"/>
                            <a:pt x="8898" y="2801"/>
                          </a:cubicBezTo>
                          <a:cubicBezTo>
                            <a:pt x="8955" y="3523"/>
                            <a:pt x="8955" y="4270"/>
                            <a:pt x="8955" y="5019"/>
                          </a:cubicBezTo>
                          <a:cubicBezTo>
                            <a:pt x="8955" y="5706"/>
                            <a:pt x="9229" y="5706"/>
                            <a:pt x="9229" y="5019"/>
                          </a:cubicBezTo>
                          <a:cubicBezTo>
                            <a:pt x="9229" y="4179"/>
                            <a:pt x="9227" y="3318"/>
                            <a:pt x="9163" y="2508"/>
                          </a:cubicBezTo>
                          <a:cubicBezTo>
                            <a:pt x="9137" y="2180"/>
                            <a:pt x="9059" y="2089"/>
                            <a:pt x="8993" y="2160"/>
                          </a:cubicBezTo>
                          <a:close/>
                          <a:moveTo>
                            <a:pt x="3381" y="2508"/>
                          </a:moveTo>
                          <a:cubicBezTo>
                            <a:pt x="3208" y="2394"/>
                            <a:pt x="3136" y="3420"/>
                            <a:pt x="3310" y="3534"/>
                          </a:cubicBezTo>
                          <a:cubicBezTo>
                            <a:pt x="3620" y="3737"/>
                            <a:pt x="3930" y="3951"/>
                            <a:pt x="4166" y="4817"/>
                          </a:cubicBezTo>
                          <a:cubicBezTo>
                            <a:pt x="4294" y="5290"/>
                            <a:pt x="4489" y="4540"/>
                            <a:pt x="4360" y="4066"/>
                          </a:cubicBezTo>
                          <a:cubicBezTo>
                            <a:pt x="4086" y="3061"/>
                            <a:pt x="3742" y="2744"/>
                            <a:pt x="3381" y="2508"/>
                          </a:cubicBezTo>
                          <a:close/>
                          <a:moveTo>
                            <a:pt x="7286" y="2856"/>
                          </a:moveTo>
                          <a:cubicBezTo>
                            <a:pt x="7217" y="2856"/>
                            <a:pt x="7146" y="3025"/>
                            <a:pt x="7149" y="3369"/>
                          </a:cubicBezTo>
                          <a:cubicBezTo>
                            <a:pt x="7153" y="3946"/>
                            <a:pt x="7212" y="4506"/>
                            <a:pt x="7314" y="4927"/>
                          </a:cubicBezTo>
                          <a:cubicBezTo>
                            <a:pt x="7436" y="5428"/>
                            <a:pt x="7630" y="4675"/>
                            <a:pt x="7508" y="4176"/>
                          </a:cubicBezTo>
                          <a:cubicBezTo>
                            <a:pt x="7459" y="3973"/>
                            <a:pt x="7425" y="3664"/>
                            <a:pt x="7423" y="3369"/>
                          </a:cubicBezTo>
                          <a:cubicBezTo>
                            <a:pt x="7421" y="3026"/>
                            <a:pt x="7355" y="2856"/>
                            <a:pt x="7286" y="2856"/>
                          </a:cubicBezTo>
                          <a:close/>
                          <a:moveTo>
                            <a:pt x="13035" y="2874"/>
                          </a:moveTo>
                          <a:cubicBezTo>
                            <a:pt x="12968" y="2946"/>
                            <a:pt x="12909" y="3180"/>
                            <a:pt x="12926" y="3516"/>
                          </a:cubicBezTo>
                          <a:cubicBezTo>
                            <a:pt x="12980" y="4565"/>
                            <a:pt x="13039" y="5614"/>
                            <a:pt x="13044" y="6687"/>
                          </a:cubicBezTo>
                          <a:cubicBezTo>
                            <a:pt x="13047" y="7374"/>
                            <a:pt x="13321" y="7375"/>
                            <a:pt x="13318" y="6687"/>
                          </a:cubicBezTo>
                          <a:cubicBezTo>
                            <a:pt x="13313" y="5521"/>
                            <a:pt x="13249" y="4381"/>
                            <a:pt x="13191" y="3241"/>
                          </a:cubicBezTo>
                          <a:cubicBezTo>
                            <a:pt x="13173" y="2904"/>
                            <a:pt x="13101" y="2803"/>
                            <a:pt x="13035" y="2874"/>
                          </a:cubicBezTo>
                          <a:close/>
                          <a:moveTo>
                            <a:pt x="17951" y="3571"/>
                          </a:moveTo>
                          <a:cubicBezTo>
                            <a:pt x="17855" y="3492"/>
                            <a:pt x="17736" y="3918"/>
                            <a:pt x="17795" y="4377"/>
                          </a:cubicBezTo>
                          <a:cubicBezTo>
                            <a:pt x="17909" y="5262"/>
                            <a:pt x="18024" y="6151"/>
                            <a:pt x="18164" y="6980"/>
                          </a:cubicBezTo>
                          <a:cubicBezTo>
                            <a:pt x="18260" y="7553"/>
                            <a:pt x="18497" y="7008"/>
                            <a:pt x="18400" y="6430"/>
                          </a:cubicBezTo>
                          <a:cubicBezTo>
                            <a:pt x="18260" y="5601"/>
                            <a:pt x="18150" y="4712"/>
                            <a:pt x="18036" y="3828"/>
                          </a:cubicBezTo>
                          <a:cubicBezTo>
                            <a:pt x="18016" y="3674"/>
                            <a:pt x="17983" y="3597"/>
                            <a:pt x="17951" y="3571"/>
                          </a:cubicBezTo>
                          <a:close/>
                          <a:moveTo>
                            <a:pt x="15256" y="4634"/>
                          </a:moveTo>
                          <a:cubicBezTo>
                            <a:pt x="15079" y="4634"/>
                            <a:pt x="15079" y="5697"/>
                            <a:pt x="15256" y="5697"/>
                          </a:cubicBezTo>
                          <a:cubicBezTo>
                            <a:pt x="15704" y="5697"/>
                            <a:pt x="16151" y="5697"/>
                            <a:pt x="16599" y="5697"/>
                          </a:cubicBezTo>
                          <a:cubicBezTo>
                            <a:pt x="16776" y="5697"/>
                            <a:pt x="16776" y="4634"/>
                            <a:pt x="16599" y="4634"/>
                          </a:cubicBezTo>
                          <a:cubicBezTo>
                            <a:pt x="16151" y="4634"/>
                            <a:pt x="15704" y="4634"/>
                            <a:pt x="15256" y="4634"/>
                          </a:cubicBezTo>
                          <a:close/>
                          <a:moveTo>
                            <a:pt x="734" y="6430"/>
                          </a:moveTo>
                          <a:cubicBezTo>
                            <a:pt x="667" y="6360"/>
                            <a:pt x="584" y="6439"/>
                            <a:pt x="554" y="6760"/>
                          </a:cubicBezTo>
                          <a:cubicBezTo>
                            <a:pt x="489" y="7468"/>
                            <a:pt x="358" y="8133"/>
                            <a:pt x="223" y="8667"/>
                          </a:cubicBezTo>
                          <a:cubicBezTo>
                            <a:pt x="99" y="9158"/>
                            <a:pt x="293" y="9910"/>
                            <a:pt x="417" y="9418"/>
                          </a:cubicBezTo>
                          <a:cubicBezTo>
                            <a:pt x="586" y="8748"/>
                            <a:pt x="737" y="7940"/>
                            <a:pt x="819" y="7054"/>
                          </a:cubicBezTo>
                          <a:cubicBezTo>
                            <a:pt x="849" y="6729"/>
                            <a:pt x="800" y="6500"/>
                            <a:pt x="734" y="6430"/>
                          </a:cubicBezTo>
                          <a:close/>
                          <a:moveTo>
                            <a:pt x="6147" y="6430"/>
                          </a:moveTo>
                          <a:cubicBezTo>
                            <a:pt x="6080" y="6501"/>
                            <a:pt x="6029" y="6727"/>
                            <a:pt x="6057" y="7054"/>
                          </a:cubicBezTo>
                          <a:cubicBezTo>
                            <a:pt x="6116" y="7737"/>
                            <a:pt x="6174" y="8421"/>
                            <a:pt x="6255" y="9070"/>
                          </a:cubicBezTo>
                          <a:cubicBezTo>
                            <a:pt x="6333" y="9689"/>
                            <a:pt x="6569" y="9154"/>
                            <a:pt x="6492" y="8538"/>
                          </a:cubicBezTo>
                          <a:cubicBezTo>
                            <a:pt x="6421" y="7973"/>
                            <a:pt x="6373" y="7374"/>
                            <a:pt x="6322" y="6779"/>
                          </a:cubicBezTo>
                          <a:cubicBezTo>
                            <a:pt x="6294" y="6454"/>
                            <a:pt x="6213" y="6360"/>
                            <a:pt x="6147" y="6430"/>
                          </a:cubicBezTo>
                          <a:close/>
                          <a:moveTo>
                            <a:pt x="21435" y="6779"/>
                          </a:moveTo>
                          <a:cubicBezTo>
                            <a:pt x="21369" y="6708"/>
                            <a:pt x="21291" y="6812"/>
                            <a:pt x="21270" y="7145"/>
                          </a:cubicBezTo>
                          <a:cubicBezTo>
                            <a:pt x="21209" y="8093"/>
                            <a:pt x="21146" y="9039"/>
                            <a:pt x="21085" y="9986"/>
                          </a:cubicBezTo>
                          <a:cubicBezTo>
                            <a:pt x="21042" y="10654"/>
                            <a:pt x="21307" y="10928"/>
                            <a:pt x="21350" y="10261"/>
                          </a:cubicBezTo>
                          <a:cubicBezTo>
                            <a:pt x="21411" y="9314"/>
                            <a:pt x="21473" y="8368"/>
                            <a:pt x="21534" y="7420"/>
                          </a:cubicBezTo>
                          <a:cubicBezTo>
                            <a:pt x="21556" y="7087"/>
                            <a:pt x="21501" y="6850"/>
                            <a:pt x="21435" y="6779"/>
                          </a:cubicBezTo>
                          <a:close/>
                          <a:moveTo>
                            <a:pt x="10813" y="7145"/>
                          </a:moveTo>
                          <a:cubicBezTo>
                            <a:pt x="10780" y="7099"/>
                            <a:pt x="10743" y="7102"/>
                            <a:pt x="10704" y="7182"/>
                          </a:cubicBezTo>
                          <a:cubicBezTo>
                            <a:pt x="10573" y="7449"/>
                            <a:pt x="10466" y="7869"/>
                            <a:pt x="10335" y="8135"/>
                          </a:cubicBezTo>
                          <a:cubicBezTo>
                            <a:pt x="10178" y="8456"/>
                            <a:pt x="10316" y="9372"/>
                            <a:pt x="10472" y="9052"/>
                          </a:cubicBezTo>
                          <a:cubicBezTo>
                            <a:pt x="10603" y="8785"/>
                            <a:pt x="10710" y="8365"/>
                            <a:pt x="10841" y="8098"/>
                          </a:cubicBezTo>
                          <a:cubicBezTo>
                            <a:pt x="10959" y="7858"/>
                            <a:pt x="10910" y="7284"/>
                            <a:pt x="10813" y="7145"/>
                          </a:cubicBezTo>
                          <a:close/>
                          <a:moveTo>
                            <a:pt x="19837" y="8172"/>
                          </a:moveTo>
                          <a:cubicBezTo>
                            <a:pt x="19737" y="8197"/>
                            <a:pt x="19651" y="8716"/>
                            <a:pt x="19743" y="9088"/>
                          </a:cubicBezTo>
                          <a:cubicBezTo>
                            <a:pt x="19772" y="9207"/>
                            <a:pt x="19789" y="9318"/>
                            <a:pt x="19818" y="9492"/>
                          </a:cubicBezTo>
                          <a:cubicBezTo>
                            <a:pt x="19852" y="9685"/>
                            <a:pt x="19886" y="9873"/>
                            <a:pt x="19927" y="10041"/>
                          </a:cubicBezTo>
                          <a:cubicBezTo>
                            <a:pt x="20050" y="10539"/>
                            <a:pt x="20243" y="9787"/>
                            <a:pt x="20121" y="9290"/>
                          </a:cubicBezTo>
                          <a:cubicBezTo>
                            <a:pt x="20092" y="9171"/>
                            <a:pt x="20080" y="9079"/>
                            <a:pt x="20050" y="8905"/>
                          </a:cubicBezTo>
                          <a:cubicBezTo>
                            <a:pt x="20017" y="8712"/>
                            <a:pt x="19978" y="8505"/>
                            <a:pt x="19937" y="8337"/>
                          </a:cubicBezTo>
                          <a:cubicBezTo>
                            <a:pt x="19906" y="8212"/>
                            <a:pt x="19871" y="8163"/>
                            <a:pt x="19837" y="8172"/>
                          </a:cubicBezTo>
                          <a:close/>
                          <a:moveTo>
                            <a:pt x="16174" y="8538"/>
                          </a:moveTo>
                          <a:cubicBezTo>
                            <a:pt x="15996" y="8519"/>
                            <a:pt x="15997" y="9582"/>
                            <a:pt x="16174" y="9601"/>
                          </a:cubicBezTo>
                          <a:cubicBezTo>
                            <a:pt x="16317" y="9617"/>
                            <a:pt x="16453" y="9829"/>
                            <a:pt x="16599" y="9840"/>
                          </a:cubicBezTo>
                          <a:cubicBezTo>
                            <a:pt x="16776" y="9853"/>
                            <a:pt x="16776" y="8790"/>
                            <a:pt x="16599" y="8777"/>
                          </a:cubicBezTo>
                          <a:cubicBezTo>
                            <a:pt x="16454" y="8766"/>
                            <a:pt x="16319" y="8554"/>
                            <a:pt x="16174" y="8538"/>
                          </a:cubicBezTo>
                          <a:close/>
                          <a:moveTo>
                            <a:pt x="7707" y="8575"/>
                          </a:moveTo>
                          <a:cubicBezTo>
                            <a:pt x="7608" y="8722"/>
                            <a:pt x="7559" y="9285"/>
                            <a:pt x="7678" y="9510"/>
                          </a:cubicBezTo>
                          <a:cubicBezTo>
                            <a:pt x="7833" y="9801"/>
                            <a:pt x="8001" y="10041"/>
                            <a:pt x="8175" y="10060"/>
                          </a:cubicBezTo>
                          <a:cubicBezTo>
                            <a:pt x="8352" y="10079"/>
                            <a:pt x="8352" y="9016"/>
                            <a:pt x="8175" y="8997"/>
                          </a:cubicBezTo>
                          <a:cubicBezTo>
                            <a:pt x="8052" y="8983"/>
                            <a:pt x="7925" y="8800"/>
                            <a:pt x="7815" y="8593"/>
                          </a:cubicBezTo>
                          <a:cubicBezTo>
                            <a:pt x="7776" y="8519"/>
                            <a:pt x="7740" y="8526"/>
                            <a:pt x="7707" y="8575"/>
                          </a:cubicBezTo>
                          <a:close/>
                          <a:moveTo>
                            <a:pt x="3433" y="10665"/>
                          </a:moveTo>
                          <a:cubicBezTo>
                            <a:pt x="3331" y="10694"/>
                            <a:pt x="3249" y="11216"/>
                            <a:pt x="3343" y="11581"/>
                          </a:cubicBezTo>
                          <a:cubicBezTo>
                            <a:pt x="3486" y="12134"/>
                            <a:pt x="3626" y="12678"/>
                            <a:pt x="3769" y="13231"/>
                          </a:cubicBezTo>
                          <a:cubicBezTo>
                            <a:pt x="3894" y="13717"/>
                            <a:pt x="4088" y="12966"/>
                            <a:pt x="3963" y="12479"/>
                          </a:cubicBezTo>
                          <a:cubicBezTo>
                            <a:pt x="3820" y="11926"/>
                            <a:pt x="3680" y="11382"/>
                            <a:pt x="3537" y="10830"/>
                          </a:cubicBezTo>
                          <a:cubicBezTo>
                            <a:pt x="3506" y="10708"/>
                            <a:pt x="3467" y="10655"/>
                            <a:pt x="3433" y="10665"/>
                          </a:cubicBezTo>
                          <a:close/>
                          <a:moveTo>
                            <a:pt x="12330" y="12443"/>
                          </a:moveTo>
                          <a:cubicBezTo>
                            <a:pt x="12261" y="12443"/>
                            <a:pt x="12188" y="12612"/>
                            <a:pt x="12188" y="12956"/>
                          </a:cubicBezTo>
                          <a:cubicBezTo>
                            <a:pt x="12188" y="13824"/>
                            <a:pt x="12188" y="14690"/>
                            <a:pt x="12188" y="15559"/>
                          </a:cubicBezTo>
                          <a:cubicBezTo>
                            <a:pt x="12188" y="16246"/>
                            <a:pt x="12467" y="16246"/>
                            <a:pt x="12467" y="15559"/>
                          </a:cubicBezTo>
                          <a:cubicBezTo>
                            <a:pt x="12467" y="14690"/>
                            <a:pt x="12467" y="13824"/>
                            <a:pt x="12467" y="12956"/>
                          </a:cubicBezTo>
                          <a:cubicBezTo>
                            <a:pt x="12467" y="12612"/>
                            <a:pt x="12399" y="12443"/>
                            <a:pt x="12330" y="12443"/>
                          </a:cubicBezTo>
                          <a:close/>
                          <a:moveTo>
                            <a:pt x="7064" y="14239"/>
                          </a:moveTo>
                          <a:cubicBezTo>
                            <a:pt x="6969" y="14356"/>
                            <a:pt x="6920" y="14946"/>
                            <a:pt x="7031" y="15229"/>
                          </a:cubicBezTo>
                          <a:cubicBezTo>
                            <a:pt x="7191" y="15639"/>
                            <a:pt x="7357" y="16009"/>
                            <a:pt x="7518" y="16420"/>
                          </a:cubicBezTo>
                          <a:cubicBezTo>
                            <a:pt x="7666" y="16800"/>
                            <a:pt x="7807" y="15863"/>
                            <a:pt x="7659" y="15485"/>
                          </a:cubicBezTo>
                          <a:cubicBezTo>
                            <a:pt x="7499" y="15075"/>
                            <a:pt x="7328" y="14723"/>
                            <a:pt x="7168" y="14312"/>
                          </a:cubicBezTo>
                          <a:cubicBezTo>
                            <a:pt x="7131" y="14217"/>
                            <a:pt x="7095" y="14200"/>
                            <a:pt x="7064" y="14239"/>
                          </a:cubicBezTo>
                          <a:close/>
                          <a:moveTo>
                            <a:pt x="14472" y="14954"/>
                          </a:moveTo>
                          <a:cubicBezTo>
                            <a:pt x="14300" y="14785"/>
                            <a:pt x="14224" y="15811"/>
                            <a:pt x="14396" y="15980"/>
                          </a:cubicBezTo>
                          <a:cubicBezTo>
                            <a:pt x="14609" y="16190"/>
                            <a:pt x="14822" y="16458"/>
                            <a:pt x="15044" y="16475"/>
                          </a:cubicBezTo>
                          <a:cubicBezTo>
                            <a:pt x="15221" y="16489"/>
                            <a:pt x="15221" y="15426"/>
                            <a:pt x="15044" y="15412"/>
                          </a:cubicBezTo>
                          <a:cubicBezTo>
                            <a:pt x="14848" y="15397"/>
                            <a:pt x="14660" y="15139"/>
                            <a:pt x="14472" y="14954"/>
                          </a:cubicBezTo>
                          <a:close/>
                          <a:moveTo>
                            <a:pt x="17166" y="14954"/>
                          </a:moveTo>
                          <a:cubicBezTo>
                            <a:pt x="17100" y="14884"/>
                            <a:pt x="17019" y="14978"/>
                            <a:pt x="16991" y="15302"/>
                          </a:cubicBezTo>
                          <a:cubicBezTo>
                            <a:pt x="16928" y="16045"/>
                            <a:pt x="16869" y="16786"/>
                            <a:pt x="16864" y="17575"/>
                          </a:cubicBezTo>
                          <a:cubicBezTo>
                            <a:pt x="16860" y="18263"/>
                            <a:pt x="17134" y="18261"/>
                            <a:pt x="17138" y="17575"/>
                          </a:cubicBezTo>
                          <a:cubicBezTo>
                            <a:pt x="17142" y="16885"/>
                            <a:pt x="17200" y="16226"/>
                            <a:pt x="17256" y="15577"/>
                          </a:cubicBezTo>
                          <a:cubicBezTo>
                            <a:pt x="17284" y="15250"/>
                            <a:pt x="17233" y="15024"/>
                            <a:pt x="17166" y="14954"/>
                          </a:cubicBezTo>
                          <a:close/>
                          <a:moveTo>
                            <a:pt x="9669" y="15284"/>
                          </a:moveTo>
                          <a:cubicBezTo>
                            <a:pt x="9600" y="15284"/>
                            <a:pt x="9530" y="15453"/>
                            <a:pt x="9532" y="15797"/>
                          </a:cubicBezTo>
                          <a:cubicBezTo>
                            <a:pt x="9536" y="16521"/>
                            <a:pt x="9600" y="17155"/>
                            <a:pt x="9659" y="17832"/>
                          </a:cubicBezTo>
                          <a:cubicBezTo>
                            <a:pt x="9716" y="18479"/>
                            <a:pt x="9981" y="18209"/>
                            <a:pt x="9924" y="17557"/>
                          </a:cubicBezTo>
                          <a:cubicBezTo>
                            <a:pt x="9873" y="16979"/>
                            <a:pt x="9809" y="16415"/>
                            <a:pt x="9806" y="15797"/>
                          </a:cubicBezTo>
                          <a:cubicBezTo>
                            <a:pt x="9804" y="15454"/>
                            <a:pt x="9737" y="15284"/>
                            <a:pt x="9669" y="15284"/>
                          </a:cubicBezTo>
                          <a:close/>
                          <a:moveTo>
                            <a:pt x="19237" y="15650"/>
                          </a:moveTo>
                          <a:cubicBezTo>
                            <a:pt x="19202" y="15618"/>
                            <a:pt x="19159" y="15636"/>
                            <a:pt x="19128" y="15705"/>
                          </a:cubicBezTo>
                          <a:cubicBezTo>
                            <a:pt x="19061" y="15859"/>
                            <a:pt x="19047" y="16179"/>
                            <a:pt x="19081" y="16439"/>
                          </a:cubicBezTo>
                          <a:cubicBezTo>
                            <a:pt x="19139" y="16888"/>
                            <a:pt x="19194" y="17370"/>
                            <a:pt x="19284" y="17740"/>
                          </a:cubicBezTo>
                          <a:cubicBezTo>
                            <a:pt x="19406" y="18240"/>
                            <a:pt x="19600" y="17469"/>
                            <a:pt x="19478" y="16970"/>
                          </a:cubicBezTo>
                          <a:cubicBezTo>
                            <a:pt x="19406" y="16674"/>
                            <a:pt x="19364" y="16268"/>
                            <a:pt x="19317" y="15907"/>
                          </a:cubicBezTo>
                          <a:cubicBezTo>
                            <a:pt x="19301" y="15777"/>
                            <a:pt x="19272" y="15683"/>
                            <a:pt x="19237" y="15650"/>
                          </a:cubicBezTo>
                          <a:close/>
                          <a:moveTo>
                            <a:pt x="21095" y="15669"/>
                          </a:moveTo>
                          <a:cubicBezTo>
                            <a:pt x="21029" y="15739"/>
                            <a:pt x="20974" y="15977"/>
                            <a:pt x="20996" y="16310"/>
                          </a:cubicBezTo>
                          <a:cubicBezTo>
                            <a:pt x="21053" y="17183"/>
                            <a:pt x="21118" y="18040"/>
                            <a:pt x="21175" y="18913"/>
                          </a:cubicBezTo>
                          <a:cubicBezTo>
                            <a:pt x="21219" y="19579"/>
                            <a:pt x="21484" y="19287"/>
                            <a:pt x="21440" y="18620"/>
                          </a:cubicBezTo>
                          <a:cubicBezTo>
                            <a:pt x="21383" y="17747"/>
                            <a:pt x="21318" y="16890"/>
                            <a:pt x="21260" y="16017"/>
                          </a:cubicBezTo>
                          <a:cubicBezTo>
                            <a:pt x="21238" y="15684"/>
                            <a:pt x="21161" y="15598"/>
                            <a:pt x="21095" y="15669"/>
                          </a:cubicBezTo>
                          <a:close/>
                          <a:moveTo>
                            <a:pt x="1840" y="16017"/>
                          </a:moveTo>
                          <a:cubicBezTo>
                            <a:pt x="1745" y="16135"/>
                            <a:pt x="1696" y="16726"/>
                            <a:pt x="1807" y="17007"/>
                          </a:cubicBezTo>
                          <a:cubicBezTo>
                            <a:pt x="2006" y="17511"/>
                            <a:pt x="2218" y="17914"/>
                            <a:pt x="2417" y="18418"/>
                          </a:cubicBezTo>
                          <a:cubicBezTo>
                            <a:pt x="2566" y="18796"/>
                            <a:pt x="2702" y="17876"/>
                            <a:pt x="2554" y="17502"/>
                          </a:cubicBezTo>
                          <a:cubicBezTo>
                            <a:pt x="2355" y="16997"/>
                            <a:pt x="2143" y="16595"/>
                            <a:pt x="1944" y="16090"/>
                          </a:cubicBezTo>
                          <a:cubicBezTo>
                            <a:pt x="1907" y="15996"/>
                            <a:pt x="1872" y="15978"/>
                            <a:pt x="1840" y="16017"/>
                          </a:cubicBezTo>
                          <a:close/>
                          <a:moveTo>
                            <a:pt x="11115" y="17447"/>
                          </a:moveTo>
                          <a:cubicBezTo>
                            <a:pt x="11049" y="17376"/>
                            <a:pt x="10971" y="17468"/>
                            <a:pt x="10945" y="17795"/>
                          </a:cubicBezTo>
                          <a:cubicBezTo>
                            <a:pt x="10889" y="18493"/>
                            <a:pt x="10878" y="19223"/>
                            <a:pt x="10822" y="19921"/>
                          </a:cubicBezTo>
                          <a:cubicBezTo>
                            <a:pt x="10769" y="20580"/>
                            <a:pt x="11034" y="20868"/>
                            <a:pt x="11087" y="20214"/>
                          </a:cubicBezTo>
                          <a:cubicBezTo>
                            <a:pt x="11143" y="19516"/>
                            <a:pt x="11154" y="18768"/>
                            <a:pt x="11210" y="18070"/>
                          </a:cubicBezTo>
                          <a:cubicBezTo>
                            <a:pt x="11236" y="17741"/>
                            <a:pt x="11182" y="17517"/>
                            <a:pt x="11115" y="17447"/>
                          </a:cubicBezTo>
                          <a:close/>
                          <a:moveTo>
                            <a:pt x="5031" y="19921"/>
                          </a:moveTo>
                          <a:cubicBezTo>
                            <a:pt x="4858" y="19797"/>
                            <a:pt x="4786" y="20822"/>
                            <a:pt x="4960" y="20948"/>
                          </a:cubicBezTo>
                          <a:cubicBezTo>
                            <a:pt x="5264" y="21166"/>
                            <a:pt x="5569" y="21206"/>
                            <a:pt x="5872" y="21424"/>
                          </a:cubicBezTo>
                          <a:cubicBezTo>
                            <a:pt x="6046" y="21549"/>
                            <a:pt x="6122" y="20523"/>
                            <a:pt x="5948" y="20398"/>
                          </a:cubicBezTo>
                          <a:cubicBezTo>
                            <a:pt x="5645" y="20179"/>
                            <a:pt x="5334" y="20139"/>
                            <a:pt x="5031" y="19921"/>
                          </a:cubicBezTo>
                          <a:close/>
                          <a:moveTo>
                            <a:pt x="12727" y="19921"/>
                          </a:moveTo>
                          <a:cubicBezTo>
                            <a:pt x="12554" y="19787"/>
                            <a:pt x="12483" y="20813"/>
                            <a:pt x="12656" y="20948"/>
                          </a:cubicBezTo>
                          <a:cubicBezTo>
                            <a:pt x="12992" y="21208"/>
                            <a:pt x="13329" y="21428"/>
                            <a:pt x="13673" y="21443"/>
                          </a:cubicBezTo>
                          <a:cubicBezTo>
                            <a:pt x="13850" y="21450"/>
                            <a:pt x="13850" y="20387"/>
                            <a:pt x="13673" y="20379"/>
                          </a:cubicBezTo>
                          <a:cubicBezTo>
                            <a:pt x="13353" y="20366"/>
                            <a:pt x="13040" y="20163"/>
                            <a:pt x="12727" y="19921"/>
                          </a:cubicBezTo>
                          <a:close/>
                          <a:moveTo>
                            <a:pt x="133" y="20269"/>
                          </a:moveTo>
                          <a:cubicBezTo>
                            <a:pt x="-44" y="20262"/>
                            <a:pt x="-44" y="21326"/>
                            <a:pt x="133" y="21333"/>
                          </a:cubicBezTo>
                          <a:cubicBezTo>
                            <a:pt x="562" y="21350"/>
                            <a:pt x="991" y="21554"/>
                            <a:pt x="1419" y="21571"/>
                          </a:cubicBezTo>
                          <a:cubicBezTo>
                            <a:pt x="1597" y="21578"/>
                            <a:pt x="1596" y="20496"/>
                            <a:pt x="1419" y="20489"/>
                          </a:cubicBezTo>
                          <a:cubicBezTo>
                            <a:pt x="991" y="20472"/>
                            <a:pt x="562" y="20287"/>
                            <a:pt x="133" y="20269"/>
                          </a:cubicBezTo>
                          <a:close/>
                        </a:path>
                      </a:pathLst>
                    </a:custGeom>
                    <a:solidFill>
                      <a:srgbClr val="F9BC2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38100" tIns="38100" rIns="38100" bIns="38100" numCol="1" anchor="ctr">
                      <a:noAutofit/>
                    </a:bodyPr>
                    <a:lstStyle/>
                    <a:p>
                      <a:pPr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defRPr sz="30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650" name="Shape"/>
                  <p:cNvSpPr/>
                  <p:nvPr/>
                </p:nvSpPr>
                <p:spPr>
                  <a:xfrm>
                    <a:off x="3115907" y="0"/>
                    <a:ext cx="111434" cy="8399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21600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ubicBezTo>
                          <a:pt x="0" y="0"/>
                          <a:pt x="0" y="21600"/>
                          <a:pt x="0" y="21600"/>
                        </a:cubicBezTo>
                        <a:close/>
                      </a:path>
                    </a:pathLst>
                  </a:custGeom>
                  <a:solidFill>
                    <a:srgbClr val="F9BC2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>
                      <a:lnSpc>
                        <a:spcPct val="100000"/>
                      </a:lnSpc>
                      <a:spcBef>
                        <a:spcPts val="0"/>
                      </a:spcBef>
                      <a:defRPr sz="3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</p:grpSp>
            <p:sp>
              <p:nvSpPr>
                <p:cNvPr id="1652" name="Shape"/>
                <p:cNvSpPr/>
                <p:nvPr/>
              </p:nvSpPr>
              <p:spPr>
                <a:xfrm>
                  <a:off x="0" y="527139"/>
                  <a:ext cx="5811414" cy="3128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ubicBezTo>
                        <a:pt x="0" y="2160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9B9A90">
                    <a:alpha val="20262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>
                    <a:lnSpc>
                      <a:spcPct val="100000"/>
                    </a:lnSpc>
                    <a:spcBef>
                      <a:spcPts val="0"/>
                    </a:spcBef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689" name="Group"/>
          <p:cNvGrpSpPr/>
          <p:nvPr/>
        </p:nvGrpSpPr>
        <p:grpSpPr>
          <a:xfrm>
            <a:off x="-20404006" y="717526"/>
            <a:ext cx="14916769" cy="12636548"/>
            <a:chOff x="0" y="0"/>
            <a:chExt cx="14916768" cy="12636546"/>
          </a:xfrm>
        </p:grpSpPr>
        <p:sp>
          <p:nvSpPr>
            <p:cNvPr id="1656" name="Shape"/>
            <p:cNvSpPr/>
            <p:nvPr/>
          </p:nvSpPr>
          <p:spPr>
            <a:xfrm>
              <a:off x="10412973" y="3272504"/>
              <a:ext cx="3433255" cy="5108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77" y="0"/>
                  </a:moveTo>
                  <a:lnTo>
                    <a:pt x="21600" y="455"/>
                  </a:lnTo>
                  <a:lnTo>
                    <a:pt x="0" y="21600"/>
                  </a:lnTo>
                  <a:lnTo>
                    <a:pt x="478" y="13364"/>
                  </a:lnTo>
                  <a:lnTo>
                    <a:pt x="20577" y="0"/>
                  </a:lnTo>
                  <a:close/>
                </a:path>
              </a:pathLst>
            </a:cu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657" name="Shape"/>
            <p:cNvSpPr/>
            <p:nvPr/>
          </p:nvSpPr>
          <p:spPr>
            <a:xfrm>
              <a:off x="11961420" y="3372832"/>
              <a:ext cx="2955349" cy="306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58" y="0"/>
                  </a:moveTo>
                  <a:lnTo>
                    <a:pt x="0" y="19248"/>
                  </a:lnTo>
                  <a:lnTo>
                    <a:pt x="21600" y="21600"/>
                  </a:lnTo>
                  <a:lnTo>
                    <a:pt x="19097" y="3676"/>
                  </a:lnTo>
                  <a:lnTo>
                    <a:pt x="13658" y="0"/>
                  </a:lnTo>
                  <a:close/>
                </a:path>
              </a:pathLst>
            </a:custGeom>
            <a:solidFill>
              <a:srgbClr val="37A8F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658" name="Shape"/>
            <p:cNvSpPr/>
            <p:nvPr/>
          </p:nvSpPr>
          <p:spPr>
            <a:xfrm>
              <a:off x="10404892" y="6086253"/>
              <a:ext cx="4504871" cy="229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76" y="0"/>
                  </a:moveTo>
                  <a:lnTo>
                    <a:pt x="0" y="21600"/>
                  </a:lnTo>
                  <a:lnTo>
                    <a:pt x="18655" y="17689"/>
                  </a:lnTo>
                  <a:lnTo>
                    <a:pt x="21600" y="3255"/>
                  </a:lnTo>
                  <a:lnTo>
                    <a:pt x="7476" y="0"/>
                  </a:lnTo>
                  <a:close/>
                </a:path>
              </a:pathLst>
            </a:custGeom>
            <a:solidFill>
              <a:srgbClr val="3484C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659" name="Shape"/>
            <p:cNvSpPr/>
            <p:nvPr/>
          </p:nvSpPr>
          <p:spPr>
            <a:xfrm>
              <a:off x="7226448" y="278773"/>
              <a:ext cx="5612443" cy="3433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5" y="0"/>
                  </a:moveTo>
                  <a:lnTo>
                    <a:pt x="0" y="11358"/>
                  </a:lnTo>
                  <a:lnTo>
                    <a:pt x="12973" y="21600"/>
                  </a:lnTo>
                  <a:lnTo>
                    <a:pt x="21600" y="10742"/>
                  </a:lnTo>
                  <a:lnTo>
                    <a:pt x="14569" y="2284"/>
                  </a:lnTo>
                  <a:lnTo>
                    <a:pt x="1445" y="0"/>
                  </a:lnTo>
                  <a:close/>
                </a:path>
              </a:pathLst>
            </a:cu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660" name="Shape"/>
            <p:cNvSpPr/>
            <p:nvPr/>
          </p:nvSpPr>
          <p:spPr>
            <a:xfrm>
              <a:off x="10469243" y="1980958"/>
              <a:ext cx="3219855" cy="4493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93" y="0"/>
                  </a:moveTo>
                  <a:lnTo>
                    <a:pt x="769" y="8240"/>
                  </a:lnTo>
                  <a:lnTo>
                    <a:pt x="0" y="21600"/>
                  </a:lnTo>
                  <a:lnTo>
                    <a:pt x="21600" y="6225"/>
                  </a:lnTo>
                  <a:lnTo>
                    <a:pt x="15893" y="0"/>
                  </a:lnTo>
                  <a:close/>
                </a:path>
              </a:pathLst>
            </a:custGeom>
            <a:solidFill>
              <a:srgbClr val="7F7F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661" name="Shape"/>
            <p:cNvSpPr/>
            <p:nvPr/>
          </p:nvSpPr>
          <p:spPr>
            <a:xfrm>
              <a:off x="7229629" y="2049622"/>
              <a:ext cx="3372513" cy="4428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454" y="17590"/>
                  </a:lnTo>
                  <a:lnTo>
                    <a:pt x="20985" y="21600"/>
                  </a:lnTo>
                  <a:lnTo>
                    <a:pt x="21600" y="8007"/>
                  </a:lnTo>
                  <a:lnTo>
                    <a:pt x="21530" y="79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662" name="Triangle"/>
            <p:cNvSpPr/>
            <p:nvPr/>
          </p:nvSpPr>
          <p:spPr>
            <a:xfrm>
              <a:off x="5298302" y="2052828"/>
              <a:ext cx="2400579" cy="1883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295"/>
                  </a:moveTo>
                  <a:lnTo>
                    <a:pt x="21600" y="21600"/>
                  </a:lnTo>
                  <a:lnTo>
                    <a:pt x="17463" y="0"/>
                  </a:lnTo>
                  <a:lnTo>
                    <a:pt x="0" y="10295"/>
                  </a:lnTo>
                  <a:close/>
                </a:path>
              </a:pathLst>
            </a:cu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663" name="Shape"/>
            <p:cNvSpPr/>
            <p:nvPr/>
          </p:nvSpPr>
          <p:spPr>
            <a:xfrm>
              <a:off x="5285641" y="2935842"/>
              <a:ext cx="2481344" cy="2855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156"/>
                  </a:moveTo>
                  <a:lnTo>
                    <a:pt x="8915" y="21600"/>
                  </a:lnTo>
                  <a:lnTo>
                    <a:pt x="0" y="0"/>
                  </a:lnTo>
                  <a:lnTo>
                    <a:pt x="21206" y="7602"/>
                  </a:lnTo>
                  <a:lnTo>
                    <a:pt x="21600" y="9156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664" name="Triangle"/>
            <p:cNvSpPr/>
            <p:nvPr/>
          </p:nvSpPr>
          <p:spPr>
            <a:xfrm>
              <a:off x="6310309" y="4149290"/>
              <a:ext cx="1801465" cy="1629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712"/>
                  </a:moveTo>
                  <a:lnTo>
                    <a:pt x="17282" y="0"/>
                  </a:lnTo>
                  <a:lnTo>
                    <a:pt x="0" y="21600"/>
                  </a:lnTo>
                  <a:lnTo>
                    <a:pt x="21600" y="19712"/>
                  </a:lnTo>
                  <a:close/>
                </a:path>
              </a:pathLst>
            </a:custGeom>
            <a:solidFill>
              <a:srgbClr val="7F7F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665" name="Shape"/>
            <p:cNvSpPr/>
            <p:nvPr/>
          </p:nvSpPr>
          <p:spPr>
            <a:xfrm>
              <a:off x="10769" y="3554557"/>
              <a:ext cx="3618446" cy="4057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02"/>
                  </a:moveTo>
                  <a:lnTo>
                    <a:pt x="15848" y="0"/>
                  </a:lnTo>
                  <a:lnTo>
                    <a:pt x="21600" y="21600"/>
                  </a:lnTo>
                  <a:lnTo>
                    <a:pt x="12087" y="21261"/>
                  </a:lnTo>
                  <a:lnTo>
                    <a:pt x="524" y="12339"/>
                  </a:lnTo>
                  <a:lnTo>
                    <a:pt x="0" y="1702"/>
                  </a:lnTo>
                  <a:close/>
                </a:path>
              </a:pathLst>
            </a:cu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666" name="Shape"/>
            <p:cNvSpPr/>
            <p:nvPr/>
          </p:nvSpPr>
          <p:spPr>
            <a:xfrm>
              <a:off x="6926637" y="0"/>
              <a:ext cx="674091" cy="2214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22" y="0"/>
                  </a:moveTo>
                  <a:lnTo>
                    <a:pt x="0" y="21600"/>
                  </a:lnTo>
                  <a:lnTo>
                    <a:pt x="10291" y="20105"/>
                  </a:lnTo>
                  <a:lnTo>
                    <a:pt x="21600" y="2758"/>
                  </a:lnTo>
                  <a:lnTo>
                    <a:pt x="5122" y="0"/>
                  </a:lnTo>
                  <a:close/>
                </a:path>
              </a:pathLst>
            </a:custGeom>
            <a:solidFill>
              <a:srgbClr val="3484C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667" name="Triangle"/>
            <p:cNvSpPr/>
            <p:nvPr/>
          </p:nvSpPr>
          <p:spPr>
            <a:xfrm>
              <a:off x="3190915" y="0"/>
              <a:ext cx="3912026" cy="2170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455"/>
                  </a:moveTo>
                  <a:lnTo>
                    <a:pt x="20719" y="21600"/>
                  </a:lnTo>
                  <a:lnTo>
                    <a:pt x="21600" y="0"/>
                  </a:lnTo>
                  <a:lnTo>
                    <a:pt x="0" y="2455"/>
                  </a:lnTo>
                  <a:close/>
                </a:path>
              </a:pathLst>
            </a:custGeom>
            <a:solidFill>
              <a:srgbClr val="37A8F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668" name="Triangle"/>
            <p:cNvSpPr/>
            <p:nvPr/>
          </p:nvSpPr>
          <p:spPr>
            <a:xfrm>
              <a:off x="3175677" y="240022"/>
              <a:ext cx="3806307" cy="2729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396"/>
                  </a:moveTo>
                  <a:lnTo>
                    <a:pt x="12004" y="21600"/>
                  </a:lnTo>
                  <a:lnTo>
                    <a:pt x="0" y="0"/>
                  </a:lnTo>
                  <a:lnTo>
                    <a:pt x="21600" y="15396"/>
                  </a:lnTo>
                  <a:close/>
                </a:path>
              </a:pathLst>
            </a:custGeom>
            <a:solidFill>
              <a:srgbClr val="3484C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669" name="Triangle"/>
            <p:cNvSpPr/>
            <p:nvPr/>
          </p:nvSpPr>
          <p:spPr>
            <a:xfrm>
              <a:off x="0" y="235633"/>
              <a:ext cx="3209305" cy="3643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17909" y="1973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7A8F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670" name="Triangle"/>
            <p:cNvSpPr/>
            <p:nvPr/>
          </p:nvSpPr>
          <p:spPr>
            <a:xfrm>
              <a:off x="2642093" y="2945919"/>
              <a:ext cx="2647811" cy="4660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742"/>
                  </a:moveTo>
                  <a:lnTo>
                    <a:pt x="7726" y="21600"/>
                  </a:lnTo>
                  <a:lnTo>
                    <a:pt x="21600" y="0"/>
                  </a:lnTo>
                  <a:lnTo>
                    <a:pt x="0" y="2742"/>
                  </a:lnTo>
                  <a:close/>
                </a:path>
              </a:pathLst>
            </a:custGeom>
            <a:solidFill>
              <a:srgbClr val="3484C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671" name="Triangle"/>
            <p:cNvSpPr/>
            <p:nvPr/>
          </p:nvSpPr>
          <p:spPr>
            <a:xfrm>
              <a:off x="3586767" y="5195216"/>
              <a:ext cx="2732794" cy="240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300"/>
                  </a:moveTo>
                  <a:lnTo>
                    <a:pt x="0" y="21600"/>
                  </a:lnTo>
                  <a:lnTo>
                    <a:pt x="6893" y="0"/>
                  </a:lnTo>
                  <a:lnTo>
                    <a:pt x="21600" y="5300"/>
                  </a:lnTo>
                  <a:close/>
                </a:path>
              </a:pathLst>
            </a:cu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672" name="Triangle"/>
            <p:cNvSpPr/>
            <p:nvPr/>
          </p:nvSpPr>
          <p:spPr>
            <a:xfrm>
              <a:off x="2507" y="3880136"/>
              <a:ext cx="3607472" cy="373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510" y="11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84C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673" name="Triangle"/>
            <p:cNvSpPr/>
            <p:nvPr/>
          </p:nvSpPr>
          <p:spPr>
            <a:xfrm>
              <a:off x="2641100" y="248341"/>
              <a:ext cx="2652250" cy="3319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631"/>
                  </a:moveTo>
                  <a:lnTo>
                    <a:pt x="0" y="21600"/>
                  </a:lnTo>
                  <a:lnTo>
                    <a:pt x="4576" y="0"/>
                  </a:lnTo>
                  <a:lnTo>
                    <a:pt x="21600" y="17631"/>
                  </a:lnTo>
                  <a:close/>
                </a:path>
              </a:pathLst>
            </a:cu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674" name="Triangle"/>
            <p:cNvSpPr/>
            <p:nvPr/>
          </p:nvSpPr>
          <p:spPr>
            <a:xfrm>
              <a:off x="4457141" y="2923432"/>
              <a:ext cx="1858548" cy="2861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17178"/>
                  </a:lnTo>
                  <a:lnTo>
                    <a:pt x="9732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37A8F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675" name="Triangle"/>
            <p:cNvSpPr/>
            <p:nvPr/>
          </p:nvSpPr>
          <p:spPr>
            <a:xfrm>
              <a:off x="4117571" y="8399229"/>
              <a:ext cx="4287141" cy="63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943"/>
                  </a:moveTo>
                  <a:lnTo>
                    <a:pt x="21600" y="0"/>
                  </a:lnTo>
                  <a:lnTo>
                    <a:pt x="11743" y="21600"/>
                  </a:lnTo>
                  <a:lnTo>
                    <a:pt x="0" y="13943"/>
                  </a:lnTo>
                  <a:close/>
                </a:path>
              </a:pathLst>
            </a:custGeom>
            <a:solidFill>
              <a:srgbClr val="72B1D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676" name="Triangle"/>
            <p:cNvSpPr/>
            <p:nvPr/>
          </p:nvSpPr>
          <p:spPr>
            <a:xfrm>
              <a:off x="6439444" y="8385566"/>
              <a:ext cx="1971028" cy="1565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6972" y="21600"/>
                  </a:lnTo>
                  <a:lnTo>
                    <a:pt x="0" y="884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584A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677" name="Shape"/>
            <p:cNvSpPr/>
            <p:nvPr/>
          </p:nvSpPr>
          <p:spPr>
            <a:xfrm>
              <a:off x="6302712" y="5623380"/>
              <a:ext cx="4230398" cy="2797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02" y="21600"/>
                  </a:moveTo>
                  <a:lnTo>
                    <a:pt x="21600" y="6372"/>
                  </a:lnTo>
                  <a:lnTo>
                    <a:pt x="9132" y="0"/>
                  </a:lnTo>
                  <a:lnTo>
                    <a:pt x="0" y="1096"/>
                  </a:lnTo>
                  <a:lnTo>
                    <a:pt x="10702" y="21600"/>
                  </a:lnTo>
                  <a:close/>
                </a:path>
              </a:pathLst>
            </a:custGeom>
            <a:solidFill>
              <a:srgbClr val="5584A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678" name="Shape"/>
            <p:cNvSpPr/>
            <p:nvPr/>
          </p:nvSpPr>
          <p:spPr>
            <a:xfrm>
              <a:off x="3574609" y="5749956"/>
              <a:ext cx="4840679" cy="3061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30" y="0"/>
                  </a:moveTo>
                  <a:lnTo>
                    <a:pt x="21600" y="18729"/>
                  </a:lnTo>
                  <a:lnTo>
                    <a:pt x="2511" y="21600"/>
                  </a:lnTo>
                  <a:lnTo>
                    <a:pt x="0" y="13081"/>
                  </a:lnTo>
                  <a:lnTo>
                    <a:pt x="12230" y="0"/>
                  </a:lnTo>
                  <a:close/>
                </a:path>
              </a:pathLst>
            </a:custGeom>
            <a:solidFill>
              <a:srgbClr val="7EC3E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679" name="Triangle"/>
            <p:cNvSpPr/>
            <p:nvPr/>
          </p:nvSpPr>
          <p:spPr>
            <a:xfrm>
              <a:off x="9028981" y="6465079"/>
              <a:ext cx="1481537" cy="1915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05" y="21600"/>
                  </a:moveTo>
                  <a:lnTo>
                    <a:pt x="21600" y="0"/>
                  </a:lnTo>
                  <a:lnTo>
                    <a:pt x="0" y="15408"/>
                  </a:lnTo>
                  <a:lnTo>
                    <a:pt x="20205" y="21600"/>
                  </a:lnTo>
                  <a:close/>
                </a:path>
              </a:pathLst>
            </a:custGeom>
            <a:solidFill>
              <a:srgbClr val="72B1D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680" name="Triangle"/>
            <p:cNvSpPr/>
            <p:nvPr/>
          </p:nvSpPr>
          <p:spPr>
            <a:xfrm>
              <a:off x="8560267" y="8383430"/>
              <a:ext cx="3783293" cy="1288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25" y="0"/>
                  </a:moveTo>
                  <a:lnTo>
                    <a:pt x="0" y="21600"/>
                  </a:lnTo>
                  <a:lnTo>
                    <a:pt x="21600" y="12403"/>
                  </a:lnTo>
                  <a:lnTo>
                    <a:pt x="10525" y="0"/>
                  </a:lnTo>
                  <a:close/>
                </a:path>
              </a:pathLst>
            </a:cu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681" name="Triangle"/>
            <p:cNvSpPr/>
            <p:nvPr/>
          </p:nvSpPr>
          <p:spPr>
            <a:xfrm>
              <a:off x="10393996" y="8173884"/>
              <a:ext cx="1944161" cy="953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706"/>
                  </a:moveTo>
                  <a:lnTo>
                    <a:pt x="21600" y="21600"/>
                  </a:lnTo>
                  <a:lnTo>
                    <a:pt x="21228" y="0"/>
                  </a:lnTo>
                  <a:lnTo>
                    <a:pt x="0" y="4706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682" name="Triangle"/>
            <p:cNvSpPr/>
            <p:nvPr/>
          </p:nvSpPr>
          <p:spPr>
            <a:xfrm>
              <a:off x="7067826" y="8401608"/>
              <a:ext cx="1503020" cy="1553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11" y="0"/>
                  </a:moveTo>
                  <a:lnTo>
                    <a:pt x="21600" y="18257"/>
                  </a:lnTo>
                  <a:lnTo>
                    <a:pt x="0" y="21600"/>
                  </a:lnTo>
                  <a:lnTo>
                    <a:pt x="19111" y="0"/>
                  </a:lnTo>
                  <a:close/>
                </a:path>
              </a:pathLst>
            </a:cu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683" name="Triangle"/>
            <p:cNvSpPr/>
            <p:nvPr/>
          </p:nvSpPr>
          <p:spPr>
            <a:xfrm>
              <a:off x="8535964" y="9120871"/>
              <a:ext cx="3811021" cy="138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8585"/>
                  </a:lnTo>
                  <a:lnTo>
                    <a:pt x="122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684" name="Triangle"/>
            <p:cNvSpPr/>
            <p:nvPr/>
          </p:nvSpPr>
          <p:spPr>
            <a:xfrm>
              <a:off x="10060540" y="10500205"/>
              <a:ext cx="726125" cy="21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18422"/>
                  </a:lnTo>
                  <a:lnTo>
                    <a:pt x="18877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7F7F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685" name="Triangle"/>
            <p:cNvSpPr/>
            <p:nvPr/>
          </p:nvSpPr>
          <p:spPr>
            <a:xfrm>
              <a:off x="9405074" y="10696267"/>
              <a:ext cx="655338" cy="1926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01" y="18106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686" name="Triangle"/>
            <p:cNvSpPr/>
            <p:nvPr/>
          </p:nvSpPr>
          <p:spPr>
            <a:xfrm>
              <a:off x="9103972" y="9869185"/>
              <a:ext cx="1597294" cy="2767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941" y="21600"/>
                  </a:lnTo>
                  <a:lnTo>
                    <a:pt x="21600" y="49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687" name="Shape"/>
            <p:cNvSpPr/>
            <p:nvPr/>
          </p:nvSpPr>
          <p:spPr>
            <a:xfrm>
              <a:off x="7084490" y="9667564"/>
              <a:ext cx="2322451" cy="1055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873"/>
                  </a:moveTo>
                  <a:lnTo>
                    <a:pt x="21600" y="21600"/>
                  </a:lnTo>
                  <a:lnTo>
                    <a:pt x="18987" y="4299"/>
                  </a:lnTo>
                  <a:lnTo>
                    <a:pt x="13612" y="0"/>
                  </a:lnTo>
                  <a:lnTo>
                    <a:pt x="0" y="5873"/>
                  </a:lnTo>
                  <a:close/>
                </a:path>
              </a:pathLst>
            </a:custGeom>
            <a:solidFill>
              <a:srgbClr val="7F7F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688" name="Shape"/>
            <p:cNvSpPr/>
            <p:nvPr/>
          </p:nvSpPr>
          <p:spPr>
            <a:xfrm>
              <a:off x="8395275" y="7809304"/>
              <a:ext cx="2036045" cy="1877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940" y="0"/>
                  </a:moveTo>
                  <a:lnTo>
                    <a:pt x="21600" y="6615"/>
                  </a:lnTo>
                  <a:lnTo>
                    <a:pt x="1613" y="21600"/>
                  </a:lnTo>
                  <a:lnTo>
                    <a:pt x="0" y="6949"/>
                  </a:lnTo>
                  <a:lnTo>
                    <a:pt x="6940" y="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grpSp>
        <p:nvGrpSpPr>
          <p:cNvPr id="1692" name="Group"/>
          <p:cNvGrpSpPr/>
          <p:nvPr/>
        </p:nvGrpSpPr>
        <p:grpSpPr>
          <a:xfrm>
            <a:off x="-9124672" y="-9615996"/>
            <a:ext cx="9403848" cy="9403847"/>
            <a:chOff x="0" y="0"/>
            <a:chExt cx="9403846" cy="9403846"/>
          </a:xfrm>
        </p:grpSpPr>
        <p:graphicFrame>
          <p:nvGraphicFramePr>
            <p:cNvPr id="1690" name="2D Pie Chart"/>
            <p:cNvGraphicFramePr/>
            <p:nvPr/>
          </p:nvGraphicFramePr>
          <p:xfrm>
            <a:off x="0" y="0"/>
            <a:ext cx="9403847" cy="94038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1691" name="Circle"/>
            <p:cNvSpPr/>
            <p:nvPr/>
          </p:nvSpPr>
          <p:spPr>
            <a:xfrm>
              <a:off x="1263404" y="1214167"/>
              <a:ext cx="6920742" cy="6920744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80000"/>
                </a:lnSpc>
                <a:spcBef>
                  <a:spcPts val="0"/>
                </a:spcBef>
                <a:defRPr sz="10000" b="1" spc="-200"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Epidemiology…"/>
          <p:cNvSpPr txBox="1">
            <a:spLocks noGrp="1"/>
          </p:cNvSpPr>
          <p:nvPr>
            <p:ph type="title"/>
          </p:nvPr>
        </p:nvSpPr>
        <p:spPr>
          <a:xfrm>
            <a:off x="14615391" y="3238600"/>
            <a:ext cx="7130095" cy="7042855"/>
          </a:xfrm>
          <a:prstGeom prst="rect">
            <a:avLst/>
          </a:prstGeom>
        </p:spPr>
        <p:txBody>
          <a:bodyPr/>
          <a:lstStyle/>
          <a:p>
            <a:pPr marL="228600" indent="-228600" algn="l">
              <a:spcBef>
                <a:spcPts val="3600"/>
              </a:spcBef>
              <a:buSzPct val="100000"/>
              <a:buChar char="•"/>
              <a:defRPr sz="5200"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Epidemiology</a:t>
            </a:r>
          </a:p>
          <a:p>
            <a:pPr marL="228600" indent="-228600" algn="l">
              <a:spcBef>
                <a:spcPts val="3600"/>
              </a:spcBef>
              <a:buSzPct val="100000"/>
              <a:defRPr sz="5200"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The Status Quo</a:t>
            </a:r>
          </a:p>
          <a:p>
            <a:pPr marL="228600" indent="-228600" algn="l">
              <a:spcBef>
                <a:spcPts val="3600"/>
              </a:spcBef>
              <a:buSzPct val="100000"/>
              <a:defRPr sz="5200"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Hope Theory as a heuristic for Screening, Assessment, and Treatment</a:t>
            </a:r>
          </a:p>
        </p:txBody>
      </p:sp>
      <p:sp>
        <p:nvSpPr>
          <p:cNvPr id="169" name="Suicide Prevention in Youth"/>
          <p:cNvSpPr txBox="1"/>
          <p:nvPr/>
        </p:nvSpPr>
        <p:spPr>
          <a:xfrm>
            <a:off x="-1379264" y="4435928"/>
            <a:ext cx="12522415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 lnSpcReduction="10000"/>
          </a:bodyPr>
          <a:lstStyle>
            <a:lvl1pPr algn="r" defTabSz="808990">
              <a:lnSpc>
                <a:spcPct val="100000"/>
              </a:lnSpc>
              <a:spcBef>
                <a:spcPts val="0"/>
              </a:spcBef>
              <a:defRPr sz="10976" b="1">
                <a:blipFill rotWithShape="1">
                  <a:blip r:embed="rId2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rPr dirty="0"/>
              <a:t>Suicide Prevention in Youth</a:t>
            </a:r>
          </a:p>
        </p:txBody>
      </p:sp>
      <p:sp>
        <p:nvSpPr>
          <p:cNvPr id="170" name="{"/>
          <p:cNvSpPr txBox="1"/>
          <p:nvPr/>
        </p:nvSpPr>
        <p:spPr>
          <a:xfrm>
            <a:off x="11848228" y="913362"/>
            <a:ext cx="2767163" cy="1216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norm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60000">
                <a:blipFill rotWithShape="1">
                  <a:blip r:embed="rId2"/>
                  <a:srcRect/>
                  <a:stretch>
                    <a:fillRect/>
                  </a:stretch>
                </a:blipFill>
                <a:latin typeface="Santa Fe LET Plain:1.0"/>
                <a:ea typeface="Santa Fe LET Plain:1.0"/>
                <a:cs typeface="Santa Fe LET Plain:1.0"/>
                <a:sym typeface="Santa Fe LET Plain:1.0"/>
              </a:defRPr>
            </a:lvl1pPr>
          </a:lstStyle>
          <a:p>
            <a:r>
              <a:rPr dirty="0"/>
              <a:t>{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Alonzo and Gearing, 2018"/>
          <p:cNvSpPr txBox="1"/>
          <p:nvPr/>
        </p:nvSpPr>
        <p:spPr>
          <a:xfrm>
            <a:off x="21149938" y="13286731"/>
            <a:ext cx="2090337" cy="309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3400"/>
              </a:lnSpc>
              <a:spcBef>
                <a:spcPts val="1200"/>
              </a:spcBef>
              <a:defRPr sz="1466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Alonzo and Gearing, 2018</a:t>
            </a:r>
          </a:p>
        </p:txBody>
      </p:sp>
      <p:sp>
        <p:nvSpPr>
          <p:cNvPr id="1697" name="Line"/>
          <p:cNvSpPr/>
          <p:nvPr/>
        </p:nvSpPr>
        <p:spPr>
          <a:xfrm flipV="1">
            <a:off x="12165862" y="2751780"/>
            <a:ext cx="1" cy="8160164"/>
          </a:xfrm>
          <a:prstGeom prst="line">
            <a:avLst/>
          </a:prstGeom>
          <a:ln w="635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698" name="Line"/>
          <p:cNvSpPr/>
          <p:nvPr/>
        </p:nvSpPr>
        <p:spPr>
          <a:xfrm flipH="1" flipV="1">
            <a:off x="9280808" y="3946808"/>
            <a:ext cx="5770108" cy="5770108"/>
          </a:xfrm>
          <a:prstGeom prst="line">
            <a:avLst/>
          </a:prstGeom>
          <a:ln w="635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699" name="Line"/>
          <p:cNvSpPr/>
          <p:nvPr/>
        </p:nvSpPr>
        <p:spPr>
          <a:xfrm flipH="1">
            <a:off x="9280808" y="3946808"/>
            <a:ext cx="5770107" cy="5770108"/>
          </a:xfrm>
          <a:prstGeom prst="line">
            <a:avLst/>
          </a:prstGeom>
          <a:ln w="635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700" name="Line"/>
          <p:cNvSpPr/>
          <p:nvPr/>
        </p:nvSpPr>
        <p:spPr>
          <a:xfrm flipH="1" flipV="1">
            <a:off x="8085781" y="6831862"/>
            <a:ext cx="8160164" cy="1"/>
          </a:xfrm>
          <a:prstGeom prst="line">
            <a:avLst/>
          </a:prstGeom>
          <a:ln w="635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701" name="Group"/>
          <p:cNvSpPr/>
          <p:nvPr/>
        </p:nvSpPr>
        <p:spPr>
          <a:xfrm>
            <a:off x="10992204" y="1630400"/>
            <a:ext cx="2347315" cy="2347315"/>
          </a:xfrm>
          <a:prstGeom prst="ellipse">
            <a:avLst/>
          </a:prstGeom>
          <a:solidFill>
            <a:srgbClr val="37A8F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702" name="Group"/>
          <p:cNvSpPr/>
          <p:nvPr/>
        </p:nvSpPr>
        <p:spPr>
          <a:xfrm>
            <a:off x="6964399" y="5658204"/>
            <a:ext cx="2347316" cy="2347315"/>
          </a:xfrm>
          <a:prstGeom prst="ellipse">
            <a:avLst/>
          </a:prstGeom>
          <a:solidFill>
            <a:srgbClr val="72B1D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703" name="Group"/>
          <p:cNvSpPr/>
          <p:nvPr/>
        </p:nvSpPr>
        <p:spPr>
          <a:xfrm>
            <a:off x="10992204" y="9738285"/>
            <a:ext cx="2347315" cy="2347315"/>
          </a:xfrm>
          <a:prstGeom prst="ellipse">
            <a:avLst/>
          </a:pr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704" name="Group"/>
          <p:cNvSpPr/>
          <p:nvPr/>
        </p:nvSpPr>
        <p:spPr>
          <a:xfrm>
            <a:off x="8159426" y="8480154"/>
            <a:ext cx="2347316" cy="2347315"/>
          </a:xfrm>
          <a:prstGeom prst="ellipse">
            <a:avLst/>
          </a:prstGeom>
          <a:solidFill>
            <a:srgbClr val="649AB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705" name="Group"/>
          <p:cNvSpPr/>
          <p:nvPr/>
        </p:nvSpPr>
        <p:spPr>
          <a:xfrm>
            <a:off x="8144116" y="2799289"/>
            <a:ext cx="2347315" cy="2347316"/>
          </a:xfrm>
          <a:prstGeom prst="ellipse">
            <a:avLst/>
          </a:prstGeom>
          <a:solidFill>
            <a:srgbClr val="7EC3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706" name="Group"/>
          <p:cNvSpPr/>
          <p:nvPr/>
        </p:nvSpPr>
        <p:spPr>
          <a:xfrm>
            <a:off x="13877256" y="2762325"/>
            <a:ext cx="2347316" cy="2347315"/>
          </a:xfrm>
          <a:prstGeom prst="ellipse">
            <a:avLst/>
          </a:prstGeom>
          <a:solidFill>
            <a:srgbClr val="3197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707" name="Group"/>
          <p:cNvSpPr/>
          <p:nvPr/>
        </p:nvSpPr>
        <p:spPr>
          <a:xfrm>
            <a:off x="13888084" y="8517119"/>
            <a:ext cx="2347315" cy="2347316"/>
          </a:xfrm>
          <a:prstGeom prst="ellipse">
            <a:avLst/>
          </a:prstGeom>
          <a:solidFill>
            <a:srgbClr val="99999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708" name="Group"/>
          <p:cNvSpPr/>
          <p:nvPr/>
        </p:nvSpPr>
        <p:spPr>
          <a:xfrm>
            <a:off x="15072284" y="5658204"/>
            <a:ext cx="2347316" cy="2347315"/>
          </a:xfrm>
          <a:prstGeom prst="ellipse">
            <a:avLst/>
          </a:prstGeom>
          <a:solidFill>
            <a:srgbClr val="3484C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grpSp>
        <p:nvGrpSpPr>
          <p:cNvPr id="1711" name="Group"/>
          <p:cNvGrpSpPr/>
          <p:nvPr/>
        </p:nvGrpSpPr>
        <p:grpSpPr>
          <a:xfrm>
            <a:off x="10092676" y="4732539"/>
            <a:ext cx="4172508" cy="4172508"/>
            <a:chOff x="0" y="0"/>
            <a:chExt cx="4172506" cy="4172506"/>
          </a:xfrm>
        </p:grpSpPr>
        <p:sp>
          <p:nvSpPr>
            <p:cNvPr id="1709" name="Circle"/>
            <p:cNvSpPr/>
            <p:nvPr/>
          </p:nvSpPr>
          <p:spPr>
            <a:xfrm>
              <a:off x="0" y="0"/>
              <a:ext cx="4172507" cy="4172507"/>
            </a:xfrm>
            <a:prstGeom prst="ellipse">
              <a:avLst/>
            </a:pr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710" name="Shape"/>
            <p:cNvSpPr/>
            <p:nvPr/>
          </p:nvSpPr>
          <p:spPr>
            <a:xfrm>
              <a:off x="1377951" y="1379291"/>
              <a:ext cx="1442744" cy="1492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45" y="0"/>
                  </a:moveTo>
                  <a:cubicBezTo>
                    <a:pt x="2654" y="0"/>
                    <a:pt x="1839" y="771"/>
                    <a:pt x="1839" y="1729"/>
                  </a:cubicBezTo>
                  <a:cubicBezTo>
                    <a:pt x="1839" y="2688"/>
                    <a:pt x="2654" y="3459"/>
                    <a:pt x="3645" y="3459"/>
                  </a:cubicBezTo>
                  <a:cubicBezTo>
                    <a:pt x="4636" y="3459"/>
                    <a:pt x="5434" y="2688"/>
                    <a:pt x="5434" y="1729"/>
                  </a:cubicBezTo>
                  <a:cubicBezTo>
                    <a:pt x="5434" y="771"/>
                    <a:pt x="4636" y="0"/>
                    <a:pt x="3645" y="0"/>
                  </a:cubicBezTo>
                  <a:close/>
                  <a:moveTo>
                    <a:pt x="17955" y="0"/>
                  </a:moveTo>
                  <a:cubicBezTo>
                    <a:pt x="16964" y="0"/>
                    <a:pt x="16166" y="771"/>
                    <a:pt x="16166" y="1729"/>
                  </a:cubicBezTo>
                  <a:cubicBezTo>
                    <a:pt x="16166" y="2688"/>
                    <a:pt x="16964" y="3459"/>
                    <a:pt x="17955" y="3459"/>
                  </a:cubicBezTo>
                  <a:cubicBezTo>
                    <a:pt x="18946" y="3459"/>
                    <a:pt x="19761" y="2688"/>
                    <a:pt x="19761" y="1729"/>
                  </a:cubicBezTo>
                  <a:cubicBezTo>
                    <a:pt x="19761" y="771"/>
                    <a:pt x="18946" y="0"/>
                    <a:pt x="17955" y="0"/>
                  </a:cubicBezTo>
                  <a:close/>
                  <a:moveTo>
                    <a:pt x="10614" y="3703"/>
                  </a:moveTo>
                  <a:cubicBezTo>
                    <a:pt x="9623" y="3703"/>
                    <a:pt x="8809" y="4474"/>
                    <a:pt x="8809" y="5433"/>
                  </a:cubicBezTo>
                  <a:cubicBezTo>
                    <a:pt x="8809" y="6391"/>
                    <a:pt x="9623" y="7178"/>
                    <a:pt x="10614" y="7178"/>
                  </a:cubicBezTo>
                  <a:cubicBezTo>
                    <a:pt x="11605" y="7178"/>
                    <a:pt x="12403" y="6391"/>
                    <a:pt x="12403" y="5433"/>
                  </a:cubicBezTo>
                  <a:cubicBezTo>
                    <a:pt x="12403" y="4474"/>
                    <a:pt x="11605" y="3703"/>
                    <a:pt x="10614" y="3703"/>
                  </a:cubicBezTo>
                  <a:close/>
                  <a:moveTo>
                    <a:pt x="1131" y="4356"/>
                  </a:moveTo>
                  <a:cubicBezTo>
                    <a:pt x="510" y="4356"/>
                    <a:pt x="0" y="4833"/>
                    <a:pt x="0" y="5433"/>
                  </a:cubicBezTo>
                  <a:lnTo>
                    <a:pt x="0" y="7570"/>
                  </a:lnTo>
                  <a:lnTo>
                    <a:pt x="0" y="9772"/>
                  </a:lnTo>
                  <a:cubicBezTo>
                    <a:pt x="0" y="10372"/>
                    <a:pt x="510" y="10849"/>
                    <a:pt x="1131" y="10849"/>
                  </a:cubicBezTo>
                  <a:cubicBezTo>
                    <a:pt x="1225" y="10849"/>
                    <a:pt x="1313" y="10837"/>
                    <a:pt x="1401" y="10816"/>
                  </a:cubicBezTo>
                  <a:lnTo>
                    <a:pt x="1401" y="16804"/>
                  </a:lnTo>
                  <a:cubicBezTo>
                    <a:pt x="1401" y="17404"/>
                    <a:pt x="1894" y="17880"/>
                    <a:pt x="2514" y="17880"/>
                  </a:cubicBezTo>
                  <a:cubicBezTo>
                    <a:pt x="3135" y="17880"/>
                    <a:pt x="3645" y="17403"/>
                    <a:pt x="3645" y="16804"/>
                  </a:cubicBezTo>
                  <a:cubicBezTo>
                    <a:pt x="3645" y="17403"/>
                    <a:pt x="4138" y="17880"/>
                    <a:pt x="4759" y="17880"/>
                  </a:cubicBezTo>
                  <a:cubicBezTo>
                    <a:pt x="5379" y="17880"/>
                    <a:pt x="5889" y="17403"/>
                    <a:pt x="5889" y="16804"/>
                  </a:cubicBezTo>
                  <a:cubicBezTo>
                    <a:pt x="5889" y="16804"/>
                    <a:pt x="5889" y="9103"/>
                    <a:pt x="5889" y="9103"/>
                  </a:cubicBezTo>
                  <a:cubicBezTo>
                    <a:pt x="5889" y="8235"/>
                    <a:pt x="6472" y="7480"/>
                    <a:pt x="7290" y="7162"/>
                  </a:cubicBezTo>
                  <a:lnTo>
                    <a:pt x="7290" y="5433"/>
                  </a:lnTo>
                  <a:cubicBezTo>
                    <a:pt x="7290" y="4833"/>
                    <a:pt x="6780" y="4356"/>
                    <a:pt x="6159" y="4356"/>
                  </a:cubicBezTo>
                  <a:cubicBezTo>
                    <a:pt x="6074" y="4356"/>
                    <a:pt x="5982" y="4356"/>
                    <a:pt x="5889" y="4356"/>
                  </a:cubicBezTo>
                  <a:lnTo>
                    <a:pt x="5029" y="4356"/>
                  </a:lnTo>
                  <a:lnTo>
                    <a:pt x="2244" y="4356"/>
                  </a:lnTo>
                  <a:lnTo>
                    <a:pt x="1164" y="4356"/>
                  </a:lnTo>
                  <a:cubicBezTo>
                    <a:pt x="1150" y="4356"/>
                    <a:pt x="1145" y="4356"/>
                    <a:pt x="1131" y="4356"/>
                  </a:cubicBezTo>
                  <a:close/>
                  <a:moveTo>
                    <a:pt x="15441" y="4356"/>
                  </a:moveTo>
                  <a:cubicBezTo>
                    <a:pt x="14820" y="4356"/>
                    <a:pt x="14327" y="4833"/>
                    <a:pt x="14327" y="5433"/>
                  </a:cubicBezTo>
                  <a:lnTo>
                    <a:pt x="14327" y="7162"/>
                  </a:lnTo>
                  <a:cubicBezTo>
                    <a:pt x="15145" y="7480"/>
                    <a:pt x="15711" y="8235"/>
                    <a:pt x="15711" y="9103"/>
                  </a:cubicBezTo>
                  <a:lnTo>
                    <a:pt x="15711" y="16804"/>
                  </a:lnTo>
                  <a:cubicBezTo>
                    <a:pt x="15711" y="17404"/>
                    <a:pt x="16221" y="17880"/>
                    <a:pt x="16841" y="17880"/>
                  </a:cubicBezTo>
                  <a:cubicBezTo>
                    <a:pt x="17461" y="17880"/>
                    <a:pt x="17955" y="17403"/>
                    <a:pt x="17955" y="16804"/>
                  </a:cubicBezTo>
                  <a:cubicBezTo>
                    <a:pt x="17955" y="17403"/>
                    <a:pt x="18465" y="17880"/>
                    <a:pt x="19086" y="17880"/>
                  </a:cubicBezTo>
                  <a:cubicBezTo>
                    <a:pt x="19706" y="17880"/>
                    <a:pt x="20216" y="17403"/>
                    <a:pt x="20216" y="16804"/>
                  </a:cubicBezTo>
                  <a:lnTo>
                    <a:pt x="20216" y="10816"/>
                  </a:lnTo>
                  <a:cubicBezTo>
                    <a:pt x="20303" y="10837"/>
                    <a:pt x="20392" y="10849"/>
                    <a:pt x="20486" y="10849"/>
                  </a:cubicBezTo>
                  <a:cubicBezTo>
                    <a:pt x="21106" y="10849"/>
                    <a:pt x="21600" y="10372"/>
                    <a:pt x="21600" y="9772"/>
                  </a:cubicBezTo>
                  <a:lnTo>
                    <a:pt x="21600" y="7570"/>
                  </a:lnTo>
                  <a:cubicBezTo>
                    <a:pt x="21600" y="7570"/>
                    <a:pt x="21600" y="5433"/>
                    <a:pt x="21600" y="5433"/>
                  </a:cubicBezTo>
                  <a:cubicBezTo>
                    <a:pt x="21600" y="4833"/>
                    <a:pt x="21106" y="4356"/>
                    <a:pt x="20486" y="4356"/>
                  </a:cubicBezTo>
                  <a:cubicBezTo>
                    <a:pt x="20400" y="4356"/>
                    <a:pt x="20309" y="4356"/>
                    <a:pt x="20216" y="4356"/>
                  </a:cubicBezTo>
                  <a:lnTo>
                    <a:pt x="19356" y="4356"/>
                  </a:lnTo>
                  <a:lnTo>
                    <a:pt x="16571" y="4356"/>
                  </a:lnTo>
                  <a:lnTo>
                    <a:pt x="15491" y="4356"/>
                  </a:lnTo>
                  <a:cubicBezTo>
                    <a:pt x="15477" y="4356"/>
                    <a:pt x="15455" y="4356"/>
                    <a:pt x="15441" y="4356"/>
                  </a:cubicBezTo>
                  <a:close/>
                  <a:moveTo>
                    <a:pt x="8100" y="8059"/>
                  </a:moveTo>
                  <a:cubicBezTo>
                    <a:pt x="7480" y="8059"/>
                    <a:pt x="6969" y="8536"/>
                    <a:pt x="6969" y="9136"/>
                  </a:cubicBezTo>
                  <a:lnTo>
                    <a:pt x="6969" y="11273"/>
                  </a:lnTo>
                  <a:lnTo>
                    <a:pt x="6969" y="13476"/>
                  </a:lnTo>
                  <a:cubicBezTo>
                    <a:pt x="6969" y="14075"/>
                    <a:pt x="7480" y="14552"/>
                    <a:pt x="8100" y="14552"/>
                  </a:cubicBezTo>
                  <a:cubicBezTo>
                    <a:pt x="8194" y="14552"/>
                    <a:pt x="8283" y="14541"/>
                    <a:pt x="8370" y="14520"/>
                  </a:cubicBezTo>
                  <a:lnTo>
                    <a:pt x="8370" y="20507"/>
                  </a:lnTo>
                  <a:cubicBezTo>
                    <a:pt x="8370" y="21107"/>
                    <a:pt x="8863" y="21600"/>
                    <a:pt x="9484" y="21600"/>
                  </a:cubicBezTo>
                  <a:cubicBezTo>
                    <a:pt x="10104" y="21600"/>
                    <a:pt x="10614" y="21107"/>
                    <a:pt x="10614" y="20507"/>
                  </a:cubicBezTo>
                  <a:cubicBezTo>
                    <a:pt x="10615" y="21107"/>
                    <a:pt x="11108" y="21600"/>
                    <a:pt x="11728" y="21600"/>
                  </a:cubicBezTo>
                  <a:cubicBezTo>
                    <a:pt x="12348" y="21600"/>
                    <a:pt x="12859" y="21107"/>
                    <a:pt x="12859" y="20507"/>
                  </a:cubicBezTo>
                  <a:lnTo>
                    <a:pt x="12859" y="14520"/>
                  </a:lnTo>
                  <a:cubicBezTo>
                    <a:pt x="12946" y="14541"/>
                    <a:pt x="13035" y="14552"/>
                    <a:pt x="13129" y="14552"/>
                  </a:cubicBezTo>
                  <a:cubicBezTo>
                    <a:pt x="13749" y="14552"/>
                    <a:pt x="14242" y="14075"/>
                    <a:pt x="14242" y="13476"/>
                  </a:cubicBezTo>
                  <a:lnTo>
                    <a:pt x="14242" y="11273"/>
                  </a:lnTo>
                  <a:cubicBezTo>
                    <a:pt x="14242" y="11273"/>
                    <a:pt x="14242" y="9136"/>
                    <a:pt x="14242" y="9136"/>
                  </a:cubicBezTo>
                  <a:cubicBezTo>
                    <a:pt x="14242" y="8536"/>
                    <a:pt x="13749" y="8059"/>
                    <a:pt x="13129" y="8059"/>
                  </a:cubicBezTo>
                  <a:cubicBezTo>
                    <a:pt x="13043" y="8059"/>
                    <a:pt x="12952" y="8059"/>
                    <a:pt x="12859" y="8059"/>
                  </a:cubicBezTo>
                  <a:lnTo>
                    <a:pt x="11998" y="8059"/>
                  </a:lnTo>
                  <a:lnTo>
                    <a:pt x="9214" y="8059"/>
                  </a:lnTo>
                  <a:lnTo>
                    <a:pt x="8134" y="8059"/>
                  </a:lnTo>
                  <a:cubicBezTo>
                    <a:pt x="8119" y="8059"/>
                    <a:pt x="8115" y="8059"/>
                    <a:pt x="8100" y="805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grpSp>
        <p:nvGrpSpPr>
          <p:cNvPr id="1727" name="Group"/>
          <p:cNvGrpSpPr/>
          <p:nvPr/>
        </p:nvGrpSpPr>
        <p:grpSpPr>
          <a:xfrm>
            <a:off x="16783963" y="9537782"/>
            <a:ext cx="3763250" cy="3257177"/>
            <a:chOff x="0" y="0"/>
            <a:chExt cx="3763249" cy="3257176"/>
          </a:xfrm>
        </p:grpSpPr>
        <p:grpSp>
          <p:nvGrpSpPr>
            <p:cNvPr id="1714" name="Group"/>
            <p:cNvGrpSpPr/>
            <p:nvPr/>
          </p:nvGrpSpPr>
          <p:grpSpPr>
            <a:xfrm>
              <a:off x="23291" y="1302841"/>
              <a:ext cx="3715157" cy="592223"/>
              <a:chOff x="0" y="0"/>
              <a:chExt cx="3715156" cy="592222"/>
            </a:xfrm>
          </p:grpSpPr>
          <p:sp>
            <p:nvSpPr>
              <p:cNvPr id="1712" name="Shape"/>
              <p:cNvSpPr/>
              <p:nvPr/>
            </p:nvSpPr>
            <p:spPr>
              <a:xfrm>
                <a:off x="1857612" y="0"/>
                <a:ext cx="1857545" cy="592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8514" y="21600"/>
                    </a:lnTo>
                    <a:cubicBezTo>
                      <a:pt x="19383" y="17929"/>
                      <a:pt x="20074" y="14353"/>
                      <a:pt x="20546" y="10915"/>
                    </a:cubicBezTo>
                    <a:cubicBezTo>
                      <a:pt x="21041" y="7302"/>
                      <a:pt x="21379" y="3643"/>
                      <a:pt x="2160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E6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13" name="Shape"/>
              <p:cNvSpPr/>
              <p:nvPr/>
            </p:nvSpPr>
            <p:spPr>
              <a:xfrm flipH="1">
                <a:off x="0" y="0"/>
                <a:ext cx="1857544" cy="592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8514" y="21600"/>
                    </a:lnTo>
                    <a:cubicBezTo>
                      <a:pt x="19383" y="17929"/>
                      <a:pt x="20074" y="14353"/>
                      <a:pt x="20546" y="10915"/>
                    </a:cubicBezTo>
                    <a:cubicBezTo>
                      <a:pt x="21041" y="7302"/>
                      <a:pt x="21379" y="3643"/>
                      <a:pt x="2160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E6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grpSp>
          <p:nvGrpSpPr>
            <p:cNvPr id="1717" name="Group"/>
            <p:cNvGrpSpPr/>
            <p:nvPr/>
          </p:nvGrpSpPr>
          <p:grpSpPr>
            <a:xfrm>
              <a:off x="97486" y="0"/>
              <a:ext cx="3572856" cy="592175"/>
              <a:chOff x="0" y="0"/>
              <a:chExt cx="3572856" cy="592174"/>
            </a:xfrm>
          </p:grpSpPr>
          <p:sp>
            <p:nvSpPr>
              <p:cNvPr id="1715" name="Shape"/>
              <p:cNvSpPr/>
              <p:nvPr/>
            </p:nvSpPr>
            <p:spPr>
              <a:xfrm>
                <a:off x="1783418" y="-1"/>
                <a:ext cx="1789439" cy="592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52" extrusionOk="0">
                    <a:moveTo>
                      <a:pt x="10365" y="5"/>
                    </a:moveTo>
                    <a:cubicBezTo>
                      <a:pt x="4950" y="264"/>
                      <a:pt x="1006" y="10792"/>
                      <a:pt x="0" y="13880"/>
                    </a:cubicBezTo>
                    <a:lnTo>
                      <a:pt x="0" y="21552"/>
                    </a:lnTo>
                    <a:lnTo>
                      <a:pt x="21600" y="21552"/>
                    </a:lnTo>
                    <a:cubicBezTo>
                      <a:pt x="20228" y="12055"/>
                      <a:pt x="17632" y="4595"/>
                      <a:pt x="13964" y="1427"/>
                    </a:cubicBezTo>
                    <a:cubicBezTo>
                      <a:pt x="12684" y="321"/>
                      <a:pt x="11483" y="-48"/>
                      <a:pt x="10365" y="5"/>
                    </a:cubicBezTo>
                    <a:close/>
                  </a:path>
                </a:pathLst>
              </a:custGeom>
              <a:solidFill>
                <a:srgbClr val="CD3C3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716" name="Shape"/>
              <p:cNvSpPr/>
              <p:nvPr/>
            </p:nvSpPr>
            <p:spPr>
              <a:xfrm flipH="1">
                <a:off x="0" y="-1"/>
                <a:ext cx="1789438" cy="592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52" extrusionOk="0">
                    <a:moveTo>
                      <a:pt x="10365" y="5"/>
                    </a:moveTo>
                    <a:cubicBezTo>
                      <a:pt x="4950" y="264"/>
                      <a:pt x="1006" y="10792"/>
                      <a:pt x="0" y="13880"/>
                    </a:cubicBezTo>
                    <a:lnTo>
                      <a:pt x="0" y="21552"/>
                    </a:lnTo>
                    <a:lnTo>
                      <a:pt x="21600" y="21552"/>
                    </a:lnTo>
                    <a:cubicBezTo>
                      <a:pt x="20228" y="12055"/>
                      <a:pt x="17632" y="4595"/>
                      <a:pt x="13964" y="1427"/>
                    </a:cubicBezTo>
                    <a:cubicBezTo>
                      <a:pt x="12684" y="321"/>
                      <a:pt x="11483" y="-48"/>
                      <a:pt x="10365" y="5"/>
                    </a:cubicBezTo>
                    <a:close/>
                  </a:path>
                </a:pathLst>
              </a:custGeom>
              <a:solidFill>
                <a:srgbClr val="CD3C3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</p:grpSp>
        <p:grpSp>
          <p:nvGrpSpPr>
            <p:cNvPr id="1720" name="Group"/>
            <p:cNvGrpSpPr/>
            <p:nvPr/>
          </p:nvGrpSpPr>
          <p:grpSpPr>
            <a:xfrm>
              <a:off x="-1" y="651396"/>
              <a:ext cx="3763251" cy="592224"/>
              <a:chOff x="0" y="0"/>
              <a:chExt cx="3763249" cy="592222"/>
            </a:xfrm>
          </p:grpSpPr>
          <p:sp>
            <p:nvSpPr>
              <p:cNvPr id="1718" name="Shape"/>
              <p:cNvSpPr/>
              <p:nvPr/>
            </p:nvSpPr>
            <p:spPr>
              <a:xfrm>
                <a:off x="1880904" y="0"/>
                <a:ext cx="1882346" cy="592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4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256" y="21600"/>
                    </a:lnTo>
                    <a:cubicBezTo>
                      <a:pt x="21600" y="14011"/>
                      <a:pt x="21379" y="6585"/>
                      <a:pt x="2062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9C4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719" name="Shape"/>
              <p:cNvSpPr/>
              <p:nvPr/>
            </p:nvSpPr>
            <p:spPr>
              <a:xfrm flipH="1">
                <a:off x="-1" y="0"/>
                <a:ext cx="1882346" cy="592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4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256" y="21600"/>
                    </a:lnTo>
                    <a:cubicBezTo>
                      <a:pt x="21600" y="14011"/>
                      <a:pt x="21379" y="6585"/>
                      <a:pt x="2062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9C4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</p:grpSp>
        <p:grpSp>
          <p:nvGrpSpPr>
            <p:cNvPr id="1723" name="Group"/>
            <p:cNvGrpSpPr/>
            <p:nvPr/>
          </p:nvGrpSpPr>
          <p:grpSpPr>
            <a:xfrm>
              <a:off x="1013089" y="2605731"/>
              <a:ext cx="1739679" cy="651446"/>
              <a:chOff x="0" y="0"/>
              <a:chExt cx="1739678" cy="651444"/>
            </a:xfrm>
          </p:grpSpPr>
          <p:sp>
            <p:nvSpPr>
              <p:cNvPr id="1721" name="Shape"/>
              <p:cNvSpPr/>
              <p:nvPr/>
            </p:nvSpPr>
            <p:spPr>
              <a:xfrm>
                <a:off x="867815" y="0"/>
                <a:ext cx="871864" cy="651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cubicBezTo>
                      <a:pt x="8149" y="14036"/>
                      <a:pt x="15342" y="6871"/>
                      <a:pt x="2160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666E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722" name="Shape"/>
              <p:cNvSpPr/>
              <p:nvPr/>
            </p:nvSpPr>
            <p:spPr>
              <a:xfrm flipH="1">
                <a:off x="0" y="0"/>
                <a:ext cx="871863" cy="651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cubicBezTo>
                      <a:pt x="8149" y="14036"/>
                      <a:pt x="15342" y="6871"/>
                      <a:pt x="2160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666E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</p:grpSp>
        <p:grpSp>
          <p:nvGrpSpPr>
            <p:cNvPr id="1726" name="Group"/>
            <p:cNvGrpSpPr/>
            <p:nvPr/>
          </p:nvGrpSpPr>
          <p:grpSpPr>
            <a:xfrm>
              <a:off x="339192" y="1954286"/>
              <a:ext cx="3088525" cy="592223"/>
              <a:chOff x="0" y="0"/>
              <a:chExt cx="3088523" cy="592222"/>
            </a:xfrm>
          </p:grpSpPr>
          <p:sp>
            <p:nvSpPr>
              <p:cNvPr id="1724" name="Shape"/>
              <p:cNvSpPr/>
              <p:nvPr/>
            </p:nvSpPr>
            <p:spPr>
              <a:xfrm>
                <a:off x="1541712" y="0"/>
                <a:ext cx="1546812" cy="592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3175" y="21600"/>
                    </a:lnTo>
                    <a:cubicBezTo>
                      <a:pt x="14258" y="19230"/>
                      <a:pt x="15294" y="16889"/>
                      <a:pt x="16268" y="14580"/>
                    </a:cubicBezTo>
                    <a:cubicBezTo>
                      <a:pt x="18369" y="9603"/>
                      <a:pt x="20160" y="4724"/>
                      <a:pt x="2160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8C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725" name="Shape"/>
              <p:cNvSpPr/>
              <p:nvPr/>
            </p:nvSpPr>
            <p:spPr>
              <a:xfrm flipH="1">
                <a:off x="0" y="0"/>
                <a:ext cx="1546812" cy="592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3175" y="21600"/>
                    </a:lnTo>
                    <a:cubicBezTo>
                      <a:pt x="14258" y="19230"/>
                      <a:pt x="15294" y="16889"/>
                      <a:pt x="16268" y="14580"/>
                    </a:cubicBezTo>
                    <a:cubicBezTo>
                      <a:pt x="18369" y="9603"/>
                      <a:pt x="20160" y="4724"/>
                      <a:pt x="2160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8C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</p:grpSp>
      </p:grpSp>
      <p:grpSp>
        <p:nvGrpSpPr>
          <p:cNvPr id="1773" name="Group"/>
          <p:cNvGrpSpPr/>
          <p:nvPr/>
        </p:nvGrpSpPr>
        <p:grpSpPr>
          <a:xfrm>
            <a:off x="16783963" y="482850"/>
            <a:ext cx="4958819" cy="4172508"/>
            <a:chOff x="0" y="0"/>
            <a:chExt cx="4958817" cy="4172506"/>
          </a:xfrm>
        </p:grpSpPr>
        <p:grpSp>
          <p:nvGrpSpPr>
            <p:cNvPr id="1766" name="Group"/>
            <p:cNvGrpSpPr/>
            <p:nvPr/>
          </p:nvGrpSpPr>
          <p:grpSpPr>
            <a:xfrm>
              <a:off x="0" y="0"/>
              <a:ext cx="4958818" cy="4172507"/>
              <a:chOff x="0" y="0"/>
              <a:chExt cx="4958817" cy="4172506"/>
            </a:xfrm>
          </p:grpSpPr>
          <p:sp>
            <p:nvSpPr>
              <p:cNvPr id="1728" name="Shape"/>
              <p:cNvSpPr/>
              <p:nvPr/>
            </p:nvSpPr>
            <p:spPr>
              <a:xfrm>
                <a:off x="4427497" y="0"/>
                <a:ext cx="531321" cy="8043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7" h="21600" extrusionOk="0">
                    <a:moveTo>
                      <a:pt x="6513" y="21538"/>
                    </a:moveTo>
                    <a:cubicBezTo>
                      <a:pt x="5526" y="21215"/>
                      <a:pt x="974" y="13463"/>
                      <a:pt x="71" y="11913"/>
                    </a:cubicBezTo>
                    <a:lnTo>
                      <a:pt x="0" y="11791"/>
                    </a:lnTo>
                    <a:lnTo>
                      <a:pt x="191" y="11755"/>
                    </a:lnTo>
                    <a:cubicBezTo>
                      <a:pt x="293" y="11736"/>
                      <a:pt x="772" y="11648"/>
                      <a:pt x="991" y="11632"/>
                    </a:cubicBezTo>
                    <a:cubicBezTo>
                      <a:pt x="1235" y="11409"/>
                      <a:pt x="1237" y="11126"/>
                      <a:pt x="1238" y="10827"/>
                    </a:cubicBezTo>
                    <a:cubicBezTo>
                      <a:pt x="1240" y="10521"/>
                      <a:pt x="1242" y="10204"/>
                      <a:pt x="1504" y="9925"/>
                    </a:cubicBezTo>
                    <a:cubicBezTo>
                      <a:pt x="1614" y="9807"/>
                      <a:pt x="1736" y="9731"/>
                      <a:pt x="1845" y="9664"/>
                    </a:cubicBezTo>
                    <a:cubicBezTo>
                      <a:pt x="1960" y="9592"/>
                      <a:pt x="2059" y="9530"/>
                      <a:pt x="2140" y="9423"/>
                    </a:cubicBezTo>
                    <a:cubicBezTo>
                      <a:pt x="2301" y="9214"/>
                      <a:pt x="2460" y="8825"/>
                      <a:pt x="2432" y="8618"/>
                    </a:cubicBezTo>
                    <a:cubicBezTo>
                      <a:pt x="2414" y="8485"/>
                      <a:pt x="2308" y="8380"/>
                      <a:pt x="2186" y="8258"/>
                    </a:cubicBezTo>
                    <a:cubicBezTo>
                      <a:pt x="2090" y="8162"/>
                      <a:pt x="1990" y="8063"/>
                      <a:pt x="1926" y="7941"/>
                    </a:cubicBezTo>
                    <a:cubicBezTo>
                      <a:pt x="1684" y="7472"/>
                      <a:pt x="1855" y="6766"/>
                      <a:pt x="1940" y="6484"/>
                    </a:cubicBezTo>
                    <a:cubicBezTo>
                      <a:pt x="1974" y="6370"/>
                      <a:pt x="2025" y="6256"/>
                      <a:pt x="2075" y="6145"/>
                    </a:cubicBezTo>
                    <a:cubicBezTo>
                      <a:pt x="2178" y="5918"/>
                      <a:pt x="2275" y="5704"/>
                      <a:pt x="2230" y="5490"/>
                    </a:cubicBezTo>
                    <a:cubicBezTo>
                      <a:pt x="2208" y="5382"/>
                      <a:pt x="2145" y="5282"/>
                      <a:pt x="2078" y="5177"/>
                    </a:cubicBezTo>
                    <a:cubicBezTo>
                      <a:pt x="1989" y="5035"/>
                      <a:pt x="1888" y="4875"/>
                      <a:pt x="1884" y="4679"/>
                    </a:cubicBezTo>
                    <a:cubicBezTo>
                      <a:pt x="1878" y="4266"/>
                      <a:pt x="2113" y="3882"/>
                      <a:pt x="2340" y="3510"/>
                    </a:cubicBezTo>
                    <a:cubicBezTo>
                      <a:pt x="2476" y="3287"/>
                      <a:pt x="2605" y="3077"/>
                      <a:pt x="2684" y="2862"/>
                    </a:cubicBezTo>
                    <a:cubicBezTo>
                      <a:pt x="2755" y="2675"/>
                      <a:pt x="2806" y="2467"/>
                      <a:pt x="2857" y="2266"/>
                    </a:cubicBezTo>
                    <a:cubicBezTo>
                      <a:pt x="3057" y="1468"/>
                      <a:pt x="3283" y="564"/>
                      <a:pt x="4798" y="551"/>
                    </a:cubicBezTo>
                    <a:cubicBezTo>
                      <a:pt x="5007" y="551"/>
                      <a:pt x="5063" y="693"/>
                      <a:pt x="5118" y="831"/>
                    </a:cubicBezTo>
                    <a:cubicBezTo>
                      <a:pt x="5216" y="1081"/>
                      <a:pt x="5319" y="1273"/>
                      <a:pt x="5658" y="1273"/>
                    </a:cubicBezTo>
                    <a:cubicBezTo>
                      <a:pt x="5766" y="1273"/>
                      <a:pt x="5895" y="1254"/>
                      <a:pt x="6041" y="1217"/>
                    </a:cubicBezTo>
                    <a:cubicBezTo>
                      <a:pt x="6555" y="1085"/>
                      <a:pt x="7422" y="458"/>
                      <a:pt x="7670" y="103"/>
                    </a:cubicBezTo>
                    <a:lnTo>
                      <a:pt x="7742" y="0"/>
                    </a:lnTo>
                    <a:lnTo>
                      <a:pt x="7902" y="43"/>
                    </a:lnTo>
                    <a:cubicBezTo>
                      <a:pt x="8113" y="100"/>
                      <a:pt x="8467" y="180"/>
                      <a:pt x="8841" y="266"/>
                    </a:cubicBezTo>
                    <a:cubicBezTo>
                      <a:pt x="10158" y="566"/>
                      <a:pt x="10732" y="712"/>
                      <a:pt x="10872" y="842"/>
                    </a:cubicBezTo>
                    <a:cubicBezTo>
                      <a:pt x="11631" y="1542"/>
                      <a:pt x="12954" y="4230"/>
                      <a:pt x="13744" y="5835"/>
                    </a:cubicBezTo>
                    <a:cubicBezTo>
                      <a:pt x="13948" y="6249"/>
                      <a:pt x="14113" y="6584"/>
                      <a:pt x="14218" y="6783"/>
                    </a:cubicBezTo>
                    <a:cubicBezTo>
                      <a:pt x="14304" y="6801"/>
                      <a:pt x="14394" y="6824"/>
                      <a:pt x="14485" y="6846"/>
                    </a:cubicBezTo>
                    <a:cubicBezTo>
                      <a:pt x="14708" y="6902"/>
                      <a:pt x="14939" y="6959"/>
                      <a:pt x="15130" y="6967"/>
                    </a:cubicBezTo>
                    <a:cubicBezTo>
                      <a:pt x="15270" y="6973"/>
                      <a:pt x="15393" y="6976"/>
                      <a:pt x="15502" y="6979"/>
                    </a:cubicBezTo>
                    <a:cubicBezTo>
                      <a:pt x="16301" y="7000"/>
                      <a:pt x="16449" y="7053"/>
                      <a:pt x="16706" y="7737"/>
                    </a:cubicBezTo>
                    <a:cubicBezTo>
                      <a:pt x="16732" y="7803"/>
                      <a:pt x="16753" y="7874"/>
                      <a:pt x="16775" y="7946"/>
                    </a:cubicBezTo>
                    <a:cubicBezTo>
                      <a:pt x="16866" y="8245"/>
                      <a:pt x="16952" y="8527"/>
                      <a:pt x="17345" y="8645"/>
                    </a:cubicBezTo>
                    <a:cubicBezTo>
                      <a:pt x="17380" y="8656"/>
                      <a:pt x="17414" y="8661"/>
                      <a:pt x="17447" y="8661"/>
                    </a:cubicBezTo>
                    <a:cubicBezTo>
                      <a:pt x="17541" y="8661"/>
                      <a:pt x="17643" y="8616"/>
                      <a:pt x="17750" y="8570"/>
                    </a:cubicBezTo>
                    <a:cubicBezTo>
                      <a:pt x="17888" y="8510"/>
                      <a:pt x="18044" y="8441"/>
                      <a:pt x="18241" y="8441"/>
                    </a:cubicBezTo>
                    <a:cubicBezTo>
                      <a:pt x="18297" y="8441"/>
                      <a:pt x="18354" y="8447"/>
                      <a:pt x="18410" y="8459"/>
                    </a:cubicBezTo>
                    <a:cubicBezTo>
                      <a:pt x="19058" y="8594"/>
                      <a:pt x="19438" y="8990"/>
                      <a:pt x="19772" y="9339"/>
                    </a:cubicBezTo>
                    <a:cubicBezTo>
                      <a:pt x="19941" y="9515"/>
                      <a:pt x="20101" y="9682"/>
                      <a:pt x="20283" y="9808"/>
                    </a:cubicBezTo>
                    <a:cubicBezTo>
                      <a:pt x="20465" y="9934"/>
                      <a:pt x="20653" y="10010"/>
                      <a:pt x="20834" y="10083"/>
                    </a:cubicBezTo>
                    <a:cubicBezTo>
                      <a:pt x="21228" y="10242"/>
                      <a:pt x="21600" y="10393"/>
                      <a:pt x="21565" y="10961"/>
                    </a:cubicBezTo>
                    <a:lnTo>
                      <a:pt x="21559" y="11050"/>
                    </a:lnTo>
                    <a:lnTo>
                      <a:pt x="21429" y="11072"/>
                    </a:lnTo>
                    <a:cubicBezTo>
                      <a:pt x="21377" y="11081"/>
                      <a:pt x="21322" y="11086"/>
                      <a:pt x="21267" y="11086"/>
                    </a:cubicBezTo>
                    <a:cubicBezTo>
                      <a:pt x="20981" y="11086"/>
                      <a:pt x="20725" y="10966"/>
                      <a:pt x="20478" y="10851"/>
                    </a:cubicBezTo>
                    <a:cubicBezTo>
                      <a:pt x="20275" y="10756"/>
                      <a:pt x="20065" y="10658"/>
                      <a:pt x="19890" y="10658"/>
                    </a:cubicBezTo>
                    <a:cubicBezTo>
                      <a:pt x="19835" y="10658"/>
                      <a:pt x="19756" y="10666"/>
                      <a:pt x="19657" y="10722"/>
                    </a:cubicBezTo>
                    <a:cubicBezTo>
                      <a:pt x="19737" y="10871"/>
                      <a:pt x="19844" y="11149"/>
                      <a:pt x="19779" y="11261"/>
                    </a:cubicBezTo>
                    <a:cubicBezTo>
                      <a:pt x="19675" y="11439"/>
                      <a:pt x="19400" y="11532"/>
                      <a:pt x="19178" y="11607"/>
                    </a:cubicBezTo>
                    <a:cubicBezTo>
                      <a:pt x="19109" y="11630"/>
                      <a:pt x="19042" y="11652"/>
                      <a:pt x="18986" y="11676"/>
                    </a:cubicBezTo>
                    <a:cubicBezTo>
                      <a:pt x="17674" y="12236"/>
                      <a:pt x="16606" y="13071"/>
                      <a:pt x="16130" y="13911"/>
                    </a:cubicBezTo>
                    <a:cubicBezTo>
                      <a:pt x="15864" y="14380"/>
                      <a:pt x="15394" y="14822"/>
                      <a:pt x="14732" y="15226"/>
                    </a:cubicBezTo>
                    <a:cubicBezTo>
                      <a:pt x="14085" y="15621"/>
                      <a:pt x="13325" y="15939"/>
                      <a:pt x="12592" y="16248"/>
                    </a:cubicBezTo>
                    <a:cubicBezTo>
                      <a:pt x="11706" y="16620"/>
                      <a:pt x="10790" y="17004"/>
                      <a:pt x="10071" y="17524"/>
                    </a:cubicBezTo>
                    <a:cubicBezTo>
                      <a:pt x="9843" y="17689"/>
                      <a:pt x="9573" y="17773"/>
                      <a:pt x="9312" y="17853"/>
                    </a:cubicBezTo>
                    <a:cubicBezTo>
                      <a:pt x="9084" y="17924"/>
                      <a:pt x="8868" y="17991"/>
                      <a:pt x="8694" y="18110"/>
                    </a:cubicBezTo>
                    <a:cubicBezTo>
                      <a:pt x="8409" y="18307"/>
                      <a:pt x="7771" y="19169"/>
                      <a:pt x="7865" y="19441"/>
                    </a:cubicBezTo>
                    <a:cubicBezTo>
                      <a:pt x="7866" y="19445"/>
                      <a:pt x="7874" y="19466"/>
                      <a:pt x="7885" y="19469"/>
                    </a:cubicBezTo>
                    <a:cubicBezTo>
                      <a:pt x="8021" y="19503"/>
                      <a:pt x="8115" y="19568"/>
                      <a:pt x="8153" y="19658"/>
                    </a:cubicBezTo>
                    <a:cubicBezTo>
                      <a:pt x="8274" y="19938"/>
                      <a:pt x="7829" y="20399"/>
                      <a:pt x="7124" y="21005"/>
                    </a:cubicBezTo>
                    <a:cubicBezTo>
                      <a:pt x="7050" y="21069"/>
                      <a:pt x="6996" y="21113"/>
                      <a:pt x="6979" y="21133"/>
                    </a:cubicBezTo>
                    <a:cubicBezTo>
                      <a:pt x="6886" y="21248"/>
                      <a:pt x="6814" y="21360"/>
                      <a:pt x="6766" y="21465"/>
                    </a:cubicBezTo>
                    <a:lnTo>
                      <a:pt x="6704" y="21600"/>
                    </a:lnTo>
                    <a:cubicBezTo>
                      <a:pt x="6704" y="21600"/>
                      <a:pt x="6513" y="21538"/>
                      <a:pt x="6513" y="21538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29" name="Shape"/>
              <p:cNvSpPr/>
              <p:nvPr/>
            </p:nvSpPr>
            <p:spPr>
              <a:xfrm>
                <a:off x="4374153" y="435473"/>
                <a:ext cx="224994" cy="481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5" h="21600" extrusionOk="0">
                    <a:moveTo>
                      <a:pt x="2642" y="21462"/>
                    </a:moveTo>
                    <a:cubicBezTo>
                      <a:pt x="2642" y="21462"/>
                      <a:pt x="1886" y="20821"/>
                      <a:pt x="1772" y="20721"/>
                    </a:cubicBezTo>
                    <a:cubicBezTo>
                      <a:pt x="977" y="20022"/>
                      <a:pt x="1064" y="19371"/>
                      <a:pt x="1149" y="18741"/>
                    </a:cubicBezTo>
                    <a:cubicBezTo>
                      <a:pt x="1205" y="18317"/>
                      <a:pt x="1264" y="17878"/>
                      <a:pt x="1067" y="17404"/>
                    </a:cubicBezTo>
                    <a:cubicBezTo>
                      <a:pt x="946" y="17112"/>
                      <a:pt x="734" y="16844"/>
                      <a:pt x="529" y="16584"/>
                    </a:cubicBezTo>
                    <a:cubicBezTo>
                      <a:pt x="393" y="16411"/>
                      <a:pt x="259" y="16241"/>
                      <a:pt x="148" y="16065"/>
                    </a:cubicBezTo>
                    <a:cubicBezTo>
                      <a:pt x="-125" y="15628"/>
                      <a:pt x="34" y="15264"/>
                      <a:pt x="187" y="14912"/>
                    </a:cubicBezTo>
                    <a:cubicBezTo>
                      <a:pt x="255" y="14758"/>
                      <a:pt x="324" y="14600"/>
                      <a:pt x="361" y="14428"/>
                    </a:cubicBezTo>
                    <a:cubicBezTo>
                      <a:pt x="431" y="14107"/>
                      <a:pt x="458" y="13779"/>
                      <a:pt x="485" y="13462"/>
                    </a:cubicBezTo>
                    <a:cubicBezTo>
                      <a:pt x="526" y="12975"/>
                      <a:pt x="567" y="12472"/>
                      <a:pt x="763" y="11967"/>
                    </a:cubicBezTo>
                    <a:cubicBezTo>
                      <a:pt x="926" y="11543"/>
                      <a:pt x="738" y="11116"/>
                      <a:pt x="539" y="10664"/>
                    </a:cubicBezTo>
                    <a:cubicBezTo>
                      <a:pt x="327" y="10185"/>
                      <a:pt x="110" y="9689"/>
                      <a:pt x="345" y="9194"/>
                    </a:cubicBezTo>
                    <a:cubicBezTo>
                      <a:pt x="611" y="8636"/>
                      <a:pt x="1309" y="8287"/>
                      <a:pt x="1983" y="7949"/>
                    </a:cubicBezTo>
                    <a:cubicBezTo>
                      <a:pt x="2772" y="7555"/>
                      <a:pt x="3453" y="7214"/>
                      <a:pt x="3433" y="6567"/>
                    </a:cubicBezTo>
                    <a:cubicBezTo>
                      <a:pt x="3414" y="5846"/>
                      <a:pt x="3099" y="5118"/>
                      <a:pt x="2795" y="4413"/>
                    </a:cubicBezTo>
                    <a:lnTo>
                      <a:pt x="2611" y="3983"/>
                    </a:lnTo>
                    <a:cubicBezTo>
                      <a:pt x="2596" y="3948"/>
                      <a:pt x="2577" y="3852"/>
                      <a:pt x="2554" y="3730"/>
                    </a:cubicBezTo>
                    <a:cubicBezTo>
                      <a:pt x="2524" y="3566"/>
                      <a:pt x="2455" y="3195"/>
                      <a:pt x="2382" y="3079"/>
                    </a:cubicBezTo>
                    <a:lnTo>
                      <a:pt x="2291" y="3044"/>
                    </a:lnTo>
                    <a:lnTo>
                      <a:pt x="2291" y="701"/>
                    </a:lnTo>
                    <a:lnTo>
                      <a:pt x="2459" y="641"/>
                    </a:lnTo>
                    <a:cubicBezTo>
                      <a:pt x="3075" y="423"/>
                      <a:pt x="5243" y="132"/>
                      <a:pt x="5893" y="48"/>
                    </a:cubicBezTo>
                    <a:lnTo>
                      <a:pt x="6263" y="0"/>
                    </a:lnTo>
                    <a:lnTo>
                      <a:pt x="6402" y="168"/>
                    </a:lnTo>
                    <a:cubicBezTo>
                      <a:pt x="11264" y="6098"/>
                      <a:pt x="19562" y="15644"/>
                      <a:pt x="21134" y="16018"/>
                    </a:cubicBezTo>
                    <a:lnTo>
                      <a:pt x="21455" y="16095"/>
                    </a:lnTo>
                    <a:lnTo>
                      <a:pt x="21350" y="16257"/>
                    </a:lnTo>
                    <a:cubicBezTo>
                      <a:pt x="20989" y="16792"/>
                      <a:pt x="20996" y="17317"/>
                      <a:pt x="21376" y="18012"/>
                    </a:cubicBezTo>
                    <a:lnTo>
                      <a:pt x="21475" y="18194"/>
                    </a:lnTo>
                    <a:lnTo>
                      <a:pt x="21096" y="18251"/>
                    </a:lnTo>
                    <a:cubicBezTo>
                      <a:pt x="19712" y="18462"/>
                      <a:pt x="18381" y="18764"/>
                      <a:pt x="18245" y="18897"/>
                    </a:cubicBezTo>
                    <a:cubicBezTo>
                      <a:pt x="18254" y="19250"/>
                      <a:pt x="17552" y="19572"/>
                      <a:pt x="16932" y="19856"/>
                    </a:cubicBezTo>
                    <a:lnTo>
                      <a:pt x="16709" y="19959"/>
                    </a:lnTo>
                    <a:cubicBezTo>
                      <a:pt x="16452" y="20079"/>
                      <a:pt x="16098" y="20140"/>
                      <a:pt x="15655" y="20140"/>
                    </a:cubicBezTo>
                    <a:cubicBezTo>
                      <a:pt x="15188" y="20140"/>
                      <a:pt x="14723" y="20070"/>
                      <a:pt x="14491" y="20028"/>
                    </a:cubicBezTo>
                    <a:lnTo>
                      <a:pt x="2806" y="21600"/>
                    </a:lnTo>
                    <a:cubicBezTo>
                      <a:pt x="2806" y="21600"/>
                      <a:pt x="2642" y="21462"/>
                      <a:pt x="2642" y="21462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30" name="Shape"/>
              <p:cNvSpPr/>
              <p:nvPr/>
            </p:nvSpPr>
            <p:spPr>
              <a:xfrm>
                <a:off x="4516404" y="986482"/>
                <a:ext cx="129080" cy="1665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464" y="21600"/>
                    </a:moveTo>
                    <a:cubicBezTo>
                      <a:pt x="12268" y="21600"/>
                      <a:pt x="12044" y="21583"/>
                      <a:pt x="11793" y="21544"/>
                    </a:cubicBezTo>
                    <a:cubicBezTo>
                      <a:pt x="10557" y="21354"/>
                      <a:pt x="10037" y="20428"/>
                      <a:pt x="9577" y="19610"/>
                    </a:cubicBezTo>
                    <a:cubicBezTo>
                      <a:pt x="9328" y="19165"/>
                      <a:pt x="9069" y="18706"/>
                      <a:pt x="8773" y="18526"/>
                    </a:cubicBezTo>
                    <a:cubicBezTo>
                      <a:pt x="8464" y="18341"/>
                      <a:pt x="8138" y="18229"/>
                      <a:pt x="7776" y="18184"/>
                    </a:cubicBezTo>
                    <a:lnTo>
                      <a:pt x="7524" y="18153"/>
                    </a:lnTo>
                    <a:lnTo>
                      <a:pt x="7350" y="18008"/>
                    </a:lnTo>
                    <a:cubicBezTo>
                      <a:pt x="3207" y="14570"/>
                      <a:pt x="254" y="2704"/>
                      <a:pt x="131" y="2200"/>
                    </a:cubicBezTo>
                    <a:lnTo>
                      <a:pt x="0" y="1667"/>
                    </a:lnTo>
                    <a:lnTo>
                      <a:pt x="8494" y="0"/>
                    </a:lnTo>
                    <a:lnTo>
                      <a:pt x="21600" y="11647"/>
                    </a:lnTo>
                    <a:lnTo>
                      <a:pt x="20227" y="11788"/>
                    </a:lnTo>
                    <a:cubicBezTo>
                      <a:pt x="19838" y="11828"/>
                      <a:pt x="19316" y="11988"/>
                      <a:pt x="18588" y="12291"/>
                    </a:cubicBezTo>
                    <a:cubicBezTo>
                      <a:pt x="17616" y="12699"/>
                      <a:pt x="16794" y="13366"/>
                      <a:pt x="15922" y="14073"/>
                    </a:cubicBezTo>
                    <a:cubicBezTo>
                      <a:pt x="14959" y="14856"/>
                      <a:pt x="13962" y="15664"/>
                      <a:pt x="12692" y="16146"/>
                    </a:cubicBezTo>
                    <a:cubicBezTo>
                      <a:pt x="12749" y="16468"/>
                      <a:pt x="13076" y="17150"/>
                      <a:pt x="13304" y="17622"/>
                    </a:cubicBezTo>
                    <a:cubicBezTo>
                      <a:pt x="13965" y="18999"/>
                      <a:pt x="14590" y="20301"/>
                      <a:pt x="13885" y="21086"/>
                    </a:cubicBezTo>
                    <a:cubicBezTo>
                      <a:pt x="13676" y="21320"/>
                      <a:pt x="13259" y="21600"/>
                      <a:pt x="12464" y="21600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31" name="Shape"/>
              <p:cNvSpPr/>
              <p:nvPr/>
            </p:nvSpPr>
            <p:spPr>
              <a:xfrm>
                <a:off x="4187453" y="497684"/>
                <a:ext cx="230832" cy="441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5" h="21600" extrusionOk="0">
                    <a:moveTo>
                      <a:pt x="11871" y="21600"/>
                    </a:moveTo>
                    <a:cubicBezTo>
                      <a:pt x="11373" y="21600"/>
                      <a:pt x="10981" y="21600"/>
                      <a:pt x="9466" y="17258"/>
                    </a:cubicBezTo>
                    <a:cubicBezTo>
                      <a:pt x="9400" y="17068"/>
                      <a:pt x="9354" y="16937"/>
                      <a:pt x="9336" y="16893"/>
                    </a:cubicBezTo>
                    <a:cubicBezTo>
                      <a:pt x="9069" y="16253"/>
                      <a:pt x="8703" y="16102"/>
                      <a:pt x="7902" y="15769"/>
                    </a:cubicBezTo>
                    <a:cubicBezTo>
                      <a:pt x="7739" y="15701"/>
                      <a:pt x="7562" y="15628"/>
                      <a:pt x="7370" y="15544"/>
                    </a:cubicBezTo>
                    <a:cubicBezTo>
                      <a:pt x="6018" y="14954"/>
                      <a:pt x="5607" y="13964"/>
                      <a:pt x="5208" y="13007"/>
                    </a:cubicBezTo>
                    <a:cubicBezTo>
                      <a:pt x="5018" y="12550"/>
                      <a:pt x="4839" y="12118"/>
                      <a:pt x="4566" y="11752"/>
                    </a:cubicBezTo>
                    <a:lnTo>
                      <a:pt x="4523" y="11695"/>
                    </a:lnTo>
                    <a:cubicBezTo>
                      <a:pt x="4176" y="11238"/>
                      <a:pt x="3784" y="10721"/>
                      <a:pt x="3712" y="10226"/>
                    </a:cubicBezTo>
                    <a:cubicBezTo>
                      <a:pt x="3670" y="9932"/>
                      <a:pt x="3749" y="9648"/>
                      <a:pt x="3826" y="9373"/>
                    </a:cubicBezTo>
                    <a:cubicBezTo>
                      <a:pt x="3927" y="9013"/>
                      <a:pt x="4021" y="8673"/>
                      <a:pt x="3843" y="8342"/>
                    </a:cubicBezTo>
                    <a:cubicBezTo>
                      <a:pt x="3650" y="7983"/>
                      <a:pt x="3296" y="7646"/>
                      <a:pt x="2921" y="7289"/>
                    </a:cubicBezTo>
                    <a:cubicBezTo>
                      <a:pt x="2594" y="6977"/>
                      <a:pt x="2255" y="6655"/>
                      <a:pt x="2024" y="6310"/>
                    </a:cubicBezTo>
                    <a:cubicBezTo>
                      <a:pt x="1380" y="5349"/>
                      <a:pt x="763" y="4373"/>
                      <a:pt x="134" y="3373"/>
                    </a:cubicBezTo>
                    <a:lnTo>
                      <a:pt x="0" y="3161"/>
                    </a:lnTo>
                    <a:lnTo>
                      <a:pt x="20134" y="0"/>
                    </a:lnTo>
                    <a:lnTo>
                      <a:pt x="20304" y="73"/>
                    </a:lnTo>
                    <a:cubicBezTo>
                      <a:pt x="20519" y="165"/>
                      <a:pt x="20592" y="340"/>
                      <a:pt x="20711" y="1056"/>
                    </a:cubicBezTo>
                    <a:cubicBezTo>
                      <a:pt x="20730" y="1166"/>
                      <a:pt x="20743" y="1253"/>
                      <a:pt x="20755" y="1286"/>
                    </a:cubicBezTo>
                    <a:lnTo>
                      <a:pt x="20934" y="1753"/>
                    </a:lnTo>
                    <a:cubicBezTo>
                      <a:pt x="21239" y="2541"/>
                      <a:pt x="21555" y="3357"/>
                      <a:pt x="21575" y="4183"/>
                    </a:cubicBezTo>
                    <a:cubicBezTo>
                      <a:pt x="21600" y="5065"/>
                      <a:pt x="20713" y="5560"/>
                      <a:pt x="19931" y="5996"/>
                    </a:cubicBezTo>
                    <a:cubicBezTo>
                      <a:pt x="19320" y="6337"/>
                      <a:pt x="18742" y="6658"/>
                      <a:pt x="18532" y="7152"/>
                    </a:cubicBezTo>
                    <a:cubicBezTo>
                      <a:pt x="18339" y="7601"/>
                      <a:pt x="18526" y="8073"/>
                      <a:pt x="18724" y="8573"/>
                    </a:cubicBezTo>
                    <a:cubicBezTo>
                      <a:pt x="18926" y="9085"/>
                      <a:pt x="19135" y="9615"/>
                      <a:pt x="18948" y="10161"/>
                    </a:cubicBezTo>
                    <a:cubicBezTo>
                      <a:pt x="18766" y="10682"/>
                      <a:pt x="18726" y="11216"/>
                      <a:pt x="18687" y="11732"/>
                    </a:cubicBezTo>
                    <a:cubicBezTo>
                      <a:pt x="18662" y="12085"/>
                      <a:pt x="18634" y="12449"/>
                      <a:pt x="18563" y="12813"/>
                    </a:cubicBezTo>
                    <a:cubicBezTo>
                      <a:pt x="18523" y="13020"/>
                      <a:pt x="18451" y="13205"/>
                      <a:pt x="18380" y="13384"/>
                    </a:cubicBezTo>
                    <a:cubicBezTo>
                      <a:pt x="18238" y="13747"/>
                      <a:pt x="18115" y="14060"/>
                      <a:pt x="18325" y="14433"/>
                    </a:cubicBezTo>
                    <a:cubicBezTo>
                      <a:pt x="18428" y="14615"/>
                      <a:pt x="18553" y="14792"/>
                      <a:pt x="18679" y="14971"/>
                    </a:cubicBezTo>
                    <a:cubicBezTo>
                      <a:pt x="18892" y="15271"/>
                      <a:pt x="19111" y="15581"/>
                      <a:pt x="19243" y="15934"/>
                    </a:cubicBezTo>
                    <a:cubicBezTo>
                      <a:pt x="19457" y="16507"/>
                      <a:pt x="19395" y="17014"/>
                      <a:pt x="19337" y="17504"/>
                    </a:cubicBezTo>
                    <a:cubicBezTo>
                      <a:pt x="19254" y="18188"/>
                      <a:pt x="19183" y="18779"/>
                      <a:pt x="19851" y="19433"/>
                    </a:cubicBezTo>
                    <a:cubicBezTo>
                      <a:pt x="19962" y="19542"/>
                      <a:pt x="20697" y="20235"/>
                      <a:pt x="20697" y="20235"/>
                    </a:cubicBezTo>
                    <a:lnTo>
                      <a:pt x="20965" y="20488"/>
                    </a:lnTo>
                    <a:lnTo>
                      <a:pt x="20425" y="20552"/>
                    </a:lnTo>
                    <a:cubicBezTo>
                      <a:pt x="20369" y="20559"/>
                      <a:pt x="14861" y="21209"/>
                      <a:pt x="11993" y="21592"/>
                    </a:cubicBezTo>
                    <a:lnTo>
                      <a:pt x="11941" y="21599"/>
                    </a:lnTo>
                    <a:cubicBezTo>
                      <a:pt x="11941" y="21599"/>
                      <a:pt x="11871" y="21600"/>
                      <a:pt x="11871" y="21600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32" name="Shape"/>
              <p:cNvSpPr/>
              <p:nvPr/>
            </p:nvSpPr>
            <p:spPr>
              <a:xfrm>
                <a:off x="4311920" y="1004256"/>
                <a:ext cx="258964" cy="225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051" y="21592"/>
                    </a:moveTo>
                    <a:cubicBezTo>
                      <a:pt x="5025" y="21590"/>
                      <a:pt x="2617" y="21210"/>
                      <a:pt x="2356" y="20380"/>
                    </a:cubicBezTo>
                    <a:cubicBezTo>
                      <a:pt x="2175" y="19822"/>
                      <a:pt x="2370" y="19327"/>
                      <a:pt x="2527" y="18929"/>
                    </a:cubicBezTo>
                    <a:cubicBezTo>
                      <a:pt x="2710" y="18461"/>
                      <a:pt x="2805" y="18178"/>
                      <a:pt x="2638" y="17795"/>
                    </a:cubicBezTo>
                    <a:cubicBezTo>
                      <a:pt x="2541" y="17573"/>
                      <a:pt x="2430" y="17359"/>
                      <a:pt x="2319" y="17145"/>
                    </a:cubicBezTo>
                    <a:cubicBezTo>
                      <a:pt x="2115" y="16751"/>
                      <a:pt x="1905" y="16343"/>
                      <a:pt x="1766" y="15877"/>
                    </a:cubicBezTo>
                    <a:cubicBezTo>
                      <a:pt x="1571" y="15217"/>
                      <a:pt x="1445" y="14518"/>
                      <a:pt x="1323" y="13842"/>
                    </a:cubicBezTo>
                    <a:cubicBezTo>
                      <a:pt x="1270" y="13550"/>
                      <a:pt x="1218" y="13260"/>
                      <a:pt x="1160" y="12976"/>
                    </a:cubicBezTo>
                    <a:cubicBezTo>
                      <a:pt x="1002" y="12197"/>
                      <a:pt x="936" y="11403"/>
                      <a:pt x="871" y="10635"/>
                    </a:cubicBezTo>
                    <a:cubicBezTo>
                      <a:pt x="808" y="9879"/>
                      <a:pt x="749" y="9166"/>
                      <a:pt x="609" y="8460"/>
                    </a:cubicBezTo>
                    <a:cubicBezTo>
                      <a:pt x="534" y="8086"/>
                      <a:pt x="440" y="7766"/>
                      <a:pt x="351" y="7459"/>
                    </a:cubicBezTo>
                    <a:cubicBezTo>
                      <a:pt x="171" y="6837"/>
                      <a:pt x="0" y="6250"/>
                      <a:pt x="0" y="5401"/>
                    </a:cubicBezTo>
                    <a:lnTo>
                      <a:pt x="0" y="5069"/>
                    </a:lnTo>
                    <a:lnTo>
                      <a:pt x="17366" y="0"/>
                    </a:lnTo>
                    <a:lnTo>
                      <a:pt x="17440" y="445"/>
                    </a:lnTo>
                    <a:cubicBezTo>
                      <a:pt x="17455" y="534"/>
                      <a:pt x="18933" y="9354"/>
                      <a:pt x="20852" y="11718"/>
                    </a:cubicBezTo>
                    <a:lnTo>
                      <a:pt x="21600" y="12639"/>
                    </a:lnTo>
                    <a:lnTo>
                      <a:pt x="20520" y="12429"/>
                    </a:lnTo>
                    <a:cubicBezTo>
                      <a:pt x="20446" y="12415"/>
                      <a:pt x="20372" y="12408"/>
                      <a:pt x="20297" y="12408"/>
                    </a:cubicBezTo>
                    <a:cubicBezTo>
                      <a:pt x="19617" y="12408"/>
                      <a:pt x="18834" y="12927"/>
                      <a:pt x="18204" y="13343"/>
                    </a:cubicBezTo>
                    <a:lnTo>
                      <a:pt x="17953" y="13508"/>
                    </a:lnTo>
                    <a:cubicBezTo>
                      <a:pt x="16836" y="14231"/>
                      <a:pt x="15646" y="14623"/>
                      <a:pt x="14495" y="15002"/>
                    </a:cubicBezTo>
                    <a:cubicBezTo>
                      <a:pt x="13437" y="15350"/>
                      <a:pt x="12437" y="15680"/>
                      <a:pt x="11487" y="16246"/>
                    </a:cubicBezTo>
                    <a:cubicBezTo>
                      <a:pt x="10904" y="16593"/>
                      <a:pt x="10401" y="17094"/>
                      <a:pt x="9868" y="17624"/>
                    </a:cubicBezTo>
                    <a:cubicBezTo>
                      <a:pt x="9494" y="17997"/>
                      <a:pt x="9107" y="18382"/>
                      <a:pt x="8686" y="18713"/>
                    </a:cubicBezTo>
                    <a:cubicBezTo>
                      <a:pt x="8453" y="18895"/>
                      <a:pt x="8224" y="19065"/>
                      <a:pt x="8001" y="19232"/>
                    </a:cubicBezTo>
                    <a:cubicBezTo>
                      <a:pt x="7124" y="19884"/>
                      <a:pt x="6367" y="20448"/>
                      <a:pt x="5732" y="21411"/>
                    </a:cubicBezTo>
                    <a:lnTo>
                      <a:pt x="5644" y="21545"/>
                    </a:lnTo>
                    <a:lnTo>
                      <a:pt x="5499" y="21574"/>
                    </a:lnTo>
                    <a:cubicBezTo>
                      <a:pt x="5406" y="21592"/>
                      <a:pt x="5313" y="21600"/>
                      <a:pt x="5221" y="21600"/>
                    </a:cubicBezTo>
                    <a:cubicBezTo>
                      <a:pt x="5163" y="21600"/>
                      <a:pt x="5107" y="21597"/>
                      <a:pt x="5051" y="21592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33" name="Shape"/>
              <p:cNvSpPr/>
              <p:nvPr/>
            </p:nvSpPr>
            <p:spPr>
              <a:xfrm>
                <a:off x="4303030" y="826513"/>
                <a:ext cx="470610" cy="268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0" h="21600" extrusionOk="0">
                    <a:moveTo>
                      <a:pt x="16700" y="21600"/>
                    </a:moveTo>
                    <a:cubicBezTo>
                      <a:pt x="16535" y="21600"/>
                      <a:pt x="16353" y="21475"/>
                      <a:pt x="15978" y="21107"/>
                    </a:cubicBezTo>
                    <a:cubicBezTo>
                      <a:pt x="15784" y="20917"/>
                      <a:pt x="15633" y="20739"/>
                      <a:pt x="15505" y="20586"/>
                    </a:cubicBezTo>
                    <a:cubicBezTo>
                      <a:pt x="15289" y="20328"/>
                      <a:pt x="15179" y="20204"/>
                      <a:pt x="15047" y="20204"/>
                    </a:cubicBezTo>
                    <a:cubicBezTo>
                      <a:pt x="15028" y="20204"/>
                      <a:pt x="15008" y="20207"/>
                      <a:pt x="14986" y="20212"/>
                    </a:cubicBezTo>
                    <a:lnTo>
                      <a:pt x="14877" y="20239"/>
                    </a:lnTo>
                    <a:lnTo>
                      <a:pt x="11631" y="13706"/>
                    </a:lnTo>
                    <a:lnTo>
                      <a:pt x="470" y="18676"/>
                    </a:lnTo>
                    <a:lnTo>
                      <a:pt x="0" y="18064"/>
                    </a:lnTo>
                    <a:lnTo>
                      <a:pt x="86" y="8045"/>
                    </a:lnTo>
                    <a:lnTo>
                      <a:pt x="237" y="7978"/>
                    </a:lnTo>
                    <a:cubicBezTo>
                      <a:pt x="1648" y="7346"/>
                      <a:pt x="4352" y="6276"/>
                      <a:pt x="4379" y="6265"/>
                    </a:cubicBezTo>
                    <a:lnTo>
                      <a:pt x="9957" y="3460"/>
                    </a:lnTo>
                    <a:lnTo>
                      <a:pt x="10025" y="3514"/>
                    </a:lnTo>
                    <a:cubicBezTo>
                      <a:pt x="10028" y="3515"/>
                      <a:pt x="10268" y="3703"/>
                      <a:pt x="10489" y="3703"/>
                    </a:cubicBezTo>
                    <a:cubicBezTo>
                      <a:pt x="10589" y="3703"/>
                      <a:pt x="10662" y="3664"/>
                      <a:pt x="10706" y="3587"/>
                    </a:cubicBezTo>
                    <a:lnTo>
                      <a:pt x="10817" y="3396"/>
                    </a:lnTo>
                    <a:cubicBezTo>
                      <a:pt x="11045" y="3005"/>
                      <a:pt x="11328" y="2520"/>
                      <a:pt x="11328" y="2145"/>
                    </a:cubicBezTo>
                    <a:cubicBezTo>
                      <a:pt x="11328" y="1436"/>
                      <a:pt x="12223" y="778"/>
                      <a:pt x="12973" y="351"/>
                    </a:cubicBezTo>
                    <a:lnTo>
                      <a:pt x="13182" y="232"/>
                    </a:lnTo>
                    <a:lnTo>
                      <a:pt x="13234" y="605"/>
                    </a:lnTo>
                    <a:cubicBezTo>
                      <a:pt x="13270" y="865"/>
                      <a:pt x="13315" y="1132"/>
                      <a:pt x="13363" y="1403"/>
                    </a:cubicBezTo>
                    <a:cubicBezTo>
                      <a:pt x="13521" y="1131"/>
                      <a:pt x="13609" y="766"/>
                      <a:pt x="13699" y="338"/>
                    </a:cubicBezTo>
                    <a:lnTo>
                      <a:pt x="13720" y="244"/>
                    </a:lnTo>
                    <a:lnTo>
                      <a:pt x="13769" y="166"/>
                    </a:lnTo>
                    <a:lnTo>
                      <a:pt x="13890" y="0"/>
                    </a:lnTo>
                    <a:lnTo>
                      <a:pt x="14014" y="158"/>
                    </a:lnTo>
                    <a:cubicBezTo>
                      <a:pt x="14590" y="889"/>
                      <a:pt x="15100" y="2321"/>
                      <a:pt x="14960" y="3642"/>
                    </a:cubicBezTo>
                    <a:cubicBezTo>
                      <a:pt x="14906" y="4148"/>
                      <a:pt x="14763" y="4568"/>
                      <a:pt x="14625" y="4975"/>
                    </a:cubicBezTo>
                    <a:cubicBezTo>
                      <a:pt x="14408" y="5612"/>
                      <a:pt x="14237" y="6116"/>
                      <a:pt x="14424" y="6817"/>
                    </a:cubicBezTo>
                    <a:cubicBezTo>
                      <a:pt x="14531" y="7218"/>
                      <a:pt x="14835" y="7620"/>
                      <a:pt x="15128" y="8008"/>
                    </a:cubicBezTo>
                    <a:cubicBezTo>
                      <a:pt x="15351" y="8303"/>
                      <a:pt x="15561" y="8581"/>
                      <a:pt x="15713" y="8885"/>
                    </a:cubicBezTo>
                    <a:cubicBezTo>
                      <a:pt x="15856" y="9176"/>
                      <a:pt x="15986" y="9468"/>
                      <a:pt x="16115" y="9757"/>
                    </a:cubicBezTo>
                    <a:cubicBezTo>
                      <a:pt x="16357" y="10301"/>
                      <a:pt x="16585" y="10814"/>
                      <a:pt x="16882" y="11276"/>
                    </a:cubicBezTo>
                    <a:cubicBezTo>
                      <a:pt x="17044" y="11528"/>
                      <a:pt x="17210" y="11763"/>
                      <a:pt x="17374" y="11996"/>
                    </a:cubicBezTo>
                    <a:cubicBezTo>
                      <a:pt x="17612" y="12333"/>
                      <a:pt x="17856" y="12679"/>
                      <a:pt x="18084" y="13072"/>
                    </a:cubicBezTo>
                    <a:cubicBezTo>
                      <a:pt x="18167" y="12264"/>
                      <a:pt x="18452" y="11712"/>
                      <a:pt x="18918" y="11462"/>
                    </a:cubicBezTo>
                    <a:cubicBezTo>
                      <a:pt x="18584" y="10534"/>
                      <a:pt x="18471" y="9533"/>
                      <a:pt x="18645" y="8901"/>
                    </a:cubicBezTo>
                    <a:cubicBezTo>
                      <a:pt x="18745" y="8536"/>
                      <a:pt x="18935" y="8327"/>
                      <a:pt x="19166" y="8327"/>
                    </a:cubicBezTo>
                    <a:cubicBezTo>
                      <a:pt x="19462" y="8327"/>
                      <a:pt x="19812" y="8657"/>
                      <a:pt x="20208" y="9306"/>
                    </a:cubicBezTo>
                    <a:cubicBezTo>
                      <a:pt x="20599" y="9944"/>
                      <a:pt x="20963" y="11363"/>
                      <a:pt x="20896" y="12631"/>
                    </a:cubicBezTo>
                    <a:cubicBezTo>
                      <a:pt x="20856" y="13400"/>
                      <a:pt x="20661" y="14000"/>
                      <a:pt x="20332" y="14365"/>
                    </a:cubicBezTo>
                    <a:cubicBezTo>
                      <a:pt x="20017" y="14718"/>
                      <a:pt x="19658" y="14792"/>
                      <a:pt x="19312" y="14864"/>
                    </a:cubicBezTo>
                    <a:cubicBezTo>
                      <a:pt x="18843" y="14961"/>
                      <a:pt x="18439" y="15045"/>
                      <a:pt x="18181" y="15774"/>
                    </a:cubicBezTo>
                    <a:cubicBezTo>
                      <a:pt x="18024" y="16220"/>
                      <a:pt x="17989" y="16698"/>
                      <a:pt x="18080" y="17156"/>
                    </a:cubicBezTo>
                    <a:cubicBezTo>
                      <a:pt x="18182" y="17666"/>
                      <a:pt x="18437" y="18091"/>
                      <a:pt x="18763" y="18295"/>
                    </a:cubicBezTo>
                    <a:cubicBezTo>
                      <a:pt x="18907" y="18385"/>
                      <a:pt x="19072" y="18430"/>
                      <a:pt x="19254" y="18430"/>
                    </a:cubicBezTo>
                    <a:cubicBezTo>
                      <a:pt x="19788" y="18430"/>
                      <a:pt x="20383" y="18054"/>
                      <a:pt x="20908" y="17723"/>
                    </a:cubicBezTo>
                    <a:cubicBezTo>
                      <a:pt x="21024" y="17649"/>
                      <a:pt x="21136" y="17579"/>
                      <a:pt x="21241" y="17516"/>
                    </a:cubicBezTo>
                    <a:lnTo>
                      <a:pt x="21429" y="17403"/>
                    </a:lnTo>
                    <a:lnTo>
                      <a:pt x="21498" y="17730"/>
                    </a:lnTo>
                    <a:cubicBezTo>
                      <a:pt x="21600" y="18216"/>
                      <a:pt x="21532" y="18570"/>
                      <a:pt x="21456" y="18782"/>
                    </a:cubicBezTo>
                    <a:cubicBezTo>
                      <a:pt x="21144" y="19664"/>
                      <a:pt x="20099" y="19859"/>
                      <a:pt x="19089" y="20048"/>
                    </a:cubicBezTo>
                    <a:cubicBezTo>
                      <a:pt x="18486" y="20160"/>
                      <a:pt x="17862" y="20277"/>
                      <a:pt x="17631" y="20525"/>
                    </a:cubicBezTo>
                    <a:cubicBezTo>
                      <a:pt x="17406" y="20771"/>
                      <a:pt x="17274" y="20991"/>
                      <a:pt x="17167" y="21167"/>
                    </a:cubicBezTo>
                    <a:cubicBezTo>
                      <a:pt x="17027" y="21399"/>
                      <a:pt x="16906" y="21600"/>
                      <a:pt x="16700" y="21600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34" name="Shape"/>
              <p:cNvSpPr/>
              <p:nvPr/>
            </p:nvSpPr>
            <p:spPr>
              <a:xfrm>
                <a:off x="4160781" y="1199777"/>
                <a:ext cx="186989" cy="4259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1" h="21600" extrusionOk="0">
                    <a:moveTo>
                      <a:pt x="8670" y="21442"/>
                    </a:moveTo>
                    <a:cubicBezTo>
                      <a:pt x="7731" y="21038"/>
                      <a:pt x="7208" y="20515"/>
                      <a:pt x="6746" y="20053"/>
                    </a:cubicBezTo>
                    <a:cubicBezTo>
                      <a:pt x="5995" y="19304"/>
                      <a:pt x="5402" y="18712"/>
                      <a:pt x="3399" y="18712"/>
                    </a:cubicBezTo>
                    <a:cubicBezTo>
                      <a:pt x="3218" y="18712"/>
                      <a:pt x="3029" y="18716"/>
                      <a:pt x="2828" y="18726"/>
                    </a:cubicBezTo>
                    <a:lnTo>
                      <a:pt x="2625" y="18736"/>
                    </a:lnTo>
                    <a:lnTo>
                      <a:pt x="2465" y="18678"/>
                    </a:lnTo>
                    <a:cubicBezTo>
                      <a:pt x="-609" y="17575"/>
                      <a:pt x="1409" y="14441"/>
                      <a:pt x="1496" y="14308"/>
                    </a:cubicBezTo>
                    <a:lnTo>
                      <a:pt x="1563" y="14206"/>
                    </a:lnTo>
                    <a:lnTo>
                      <a:pt x="1781" y="14165"/>
                    </a:lnTo>
                    <a:cubicBezTo>
                      <a:pt x="2290" y="14067"/>
                      <a:pt x="2724" y="13951"/>
                      <a:pt x="3071" y="13818"/>
                    </a:cubicBezTo>
                    <a:cubicBezTo>
                      <a:pt x="4320" y="13340"/>
                      <a:pt x="7569" y="11227"/>
                      <a:pt x="8519" y="10601"/>
                    </a:cubicBezTo>
                    <a:lnTo>
                      <a:pt x="1653" y="8216"/>
                    </a:lnTo>
                    <a:cubicBezTo>
                      <a:pt x="-68" y="7368"/>
                      <a:pt x="123" y="6664"/>
                      <a:pt x="573" y="5759"/>
                    </a:cubicBezTo>
                    <a:cubicBezTo>
                      <a:pt x="636" y="5636"/>
                      <a:pt x="697" y="5548"/>
                      <a:pt x="749" y="5473"/>
                    </a:cubicBezTo>
                    <a:cubicBezTo>
                      <a:pt x="871" y="5298"/>
                      <a:pt x="903" y="5251"/>
                      <a:pt x="723" y="4946"/>
                    </a:cubicBezTo>
                    <a:cubicBezTo>
                      <a:pt x="674" y="4862"/>
                      <a:pt x="562" y="4770"/>
                      <a:pt x="444" y="4673"/>
                    </a:cubicBezTo>
                    <a:cubicBezTo>
                      <a:pt x="205" y="4478"/>
                      <a:pt x="-66" y="4256"/>
                      <a:pt x="15" y="3981"/>
                    </a:cubicBezTo>
                    <a:cubicBezTo>
                      <a:pt x="99" y="3678"/>
                      <a:pt x="544" y="3347"/>
                      <a:pt x="975" y="3027"/>
                    </a:cubicBezTo>
                    <a:cubicBezTo>
                      <a:pt x="1261" y="2814"/>
                      <a:pt x="1531" y="2613"/>
                      <a:pt x="1659" y="2449"/>
                    </a:cubicBezTo>
                    <a:cubicBezTo>
                      <a:pt x="2240" y="1713"/>
                      <a:pt x="2814" y="941"/>
                      <a:pt x="2896" y="293"/>
                    </a:cubicBezTo>
                    <a:lnTo>
                      <a:pt x="2933" y="0"/>
                    </a:lnTo>
                    <a:lnTo>
                      <a:pt x="3550" y="92"/>
                    </a:lnTo>
                    <a:cubicBezTo>
                      <a:pt x="8151" y="777"/>
                      <a:pt x="16927" y="2278"/>
                      <a:pt x="17015" y="2293"/>
                    </a:cubicBezTo>
                    <a:lnTo>
                      <a:pt x="17337" y="2348"/>
                    </a:lnTo>
                    <a:lnTo>
                      <a:pt x="17337" y="4350"/>
                    </a:lnTo>
                    <a:cubicBezTo>
                      <a:pt x="17310" y="4481"/>
                      <a:pt x="17064" y="5435"/>
                      <a:pt x="16117" y="5816"/>
                    </a:cubicBezTo>
                    <a:cubicBezTo>
                      <a:pt x="15445" y="6087"/>
                      <a:pt x="14857" y="6612"/>
                      <a:pt x="14859" y="6786"/>
                    </a:cubicBezTo>
                    <a:cubicBezTo>
                      <a:pt x="14967" y="6808"/>
                      <a:pt x="15194" y="6836"/>
                      <a:pt x="15506" y="6836"/>
                    </a:cubicBezTo>
                    <a:cubicBezTo>
                      <a:pt x="15938" y="6836"/>
                      <a:pt x="17020" y="6776"/>
                      <a:pt x="17700" y="6220"/>
                    </a:cubicBezTo>
                    <a:lnTo>
                      <a:pt x="17739" y="6188"/>
                    </a:lnTo>
                    <a:lnTo>
                      <a:pt x="17764" y="6177"/>
                    </a:lnTo>
                    <a:lnTo>
                      <a:pt x="17809" y="6153"/>
                    </a:lnTo>
                    <a:lnTo>
                      <a:pt x="17994" y="6096"/>
                    </a:lnTo>
                    <a:lnTo>
                      <a:pt x="18167" y="6094"/>
                    </a:lnTo>
                    <a:cubicBezTo>
                      <a:pt x="18764" y="6094"/>
                      <a:pt x="20162" y="6868"/>
                      <a:pt x="20171" y="6876"/>
                    </a:cubicBezTo>
                    <a:cubicBezTo>
                      <a:pt x="20811" y="7365"/>
                      <a:pt x="20707" y="7803"/>
                      <a:pt x="20599" y="8266"/>
                    </a:cubicBezTo>
                    <a:lnTo>
                      <a:pt x="20580" y="8347"/>
                    </a:lnTo>
                    <a:cubicBezTo>
                      <a:pt x="20329" y="9432"/>
                      <a:pt x="20484" y="10201"/>
                      <a:pt x="20699" y="11265"/>
                    </a:cubicBezTo>
                    <a:lnTo>
                      <a:pt x="20755" y="11548"/>
                    </a:lnTo>
                    <a:cubicBezTo>
                      <a:pt x="20890" y="12228"/>
                      <a:pt x="20159" y="12966"/>
                      <a:pt x="19452" y="13679"/>
                    </a:cubicBezTo>
                    <a:cubicBezTo>
                      <a:pt x="19214" y="13919"/>
                      <a:pt x="18985" y="14150"/>
                      <a:pt x="18799" y="14370"/>
                    </a:cubicBezTo>
                    <a:cubicBezTo>
                      <a:pt x="19921" y="14496"/>
                      <a:pt x="20952" y="14852"/>
                      <a:pt x="20991" y="15377"/>
                    </a:cubicBezTo>
                    <a:lnTo>
                      <a:pt x="20991" y="15380"/>
                    </a:lnTo>
                    <a:lnTo>
                      <a:pt x="20492" y="15386"/>
                    </a:lnTo>
                    <a:lnTo>
                      <a:pt x="20649" y="15383"/>
                    </a:lnTo>
                    <a:lnTo>
                      <a:pt x="19993" y="15393"/>
                    </a:lnTo>
                    <a:cubicBezTo>
                      <a:pt x="20001" y="15478"/>
                      <a:pt x="20173" y="15556"/>
                      <a:pt x="20357" y="15556"/>
                    </a:cubicBezTo>
                    <a:cubicBezTo>
                      <a:pt x="19785" y="15597"/>
                      <a:pt x="16735" y="16684"/>
                      <a:pt x="16371" y="16882"/>
                    </a:cubicBezTo>
                    <a:cubicBezTo>
                      <a:pt x="15570" y="17417"/>
                      <a:pt x="15571" y="17819"/>
                      <a:pt x="15572" y="18284"/>
                    </a:cubicBezTo>
                    <a:cubicBezTo>
                      <a:pt x="15573" y="18565"/>
                      <a:pt x="15574" y="18856"/>
                      <a:pt x="15403" y="19195"/>
                    </a:cubicBezTo>
                    <a:cubicBezTo>
                      <a:pt x="14991" y="20010"/>
                      <a:pt x="13390" y="20369"/>
                      <a:pt x="11842" y="20716"/>
                    </a:cubicBezTo>
                    <a:cubicBezTo>
                      <a:pt x="10886" y="20931"/>
                      <a:pt x="9984" y="21133"/>
                      <a:pt x="9382" y="21430"/>
                    </a:cubicBezTo>
                    <a:lnTo>
                      <a:pt x="9038" y="21600"/>
                    </a:lnTo>
                    <a:cubicBezTo>
                      <a:pt x="9038" y="21600"/>
                      <a:pt x="8670" y="21442"/>
                      <a:pt x="8670" y="21442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35" name="Shape"/>
              <p:cNvSpPr/>
              <p:nvPr/>
            </p:nvSpPr>
            <p:spPr>
              <a:xfrm>
                <a:off x="4125220" y="1475281"/>
                <a:ext cx="154848" cy="245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451"/>
                    </a:moveTo>
                    <a:lnTo>
                      <a:pt x="151" y="3298"/>
                    </a:lnTo>
                    <a:cubicBezTo>
                      <a:pt x="1289" y="2154"/>
                      <a:pt x="2864" y="790"/>
                      <a:pt x="3909" y="790"/>
                    </a:cubicBezTo>
                    <a:cubicBezTo>
                      <a:pt x="4107" y="790"/>
                      <a:pt x="5886" y="777"/>
                      <a:pt x="7614" y="319"/>
                    </a:cubicBezTo>
                    <a:lnTo>
                      <a:pt x="8820" y="0"/>
                    </a:lnTo>
                    <a:lnTo>
                      <a:pt x="8449" y="791"/>
                    </a:lnTo>
                    <a:cubicBezTo>
                      <a:pt x="8424" y="842"/>
                      <a:pt x="6068" y="5948"/>
                      <a:pt x="9236" y="7535"/>
                    </a:cubicBezTo>
                    <a:lnTo>
                      <a:pt x="11527" y="8683"/>
                    </a:lnTo>
                    <a:lnTo>
                      <a:pt x="11589" y="8765"/>
                    </a:lnTo>
                    <a:cubicBezTo>
                      <a:pt x="11940" y="9235"/>
                      <a:pt x="12190" y="9773"/>
                      <a:pt x="12430" y="10293"/>
                    </a:cubicBezTo>
                    <a:cubicBezTo>
                      <a:pt x="12666" y="10805"/>
                      <a:pt x="12889" y="11289"/>
                      <a:pt x="13173" y="11619"/>
                    </a:cubicBezTo>
                    <a:cubicBezTo>
                      <a:pt x="14548" y="13222"/>
                      <a:pt x="15649" y="13561"/>
                      <a:pt x="18059" y="14305"/>
                    </a:cubicBezTo>
                    <a:lnTo>
                      <a:pt x="18674" y="14495"/>
                    </a:lnTo>
                    <a:cubicBezTo>
                      <a:pt x="20279" y="14994"/>
                      <a:pt x="20860" y="17182"/>
                      <a:pt x="21318" y="19379"/>
                    </a:cubicBezTo>
                    <a:cubicBezTo>
                      <a:pt x="21383" y="19693"/>
                      <a:pt x="21438" y="19954"/>
                      <a:pt x="21487" y="20133"/>
                    </a:cubicBezTo>
                    <a:lnTo>
                      <a:pt x="21600" y="20534"/>
                    </a:lnTo>
                    <a:lnTo>
                      <a:pt x="9008" y="21600"/>
                    </a:lnTo>
                    <a:cubicBezTo>
                      <a:pt x="9008" y="21600"/>
                      <a:pt x="0" y="3451"/>
                      <a:pt x="0" y="3451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36" name="Shape"/>
              <p:cNvSpPr/>
              <p:nvPr/>
            </p:nvSpPr>
            <p:spPr>
              <a:xfrm>
                <a:off x="3654019" y="1510830"/>
                <a:ext cx="623234" cy="328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5" h="21600" extrusionOk="0">
                    <a:moveTo>
                      <a:pt x="16432" y="21538"/>
                    </a:moveTo>
                    <a:cubicBezTo>
                      <a:pt x="16159" y="21271"/>
                      <a:pt x="15922" y="20965"/>
                      <a:pt x="15693" y="20669"/>
                    </a:cubicBezTo>
                    <a:cubicBezTo>
                      <a:pt x="15234" y="20076"/>
                      <a:pt x="14838" y="19564"/>
                      <a:pt x="14298" y="19564"/>
                    </a:cubicBezTo>
                    <a:cubicBezTo>
                      <a:pt x="14247" y="19564"/>
                      <a:pt x="14195" y="19568"/>
                      <a:pt x="14142" y="19577"/>
                    </a:cubicBezTo>
                    <a:cubicBezTo>
                      <a:pt x="14108" y="19583"/>
                      <a:pt x="14071" y="19586"/>
                      <a:pt x="14031" y="19586"/>
                    </a:cubicBezTo>
                    <a:cubicBezTo>
                      <a:pt x="13814" y="19586"/>
                      <a:pt x="13513" y="19490"/>
                      <a:pt x="13331" y="19274"/>
                    </a:cubicBezTo>
                    <a:cubicBezTo>
                      <a:pt x="13191" y="19109"/>
                      <a:pt x="13119" y="18840"/>
                      <a:pt x="13054" y="18603"/>
                    </a:cubicBezTo>
                    <a:cubicBezTo>
                      <a:pt x="13014" y="18455"/>
                      <a:pt x="12973" y="18302"/>
                      <a:pt x="12933" y="18256"/>
                    </a:cubicBezTo>
                    <a:cubicBezTo>
                      <a:pt x="12886" y="18202"/>
                      <a:pt x="12840" y="18177"/>
                      <a:pt x="12789" y="18177"/>
                    </a:cubicBezTo>
                    <a:cubicBezTo>
                      <a:pt x="12684" y="18177"/>
                      <a:pt x="12565" y="18284"/>
                      <a:pt x="12439" y="18398"/>
                    </a:cubicBezTo>
                    <a:cubicBezTo>
                      <a:pt x="12289" y="18533"/>
                      <a:pt x="12119" y="18686"/>
                      <a:pt x="11932" y="18687"/>
                    </a:cubicBezTo>
                    <a:cubicBezTo>
                      <a:pt x="11838" y="18687"/>
                      <a:pt x="11746" y="18647"/>
                      <a:pt x="11659" y="18570"/>
                    </a:cubicBezTo>
                    <a:cubicBezTo>
                      <a:pt x="11488" y="18418"/>
                      <a:pt x="11362" y="17844"/>
                      <a:pt x="11302" y="17515"/>
                    </a:cubicBezTo>
                    <a:cubicBezTo>
                      <a:pt x="11250" y="17233"/>
                      <a:pt x="11140" y="16536"/>
                      <a:pt x="11234" y="16177"/>
                    </a:cubicBezTo>
                    <a:lnTo>
                      <a:pt x="11687" y="14452"/>
                    </a:lnTo>
                    <a:cubicBezTo>
                      <a:pt x="11658" y="13084"/>
                      <a:pt x="11564" y="11605"/>
                      <a:pt x="10913" y="11096"/>
                    </a:cubicBezTo>
                    <a:cubicBezTo>
                      <a:pt x="10815" y="11020"/>
                      <a:pt x="10689" y="11009"/>
                      <a:pt x="10577" y="11009"/>
                    </a:cubicBezTo>
                    <a:lnTo>
                      <a:pt x="10341" y="11015"/>
                    </a:lnTo>
                    <a:cubicBezTo>
                      <a:pt x="10173" y="11015"/>
                      <a:pt x="9998" y="10992"/>
                      <a:pt x="9850" y="10826"/>
                    </a:cubicBezTo>
                    <a:cubicBezTo>
                      <a:pt x="9582" y="10524"/>
                      <a:pt x="9505" y="9900"/>
                      <a:pt x="9444" y="9398"/>
                    </a:cubicBezTo>
                    <a:cubicBezTo>
                      <a:pt x="9434" y="9316"/>
                      <a:pt x="9424" y="9235"/>
                      <a:pt x="9413" y="9157"/>
                    </a:cubicBezTo>
                    <a:cubicBezTo>
                      <a:pt x="9120" y="9083"/>
                      <a:pt x="8278" y="8870"/>
                      <a:pt x="8229" y="8856"/>
                    </a:cubicBezTo>
                    <a:lnTo>
                      <a:pt x="8241" y="8562"/>
                    </a:lnTo>
                    <a:lnTo>
                      <a:pt x="8105" y="8548"/>
                    </a:lnTo>
                    <a:cubicBezTo>
                      <a:pt x="8092" y="8290"/>
                      <a:pt x="7740" y="6595"/>
                      <a:pt x="7668" y="6391"/>
                    </a:cubicBezTo>
                    <a:cubicBezTo>
                      <a:pt x="7371" y="5682"/>
                      <a:pt x="6962" y="5273"/>
                      <a:pt x="6546" y="5273"/>
                    </a:cubicBezTo>
                    <a:cubicBezTo>
                      <a:pt x="6509" y="5273"/>
                      <a:pt x="6472" y="5276"/>
                      <a:pt x="6434" y="5283"/>
                    </a:cubicBezTo>
                    <a:cubicBezTo>
                      <a:pt x="6025" y="5352"/>
                      <a:pt x="5788" y="5881"/>
                      <a:pt x="5514" y="6494"/>
                    </a:cubicBezTo>
                    <a:cubicBezTo>
                      <a:pt x="5461" y="6614"/>
                      <a:pt x="5406" y="6735"/>
                      <a:pt x="5351" y="6853"/>
                    </a:cubicBezTo>
                    <a:lnTo>
                      <a:pt x="5271" y="7024"/>
                    </a:lnTo>
                    <a:cubicBezTo>
                      <a:pt x="5116" y="7364"/>
                      <a:pt x="4955" y="7716"/>
                      <a:pt x="4703" y="7893"/>
                    </a:cubicBezTo>
                    <a:cubicBezTo>
                      <a:pt x="4621" y="7950"/>
                      <a:pt x="4533" y="7978"/>
                      <a:pt x="4434" y="7978"/>
                    </a:cubicBezTo>
                    <a:cubicBezTo>
                      <a:pt x="4323" y="7978"/>
                      <a:pt x="4217" y="7943"/>
                      <a:pt x="4114" y="7910"/>
                    </a:cubicBezTo>
                    <a:cubicBezTo>
                      <a:pt x="4023" y="7880"/>
                      <a:pt x="3938" y="7852"/>
                      <a:pt x="3861" y="7852"/>
                    </a:cubicBezTo>
                    <a:cubicBezTo>
                      <a:pt x="3814" y="7852"/>
                      <a:pt x="3774" y="7863"/>
                      <a:pt x="3738" y="7884"/>
                    </a:cubicBezTo>
                    <a:cubicBezTo>
                      <a:pt x="3616" y="7958"/>
                      <a:pt x="3494" y="8328"/>
                      <a:pt x="3395" y="8625"/>
                    </a:cubicBezTo>
                    <a:cubicBezTo>
                      <a:pt x="3277" y="8980"/>
                      <a:pt x="3176" y="9287"/>
                      <a:pt x="3019" y="9343"/>
                    </a:cubicBezTo>
                    <a:cubicBezTo>
                      <a:pt x="2989" y="9353"/>
                      <a:pt x="2546" y="9511"/>
                      <a:pt x="2390" y="9568"/>
                    </a:cubicBezTo>
                    <a:lnTo>
                      <a:pt x="768" y="13296"/>
                    </a:lnTo>
                    <a:lnTo>
                      <a:pt x="0" y="6220"/>
                    </a:lnTo>
                    <a:lnTo>
                      <a:pt x="16365" y="0"/>
                    </a:lnTo>
                    <a:lnTo>
                      <a:pt x="18534" y="13215"/>
                    </a:lnTo>
                    <a:lnTo>
                      <a:pt x="21377" y="12488"/>
                    </a:lnTo>
                    <a:lnTo>
                      <a:pt x="21402" y="12763"/>
                    </a:lnTo>
                    <a:cubicBezTo>
                      <a:pt x="21600" y="14868"/>
                      <a:pt x="21428" y="15576"/>
                      <a:pt x="21050" y="17126"/>
                    </a:cubicBezTo>
                    <a:cubicBezTo>
                      <a:pt x="21004" y="17316"/>
                      <a:pt x="20955" y="17520"/>
                      <a:pt x="20902" y="17742"/>
                    </a:cubicBezTo>
                    <a:cubicBezTo>
                      <a:pt x="20797" y="18181"/>
                      <a:pt x="20798" y="18703"/>
                      <a:pt x="20816" y="19203"/>
                    </a:cubicBezTo>
                    <a:lnTo>
                      <a:pt x="20827" y="19501"/>
                    </a:lnTo>
                    <a:lnTo>
                      <a:pt x="20669" y="19514"/>
                    </a:lnTo>
                    <a:cubicBezTo>
                      <a:pt x="19747" y="19587"/>
                      <a:pt x="18849" y="19819"/>
                      <a:pt x="18589" y="19990"/>
                    </a:cubicBezTo>
                    <a:cubicBezTo>
                      <a:pt x="18268" y="20203"/>
                      <a:pt x="16578" y="21535"/>
                      <a:pt x="16561" y="21548"/>
                    </a:cubicBezTo>
                    <a:lnTo>
                      <a:pt x="16495" y="21600"/>
                    </a:lnTo>
                    <a:cubicBezTo>
                      <a:pt x="16495" y="21600"/>
                      <a:pt x="16432" y="21538"/>
                      <a:pt x="16432" y="21538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37" name="Shape"/>
              <p:cNvSpPr/>
              <p:nvPr/>
            </p:nvSpPr>
            <p:spPr>
              <a:xfrm>
                <a:off x="2756072" y="3163855"/>
                <a:ext cx="1212687" cy="940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extrusionOk="0">
                    <a:moveTo>
                      <a:pt x="19267" y="21600"/>
                    </a:moveTo>
                    <a:cubicBezTo>
                      <a:pt x="19183" y="21600"/>
                      <a:pt x="19103" y="21563"/>
                      <a:pt x="19050" y="21531"/>
                    </a:cubicBezTo>
                    <a:cubicBezTo>
                      <a:pt x="18792" y="21378"/>
                      <a:pt x="18697" y="21046"/>
                      <a:pt x="18803" y="20667"/>
                    </a:cubicBezTo>
                    <a:cubicBezTo>
                      <a:pt x="18825" y="20588"/>
                      <a:pt x="18877" y="20539"/>
                      <a:pt x="18922" y="20495"/>
                    </a:cubicBezTo>
                    <a:cubicBezTo>
                      <a:pt x="18960" y="20459"/>
                      <a:pt x="18995" y="20425"/>
                      <a:pt x="19004" y="20388"/>
                    </a:cubicBezTo>
                    <a:cubicBezTo>
                      <a:pt x="19021" y="20318"/>
                      <a:pt x="19007" y="20255"/>
                      <a:pt x="18950" y="20154"/>
                    </a:cubicBezTo>
                    <a:cubicBezTo>
                      <a:pt x="18426" y="19216"/>
                      <a:pt x="17606" y="18332"/>
                      <a:pt x="16737" y="17397"/>
                    </a:cubicBezTo>
                    <a:cubicBezTo>
                      <a:pt x="14946" y="15467"/>
                      <a:pt x="12915" y="13281"/>
                      <a:pt x="13399" y="10172"/>
                    </a:cubicBezTo>
                    <a:cubicBezTo>
                      <a:pt x="13412" y="10087"/>
                      <a:pt x="13428" y="10001"/>
                      <a:pt x="13444" y="9914"/>
                    </a:cubicBezTo>
                    <a:cubicBezTo>
                      <a:pt x="13496" y="9628"/>
                      <a:pt x="13549" y="9333"/>
                      <a:pt x="13524" y="9056"/>
                    </a:cubicBezTo>
                    <a:cubicBezTo>
                      <a:pt x="13506" y="8940"/>
                      <a:pt x="13280" y="8314"/>
                      <a:pt x="13192" y="8264"/>
                    </a:cubicBezTo>
                    <a:cubicBezTo>
                      <a:pt x="13194" y="8264"/>
                      <a:pt x="13197" y="8264"/>
                      <a:pt x="13199" y="8264"/>
                    </a:cubicBezTo>
                    <a:cubicBezTo>
                      <a:pt x="13216" y="8264"/>
                      <a:pt x="13225" y="8257"/>
                      <a:pt x="13230" y="8251"/>
                    </a:cubicBezTo>
                    <a:lnTo>
                      <a:pt x="13113" y="8115"/>
                    </a:lnTo>
                    <a:cubicBezTo>
                      <a:pt x="13229" y="7944"/>
                      <a:pt x="13335" y="7594"/>
                      <a:pt x="13192" y="7387"/>
                    </a:cubicBezTo>
                    <a:cubicBezTo>
                      <a:pt x="13136" y="7306"/>
                      <a:pt x="13068" y="7271"/>
                      <a:pt x="12964" y="7271"/>
                    </a:cubicBezTo>
                    <a:cubicBezTo>
                      <a:pt x="12908" y="7271"/>
                      <a:pt x="12850" y="7281"/>
                      <a:pt x="12787" y="7291"/>
                    </a:cubicBezTo>
                    <a:cubicBezTo>
                      <a:pt x="12723" y="7302"/>
                      <a:pt x="12656" y="7313"/>
                      <a:pt x="12590" y="7313"/>
                    </a:cubicBezTo>
                    <a:cubicBezTo>
                      <a:pt x="12547" y="7313"/>
                      <a:pt x="12509" y="7309"/>
                      <a:pt x="12474" y="7299"/>
                    </a:cubicBezTo>
                    <a:cubicBezTo>
                      <a:pt x="11955" y="7165"/>
                      <a:pt x="11630" y="6534"/>
                      <a:pt x="11316" y="5922"/>
                    </a:cubicBezTo>
                    <a:cubicBezTo>
                      <a:pt x="11145" y="5591"/>
                      <a:pt x="10984" y="5278"/>
                      <a:pt x="10801" y="5063"/>
                    </a:cubicBezTo>
                    <a:cubicBezTo>
                      <a:pt x="10688" y="4929"/>
                      <a:pt x="10502" y="4836"/>
                      <a:pt x="10322" y="4745"/>
                    </a:cubicBezTo>
                    <a:cubicBezTo>
                      <a:pt x="10061" y="4614"/>
                      <a:pt x="9814" y="4490"/>
                      <a:pt x="9738" y="4233"/>
                    </a:cubicBezTo>
                    <a:cubicBezTo>
                      <a:pt x="9709" y="4134"/>
                      <a:pt x="9710" y="4023"/>
                      <a:pt x="9740" y="3903"/>
                    </a:cubicBezTo>
                    <a:cubicBezTo>
                      <a:pt x="9589" y="3917"/>
                      <a:pt x="9330" y="3984"/>
                      <a:pt x="9293" y="4004"/>
                    </a:cubicBezTo>
                    <a:cubicBezTo>
                      <a:pt x="9017" y="4198"/>
                      <a:pt x="8760" y="4546"/>
                      <a:pt x="8489" y="4914"/>
                    </a:cubicBezTo>
                    <a:cubicBezTo>
                      <a:pt x="8048" y="5512"/>
                      <a:pt x="7592" y="6131"/>
                      <a:pt x="6991" y="6131"/>
                    </a:cubicBezTo>
                    <a:lnTo>
                      <a:pt x="6991" y="6131"/>
                    </a:lnTo>
                    <a:cubicBezTo>
                      <a:pt x="6789" y="6131"/>
                      <a:pt x="6580" y="6059"/>
                      <a:pt x="6369" y="5916"/>
                    </a:cubicBezTo>
                    <a:cubicBezTo>
                      <a:pt x="6103" y="5735"/>
                      <a:pt x="5885" y="5474"/>
                      <a:pt x="5674" y="5222"/>
                    </a:cubicBezTo>
                    <a:cubicBezTo>
                      <a:pt x="5476" y="4985"/>
                      <a:pt x="5272" y="4740"/>
                      <a:pt x="5034" y="4572"/>
                    </a:cubicBezTo>
                    <a:cubicBezTo>
                      <a:pt x="4596" y="4263"/>
                      <a:pt x="4164" y="4125"/>
                      <a:pt x="3632" y="4125"/>
                    </a:cubicBezTo>
                    <a:cubicBezTo>
                      <a:pt x="3336" y="4125"/>
                      <a:pt x="3042" y="4166"/>
                      <a:pt x="2730" y="4210"/>
                    </a:cubicBezTo>
                    <a:cubicBezTo>
                      <a:pt x="2448" y="4250"/>
                      <a:pt x="2155" y="4291"/>
                      <a:pt x="1846" y="4303"/>
                    </a:cubicBezTo>
                    <a:lnTo>
                      <a:pt x="1811" y="4303"/>
                    </a:lnTo>
                    <a:cubicBezTo>
                      <a:pt x="1688" y="4303"/>
                      <a:pt x="1560" y="4279"/>
                      <a:pt x="1435" y="4255"/>
                    </a:cubicBezTo>
                    <a:cubicBezTo>
                      <a:pt x="1312" y="4232"/>
                      <a:pt x="1185" y="4207"/>
                      <a:pt x="1067" y="4207"/>
                    </a:cubicBezTo>
                    <a:cubicBezTo>
                      <a:pt x="956" y="4207"/>
                      <a:pt x="864" y="4229"/>
                      <a:pt x="785" y="4273"/>
                    </a:cubicBezTo>
                    <a:lnTo>
                      <a:pt x="679" y="4331"/>
                    </a:lnTo>
                    <a:lnTo>
                      <a:pt x="646" y="2968"/>
                    </a:lnTo>
                    <a:cubicBezTo>
                      <a:pt x="470" y="2791"/>
                      <a:pt x="33" y="2331"/>
                      <a:pt x="3" y="2097"/>
                    </a:cubicBezTo>
                    <a:cubicBezTo>
                      <a:pt x="-35" y="1801"/>
                      <a:pt x="302" y="1594"/>
                      <a:pt x="340" y="1571"/>
                    </a:cubicBezTo>
                    <a:lnTo>
                      <a:pt x="352" y="1564"/>
                    </a:lnTo>
                    <a:lnTo>
                      <a:pt x="6826" y="759"/>
                    </a:lnTo>
                    <a:lnTo>
                      <a:pt x="7182" y="1596"/>
                    </a:lnTo>
                    <a:lnTo>
                      <a:pt x="13833" y="1028"/>
                    </a:lnTo>
                    <a:lnTo>
                      <a:pt x="13858" y="1057"/>
                    </a:lnTo>
                    <a:cubicBezTo>
                      <a:pt x="13940" y="1153"/>
                      <a:pt x="14206" y="1483"/>
                      <a:pt x="14206" y="1702"/>
                    </a:cubicBezTo>
                    <a:cubicBezTo>
                      <a:pt x="14206" y="1803"/>
                      <a:pt x="14233" y="1803"/>
                      <a:pt x="14245" y="1803"/>
                    </a:cubicBezTo>
                    <a:cubicBezTo>
                      <a:pt x="14255" y="1803"/>
                      <a:pt x="14266" y="1800"/>
                      <a:pt x="14278" y="1795"/>
                    </a:cubicBezTo>
                    <a:cubicBezTo>
                      <a:pt x="14513" y="1693"/>
                      <a:pt x="14489" y="1475"/>
                      <a:pt x="14382" y="1036"/>
                    </a:cubicBezTo>
                    <a:cubicBezTo>
                      <a:pt x="14325" y="804"/>
                      <a:pt x="14272" y="585"/>
                      <a:pt x="14327" y="412"/>
                    </a:cubicBezTo>
                    <a:cubicBezTo>
                      <a:pt x="14445" y="40"/>
                      <a:pt x="14991" y="0"/>
                      <a:pt x="15220" y="0"/>
                    </a:cubicBezTo>
                    <a:cubicBezTo>
                      <a:pt x="15270" y="0"/>
                      <a:pt x="15316" y="2"/>
                      <a:pt x="15354" y="6"/>
                    </a:cubicBezTo>
                    <a:lnTo>
                      <a:pt x="15442" y="15"/>
                    </a:lnTo>
                    <a:cubicBezTo>
                      <a:pt x="15584" y="30"/>
                      <a:pt x="15846" y="58"/>
                      <a:pt x="16110" y="80"/>
                    </a:cubicBezTo>
                    <a:lnTo>
                      <a:pt x="16172" y="85"/>
                    </a:lnTo>
                    <a:lnTo>
                      <a:pt x="16210" y="357"/>
                    </a:lnTo>
                    <a:cubicBezTo>
                      <a:pt x="16259" y="691"/>
                      <a:pt x="16309" y="1036"/>
                      <a:pt x="16318" y="1400"/>
                    </a:cubicBezTo>
                    <a:cubicBezTo>
                      <a:pt x="16324" y="1613"/>
                      <a:pt x="16280" y="1741"/>
                      <a:pt x="16245" y="1845"/>
                    </a:cubicBezTo>
                    <a:cubicBezTo>
                      <a:pt x="16199" y="1980"/>
                      <a:pt x="16176" y="2048"/>
                      <a:pt x="16309" y="2282"/>
                    </a:cubicBezTo>
                    <a:cubicBezTo>
                      <a:pt x="16331" y="2320"/>
                      <a:pt x="16391" y="2337"/>
                      <a:pt x="16456" y="2354"/>
                    </a:cubicBezTo>
                    <a:cubicBezTo>
                      <a:pt x="16548" y="2380"/>
                      <a:pt x="16652" y="2408"/>
                      <a:pt x="16723" y="2520"/>
                    </a:cubicBezTo>
                    <a:cubicBezTo>
                      <a:pt x="16859" y="2733"/>
                      <a:pt x="16874" y="2988"/>
                      <a:pt x="16887" y="3236"/>
                    </a:cubicBezTo>
                    <a:cubicBezTo>
                      <a:pt x="16896" y="3396"/>
                      <a:pt x="16905" y="3547"/>
                      <a:pt x="16945" y="3681"/>
                    </a:cubicBezTo>
                    <a:cubicBezTo>
                      <a:pt x="17002" y="3870"/>
                      <a:pt x="17101" y="4032"/>
                      <a:pt x="17205" y="4204"/>
                    </a:cubicBezTo>
                    <a:cubicBezTo>
                      <a:pt x="17284" y="4333"/>
                      <a:pt x="17364" y="4466"/>
                      <a:pt x="17427" y="4612"/>
                    </a:cubicBezTo>
                    <a:cubicBezTo>
                      <a:pt x="17512" y="4813"/>
                      <a:pt x="17531" y="5031"/>
                      <a:pt x="17548" y="5241"/>
                    </a:cubicBezTo>
                    <a:cubicBezTo>
                      <a:pt x="17565" y="5444"/>
                      <a:pt x="17581" y="5635"/>
                      <a:pt x="17655" y="5800"/>
                    </a:cubicBezTo>
                    <a:cubicBezTo>
                      <a:pt x="17723" y="5954"/>
                      <a:pt x="17832" y="6062"/>
                      <a:pt x="17947" y="6177"/>
                    </a:cubicBezTo>
                    <a:cubicBezTo>
                      <a:pt x="18071" y="6300"/>
                      <a:pt x="18198" y="6427"/>
                      <a:pt x="18283" y="6619"/>
                    </a:cubicBezTo>
                    <a:lnTo>
                      <a:pt x="18320" y="6703"/>
                    </a:lnTo>
                    <a:cubicBezTo>
                      <a:pt x="18510" y="7130"/>
                      <a:pt x="18864" y="7926"/>
                      <a:pt x="18910" y="8350"/>
                    </a:cubicBezTo>
                    <a:cubicBezTo>
                      <a:pt x="18972" y="8913"/>
                      <a:pt x="19180" y="9284"/>
                      <a:pt x="19420" y="9714"/>
                    </a:cubicBezTo>
                    <a:cubicBezTo>
                      <a:pt x="19488" y="9837"/>
                      <a:pt x="19559" y="9964"/>
                      <a:pt x="19628" y="10099"/>
                    </a:cubicBezTo>
                    <a:cubicBezTo>
                      <a:pt x="19821" y="10474"/>
                      <a:pt x="19986" y="10857"/>
                      <a:pt x="20145" y="11228"/>
                    </a:cubicBezTo>
                    <a:cubicBezTo>
                      <a:pt x="20361" y="11731"/>
                      <a:pt x="20585" y="12251"/>
                      <a:pt x="20874" y="12738"/>
                    </a:cubicBezTo>
                    <a:cubicBezTo>
                      <a:pt x="21565" y="13902"/>
                      <a:pt x="21533" y="16364"/>
                      <a:pt x="21343" y="17734"/>
                    </a:cubicBezTo>
                    <a:cubicBezTo>
                      <a:pt x="21321" y="17886"/>
                      <a:pt x="21255" y="18106"/>
                      <a:pt x="21179" y="18360"/>
                    </a:cubicBezTo>
                    <a:cubicBezTo>
                      <a:pt x="21018" y="18893"/>
                      <a:pt x="20798" y="19623"/>
                      <a:pt x="20979" y="19867"/>
                    </a:cubicBezTo>
                    <a:cubicBezTo>
                      <a:pt x="20997" y="19890"/>
                      <a:pt x="21017" y="19913"/>
                      <a:pt x="21038" y="19936"/>
                    </a:cubicBezTo>
                    <a:cubicBezTo>
                      <a:pt x="21123" y="20032"/>
                      <a:pt x="21252" y="20177"/>
                      <a:pt x="21167" y="20399"/>
                    </a:cubicBezTo>
                    <a:cubicBezTo>
                      <a:pt x="21113" y="20542"/>
                      <a:pt x="20965" y="20658"/>
                      <a:pt x="20847" y="20751"/>
                    </a:cubicBezTo>
                    <a:cubicBezTo>
                      <a:pt x="20816" y="20775"/>
                      <a:pt x="20788" y="20797"/>
                      <a:pt x="20766" y="20817"/>
                    </a:cubicBezTo>
                    <a:cubicBezTo>
                      <a:pt x="20563" y="20994"/>
                      <a:pt x="20297" y="21196"/>
                      <a:pt x="20029" y="21196"/>
                    </a:cubicBezTo>
                    <a:cubicBezTo>
                      <a:pt x="20003" y="21196"/>
                      <a:pt x="19976" y="21194"/>
                      <a:pt x="19950" y="21190"/>
                    </a:cubicBezTo>
                    <a:cubicBezTo>
                      <a:pt x="19778" y="21163"/>
                      <a:pt x="19646" y="21043"/>
                      <a:pt x="19518" y="20927"/>
                    </a:cubicBezTo>
                    <a:cubicBezTo>
                      <a:pt x="19424" y="20843"/>
                      <a:pt x="19336" y="20763"/>
                      <a:pt x="19236" y="20721"/>
                    </a:cubicBezTo>
                    <a:cubicBezTo>
                      <a:pt x="19214" y="20774"/>
                      <a:pt x="19215" y="20799"/>
                      <a:pt x="19217" y="20806"/>
                    </a:cubicBezTo>
                    <a:cubicBezTo>
                      <a:pt x="19223" y="20840"/>
                      <a:pt x="19278" y="20878"/>
                      <a:pt x="19327" y="20912"/>
                    </a:cubicBezTo>
                    <a:cubicBezTo>
                      <a:pt x="19405" y="20966"/>
                      <a:pt x="19502" y="21033"/>
                      <a:pt x="19547" y="21163"/>
                    </a:cubicBezTo>
                    <a:cubicBezTo>
                      <a:pt x="19599" y="21309"/>
                      <a:pt x="19466" y="21509"/>
                      <a:pt x="19411" y="21552"/>
                    </a:cubicBezTo>
                    <a:cubicBezTo>
                      <a:pt x="19370" y="21584"/>
                      <a:pt x="19321" y="21600"/>
                      <a:pt x="19267" y="21600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38" name="Shape"/>
              <p:cNvSpPr/>
              <p:nvPr/>
            </p:nvSpPr>
            <p:spPr>
              <a:xfrm>
                <a:off x="3289505" y="2417328"/>
                <a:ext cx="693590" cy="5255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extrusionOk="0">
                    <a:moveTo>
                      <a:pt x="12660" y="21594"/>
                    </a:moveTo>
                    <a:cubicBezTo>
                      <a:pt x="12152" y="21557"/>
                      <a:pt x="11791" y="21422"/>
                      <a:pt x="11557" y="21181"/>
                    </a:cubicBezTo>
                    <a:lnTo>
                      <a:pt x="11512" y="21135"/>
                    </a:lnTo>
                    <a:lnTo>
                      <a:pt x="11504" y="21061"/>
                    </a:lnTo>
                    <a:cubicBezTo>
                      <a:pt x="11492" y="20931"/>
                      <a:pt x="11482" y="20789"/>
                      <a:pt x="11472" y="20640"/>
                    </a:cubicBezTo>
                    <a:cubicBezTo>
                      <a:pt x="11431" y="20046"/>
                      <a:pt x="11385" y="19372"/>
                      <a:pt x="11113" y="19014"/>
                    </a:cubicBezTo>
                    <a:cubicBezTo>
                      <a:pt x="10990" y="18851"/>
                      <a:pt x="10837" y="18766"/>
                      <a:pt x="10675" y="18676"/>
                    </a:cubicBezTo>
                    <a:cubicBezTo>
                      <a:pt x="10473" y="18563"/>
                      <a:pt x="10264" y="18447"/>
                      <a:pt x="10096" y="18180"/>
                    </a:cubicBezTo>
                    <a:cubicBezTo>
                      <a:pt x="9903" y="17872"/>
                      <a:pt x="9823" y="17462"/>
                      <a:pt x="9745" y="17066"/>
                    </a:cubicBezTo>
                    <a:cubicBezTo>
                      <a:pt x="9708" y="16881"/>
                      <a:pt x="9674" y="16706"/>
                      <a:pt x="9630" y="16552"/>
                    </a:cubicBezTo>
                    <a:cubicBezTo>
                      <a:pt x="9598" y="16442"/>
                      <a:pt x="9570" y="16300"/>
                      <a:pt x="9541" y="16149"/>
                    </a:cubicBezTo>
                    <a:cubicBezTo>
                      <a:pt x="9488" y="15877"/>
                      <a:pt x="9422" y="15540"/>
                      <a:pt x="9318" y="15403"/>
                    </a:cubicBezTo>
                    <a:cubicBezTo>
                      <a:pt x="9152" y="15188"/>
                      <a:pt x="8895" y="15067"/>
                      <a:pt x="8623" y="14939"/>
                    </a:cubicBezTo>
                    <a:cubicBezTo>
                      <a:pt x="8320" y="14797"/>
                      <a:pt x="8007" y="14650"/>
                      <a:pt x="7765" y="14353"/>
                    </a:cubicBezTo>
                    <a:cubicBezTo>
                      <a:pt x="7454" y="13974"/>
                      <a:pt x="7255" y="13604"/>
                      <a:pt x="7061" y="13245"/>
                    </a:cubicBezTo>
                    <a:cubicBezTo>
                      <a:pt x="6789" y="12740"/>
                      <a:pt x="6554" y="12304"/>
                      <a:pt x="6059" y="11921"/>
                    </a:cubicBezTo>
                    <a:cubicBezTo>
                      <a:pt x="5541" y="11518"/>
                      <a:pt x="5079" y="10963"/>
                      <a:pt x="4633" y="10427"/>
                    </a:cubicBezTo>
                    <a:cubicBezTo>
                      <a:pt x="4366" y="10105"/>
                      <a:pt x="4089" y="9773"/>
                      <a:pt x="3809" y="9486"/>
                    </a:cubicBezTo>
                    <a:cubicBezTo>
                      <a:pt x="3387" y="9053"/>
                      <a:pt x="3089" y="8493"/>
                      <a:pt x="2801" y="7952"/>
                    </a:cubicBezTo>
                    <a:cubicBezTo>
                      <a:pt x="2429" y="7253"/>
                      <a:pt x="2078" y="6592"/>
                      <a:pt x="1492" y="6254"/>
                    </a:cubicBezTo>
                    <a:cubicBezTo>
                      <a:pt x="1391" y="6196"/>
                      <a:pt x="1263" y="6143"/>
                      <a:pt x="1128" y="6087"/>
                    </a:cubicBezTo>
                    <a:cubicBezTo>
                      <a:pt x="638" y="5885"/>
                      <a:pt x="-32" y="5607"/>
                      <a:pt x="1" y="4744"/>
                    </a:cubicBezTo>
                    <a:cubicBezTo>
                      <a:pt x="20" y="4223"/>
                      <a:pt x="440" y="3695"/>
                      <a:pt x="810" y="3229"/>
                    </a:cubicBezTo>
                    <a:cubicBezTo>
                      <a:pt x="938" y="3067"/>
                      <a:pt x="1060" y="2914"/>
                      <a:pt x="1138" y="2791"/>
                    </a:cubicBezTo>
                    <a:lnTo>
                      <a:pt x="1155" y="2764"/>
                    </a:lnTo>
                    <a:lnTo>
                      <a:pt x="4084" y="692"/>
                    </a:lnTo>
                    <a:lnTo>
                      <a:pt x="10267" y="0"/>
                    </a:lnTo>
                    <a:lnTo>
                      <a:pt x="11088" y="1893"/>
                    </a:lnTo>
                    <a:lnTo>
                      <a:pt x="15575" y="950"/>
                    </a:lnTo>
                    <a:lnTo>
                      <a:pt x="21568" y="6795"/>
                    </a:lnTo>
                    <a:lnTo>
                      <a:pt x="21568" y="6964"/>
                    </a:lnTo>
                    <a:lnTo>
                      <a:pt x="21527" y="7019"/>
                    </a:lnTo>
                    <a:cubicBezTo>
                      <a:pt x="21297" y="7320"/>
                      <a:pt x="21033" y="7555"/>
                      <a:pt x="20698" y="7757"/>
                    </a:cubicBezTo>
                    <a:cubicBezTo>
                      <a:pt x="20008" y="8173"/>
                      <a:pt x="19566" y="8825"/>
                      <a:pt x="19262" y="9873"/>
                    </a:cubicBezTo>
                    <a:cubicBezTo>
                      <a:pt x="19142" y="10287"/>
                      <a:pt x="19087" y="10745"/>
                      <a:pt x="19029" y="11229"/>
                    </a:cubicBezTo>
                    <a:cubicBezTo>
                      <a:pt x="18955" y="11842"/>
                      <a:pt x="18878" y="12475"/>
                      <a:pt x="18659" y="13020"/>
                    </a:cubicBezTo>
                    <a:cubicBezTo>
                      <a:pt x="18502" y="13417"/>
                      <a:pt x="18313" y="13543"/>
                      <a:pt x="18131" y="13665"/>
                    </a:cubicBezTo>
                    <a:cubicBezTo>
                      <a:pt x="18030" y="13732"/>
                      <a:pt x="17927" y="13802"/>
                      <a:pt x="17818" y="13922"/>
                    </a:cubicBezTo>
                    <a:cubicBezTo>
                      <a:pt x="17581" y="14184"/>
                      <a:pt x="17573" y="14377"/>
                      <a:pt x="17560" y="14669"/>
                    </a:cubicBezTo>
                    <a:cubicBezTo>
                      <a:pt x="17552" y="14858"/>
                      <a:pt x="17543" y="15073"/>
                      <a:pt x="17470" y="15330"/>
                    </a:cubicBezTo>
                    <a:cubicBezTo>
                      <a:pt x="17344" y="15779"/>
                      <a:pt x="16966" y="15965"/>
                      <a:pt x="16632" y="16131"/>
                    </a:cubicBezTo>
                    <a:cubicBezTo>
                      <a:pt x="16425" y="16233"/>
                      <a:pt x="16189" y="16350"/>
                      <a:pt x="16170" y="16481"/>
                    </a:cubicBezTo>
                    <a:cubicBezTo>
                      <a:pt x="16162" y="16535"/>
                      <a:pt x="16179" y="16704"/>
                      <a:pt x="16498" y="17086"/>
                    </a:cubicBezTo>
                    <a:lnTo>
                      <a:pt x="16405" y="17224"/>
                    </a:lnTo>
                    <a:lnTo>
                      <a:pt x="16351" y="17388"/>
                    </a:lnTo>
                    <a:cubicBezTo>
                      <a:pt x="16244" y="17343"/>
                      <a:pt x="15264" y="17198"/>
                      <a:pt x="15009" y="17198"/>
                    </a:cubicBezTo>
                    <a:cubicBezTo>
                      <a:pt x="14761" y="17304"/>
                      <a:pt x="14758" y="17620"/>
                      <a:pt x="14782" y="18127"/>
                    </a:cubicBezTo>
                    <a:cubicBezTo>
                      <a:pt x="14793" y="18355"/>
                      <a:pt x="14804" y="18570"/>
                      <a:pt x="14770" y="18756"/>
                    </a:cubicBezTo>
                    <a:cubicBezTo>
                      <a:pt x="14602" y="19682"/>
                      <a:pt x="14091" y="20147"/>
                      <a:pt x="13597" y="20598"/>
                    </a:cubicBezTo>
                    <a:cubicBezTo>
                      <a:pt x="13326" y="20845"/>
                      <a:pt x="13045" y="21102"/>
                      <a:pt x="12831" y="21431"/>
                    </a:cubicBezTo>
                    <a:cubicBezTo>
                      <a:pt x="12812" y="21459"/>
                      <a:pt x="12796" y="21488"/>
                      <a:pt x="12780" y="21518"/>
                    </a:cubicBezTo>
                    <a:lnTo>
                      <a:pt x="12736" y="21600"/>
                    </a:lnTo>
                    <a:cubicBezTo>
                      <a:pt x="12736" y="21600"/>
                      <a:pt x="12660" y="21594"/>
                      <a:pt x="12660" y="21594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39" name="Shape"/>
              <p:cNvSpPr/>
              <p:nvPr/>
            </p:nvSpPr>
            <p:spPr>
              <a:xfrm>
                <a:off x="2969444" y="2479539"/>
                <a:ext cx="738699" cy="773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435" y="21600"/>
                    </a:moveTo>
                    <a:cubicBezTo>
                      <a:pt x="17341" y="21600"/>
                      <a:pt x="17257" y="21564"/>
                      <a:pt x="17199" y="21500"/>
                    </a:cubicBezTo>
                    <a:cubicBezTo>
                      <a:pt x="17141" y="21435"/>
                      <a:pt x="17112" y="21343"/>
                      <a:pt x="17112" y="21229"/>
                    </a:cubicBezTo>
                    <a:cubicBezTo>
                      <a:pt x="17112" y="21129"/>
                      <a:pt x="16886" y="20865"/>
                      <a:pt x="16662" y="20663"/>
                    </a:cubicBezTo>
                    <a:lnTo>
                      <a:pt x="5617" y="21358"/>
                    </a:lnTo>
                    <a:lnTo>
                      <a:pt x="4990" y="20273"/>
                    </a:lnTo>
                    <a:cubicBezTo>
                      <a:pt x="4939" y="20197"/>
                      <a:pt x="3666" y="18237"/>
                      <a:pt x="3863" y="16598"/>
                    </a:cubicBezTo>
                    <a:cubicBezTo>
                      <a:pt x="3972" y="15692"/>
                      <a:pt x="4139" y="15328"/>
                      <a:pt x="4287" y="15006"/>
                    </a:cubicBezTo>
                    <a:cubicBezTo>
                      <a:pt x="4400" y="14759"/>
                      <a:pt x="4498" y="14546"/>
                      <a:pt x="4539" y="14108"/>
                    </a:cubicBezTo>
                    <a:cubicBezTo>
                      <a:pt x="4629" y="13167"/>
                      <a:pt x="3434" y="12145"/>
                      <a:pt x="3422" y="12135"/>
                    </a:cubicBezTo>
                    <a:lnTo>
                      <a:pt x="3395" y="12112"/>
                    </a:lnTo>
                    <a:lnTo>
                      <a:pt x="0" y="1544"/>
                    </a:lnTo>
                    <a:lnTo>
                      <a:pt x="161" y="1531"/>
                    </a:lnTo>
                    <a:cubicBezTo>
                      <a:pt x="1620" y="1414"/>
                      <a:pt x="9462" y="225"/>
                      <a:pt x="10351" y="90"/>
                    </a:cubicBezTo>
                    <a:lnTo>
                      <a:pt x="10595" y="54"/>
                    </a:lnTo>
                    <a:lnTo>
                      <a:pt x="10942" y="0"/>
                    </a:lnTo>
                    <a:lnTo>
                      <a:pt x="10716" y="257"/>
                    </a:lnTo>
                    <a:cubicBezTo>
                      <a:pt x="10633" y="351"/>
                      <a:pt x="10514" y="459"/>
                      <a:pt x="10388" y="573"/>
                    </a:cubicBezTo>
                    <a:cubicBezTo>
                      <a:pt x="10106" y="830"/>
                      <a:pt x="9721" y="1181"/>
                      <a:pt x="9707" y="1436"/>
                    </a:cubicBezTo>
                    <a:cubicBezTo>
                      <a:pt x="9688" y="1803"/>
                      <a:pt x="10059" y="1942"/>
                      <a:pt x="10585" y="2099"/>
                    </a:cubicBezTo>
                    <a:cubicBezTo>
                      <a:pt x="10720" y="2140"/>
                      <a:pt x="10846" y="2177"/>
                      <a:pt x="10954" y="2222"/>
                    </a:cubicBezTo>
                    <a:cubicBezTo>
                      <a:pt x="11572" y="2480"/>
                      <a:pt x="11939" y="2978"/>
                      <a:pt x="12294" y="3461"/>
                    </a:cubicBezTo>
                    <a:cubicBezTo>
                      <a:pt x="12553" y="3814"/>
                      <a:pt x="12822" y="4178"/>
                      <a:pt x="13188" y="4449"/>
                    </a:cubicBezTo>
                    <a:cubicBezTo>
                      <a:pt x="13460" y="4651"/>
                      <a:pt x="13723" y="4880"/>
                      <a:pt x="13978" y="5101"/>
                    </a:cubicBezTo>
                    <a:cubicBezTo>
                      <a:pt x="14388" y="5458"/>
                      <a:pt x="14812" y="5825"/>
                      <a:pt x="15277" y="6086"/>
                    </a:cubicBezTo>
                    <a:cubicBezTo>
                      <a:pt x="15789" y="6374"/>
                      <a:pt x="16037" y="6705"/>
                      <a:pt x="16299" y="7056"/>
                    </a:cubicBezTo>
                    <a:cubicBezTo>
                      <a:pt x="16473" y="7290"/>
                      <a:pt x="16653" y="7531"/>
                      <a:pt x="16925" y="7771"/>
                    </a:cubicBezTo>
                    <a:cubicBezTo>
                      <a:pt x="17114" y="7938"/>
                      <a:pt x="17382" y="8029"/>
                      <a:pt x="17642" y="8117"/>
                    </a:cubicBezTo>
                    <a:cubicBezTo>
                      <a:pt x="17913" y="8210"/>
                      <a:pt x="18194" y="8305"/>
                      <a:pt x="18391" y="8489"/>
                    </a:cubicBezTo>
                    <a:cubicBezTo>
                      <a:pt x="18541" y="8631"/>
                      <a:pt x="18610" y="8887"/>
                      <a:pt x="18670" y="9111"/>
                    </a:cubicBezTo>
                    <a:cubicBezTo>
                      <a:pt x="18695" y="9204"/>
                      <a:pt x="18718" y="9292"/>
                      <a:pt x="18745" y="9359"/>
                    </a:cubicBezTo>
                    <a:cubicBezTo>
                      <a:pt x="18792" y="9477"/>
                      <a:pt x="18827" y="9608"/>
                      <a:pt x="18862" y="9734"/>
                    </a:cubicBezTo>
                    <a:cubicBezTo>
                      <a:pt x="18928" y="9977"/>
                      <a:pt x="18996" y="10228"/>
                      <a:pt x="19140" y="10395"/>
                    </a:cubicBezTo>
                    <a:cubicBezTo>
                      <a:pt x="19258" y="10530"/>
                      <a:pt x="19417" y="10594"/>
                      <a:pt x="19585" y="10661"/>
                    </a:cubicBezTo>
                    <a:cubicBezTo>
                      <a:pt x="19754" y="10729"/>
                      <a:pt x="19929" y="10800"/>
                      <a:pt x="20081" y="10944"/>
                    </a:cubicBezTo>
                    <a:cubicBezTo>
                      <a:pt x="20403" y="11251"/>
                      <a:pt x="20453" y="11779"/>
                      <a:pt x="20493" y="12203"/>
                    </a:cubicBezTo>
                    <a:cubicBezTo>
                      <a:pt x="20500" y="12281"/>
                      <a:pt x="20507" y="12355"/>
                      <a:pt x="20516" y="12426"/>
                    </a:cubicBezTo>
                    <a:cubicBezTo>
                      <a:pt x="20695" y="12538"/>
                      <a:pt x="20981" y="12605"/>
                      <a:pt x="21365" y="12626"/>
                    </a:cubicBezTo>
                    <a:lnTo>
                      <a:pt x="21600" y="12638"/>
                    </a:lnTo>
                    <a:lnTo>
                      <a:pt x="21464" y="12821"/>
                    </a:lnTo>
                    <a:cubicBezTo>
                      <a:pt x="21359" y="12964"/>
                      <a:pt x="21324" y="13122"/>
                      <a:pt x="21288" y="13288"/>
                    </a:cubicBezTo>
                    <a:cubicBezTo>
                      <a:pt x="21252" y="13455"/>
                      <a:pt x="21215" y="13627"/>
                      <a:pt x="21107" y="13800"/>
                    </a:cubicBezTo>
                    <a:cubicBezTo>
                      <a:pt x="21001" y="13975"/>
                      <a:pt x="20855" y="14116"/>
                      <a:pt x="20713" y="14254"/>
                    </a:cubicBezTo>
                    <a:cubicBezTo>
                      <a:pt x="20578" y="14384"/>
                      <a:pt x="20449" y="14509"/>
                      <a:pt x="20362" y="14654"/>
                    </a:cubicBezTo>
                    <a:cubicBezTo>
                      <a:pt x="20553" y="14801"/>
                      <a:pt x="20783" y="15117"/>
                      <a:pt x="20798" y="15170"/>
                    </a:cubicBezTo>
                    <a:cubicBezTo>
                      <a:pt x="20862" y="15415"/>
                      <a:pt x="20761" y="15860"/>
                      <a:pt x="20541" y="16047"/>
                    </a:cubicBezTo>
                    <a:cubicBezTo>
                      <a:pt x="20485" y="16095"/>
                      <a:pt x="20425" y="16126"/>
                      <a:pt x="20372" y="16153"/>
                    </a:cubicBezTo>
                    <a:cubicBezTo>
                      <a:pt x="20295" y="16194"/>
                      <a:pt x="20250" y="16219"/>
                      <a:pt x="20221" y="16270"/>
                    </a:cubicBezTo>
                    <a:cubicBezTo>
                      <a:pt x="20181" y="16344"/>
                      <a:pt x="20176" y="16474"/>
                      <a:pt x="20171" y="16588"/>
                    </a:cubicBezTo>
                    <a:cubicBezTo>
                      <a:pt x="20168" y="16663"/>
                      <a:pt x="20165" y="16735"/>
                      <a:pt x="20155" y="16797"/>
                    </a:cubicBezTo>
                    <a:cubicBezTo>
                      <a:pt x="20147" y="16844"/>
                      <a:pt x="20137" y="16894"/>
                      <a:pt x="20127" y="16945"/>
                    </a:cubicBezTo>
                    <a:cubicBezTo>
                      <a:pt x="20055" y="17308"/>
                      <a:pt x="20019" y="17598"/>
                      <a:pt x="20257" y="17747"/>
                    </a:cubicBezTo>
                    <a:cubicBezTo>
                      <a:pt x="20289" y="17766"/>
                      <a:pt x="20315" y="17781"/>
                      <a:pt x="20336" y="17793"/>
                    </a:cubicBezTo>
                    <a:cubicBezTo>
                      <a:pt x="20500" y="17884"/>
                      <a:pt x="20506" y="17940"/>
                      <a:pt x="20505" y="18164"/>
                    </a:cubicBezTo>
                    <a:cubicBezTo>
                      <a:pt x="20503" y="18592"/>
                      <a:pt x="20568" y="18990"/>
                      <a:pt x="20638" y="19357"/>
                    </a:cubicBezTo>
                    <a:lnTo>
                      <a:pt x="20667" y="19514"/>
                    </a:lnTo>
                    <a:lnTo>
                      <a:pt x="20501" y="19503"/>
                    </a:lnTo>
                    <a:cubicBezTo>
                      <a:pt x="20063" y="19476"/>
                      <a:pt x="19627" y="19443"/>
                      <a:pt x="19393" y="19424"/>
                    </a:cubicBezTo>
                    <a:lnTo>
                      <a:pt x="19249" y="19413"/>
                    </a:lnTo>
                    <a:cubicBezTo>
                      <a:pt x="19193" y="19409"/>
                      <a:pt x="19123" y="19407"/>
                      <a:pt x="19046" y="19407"/>
                    </a:cubicBezTo>
                    <a:cubicBezTo>
                      <a:pt x="18506" y="19407"/>
                      <a:pt x="17915" y="19515"/>
                      <a:pt x="17811" y="19755"/>
                    </a:cubicBezTo>
                    <a:cubicBezTo>
                      <a:pt x="17756" y="19882"/>
                      <a:pt x="17834" y="20117"/>
                      <a:pt x="17910" y="20345"/>
                    </a:cubicBezTo>
                    <a:cubicBezTo>
                      <a:pt x="18052" y="20774"/>
                      <a:pt x="18247" y="21362"/>
                      <a:pt x="17573" y="21578"/>
                    </a:cubicBezTo>
                    <a:cubicBezTo>
                      <a:pt x="17526" y="21592"/>
                      <a:pt x="17479" y="21600"/>
                      <a:pt x="17435" y="21600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40" name="Shape"/>
              <p:cNvSpPr/>
              <p:nvPr/>
            </p:nvSpPr>
            <p:spPr>
              <a:xfrm>
                <a:off x="2613823" y="2532862"/>
                <a:ext cx="531667" cy="8464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extrusionOk="0">
                    <a:moveTo>
                      <a:pt x="3460" y="21600"/>
                    </a:moveTo>
                    <a:cubicBezTo>
                      <a:pt x="3235" y="21600"/>
                      <a:pt x="2982" y="21466"/>
                      <a:pt x="2759" y="21348"/>
                    </a:cubicBezTo>
                    <a:cubicBezTo>
                      <a:pt x="2679" y="21305"/>
                      <a:pt x="2596" y="21261"/>
                      <a:pt x="2554" y="21247"/>
                    </a:cubicBezTo>
                    <a:cubicBezTo>
                      <a:pt x="2241" y="21137"/>
                      <a:pt x="1911" y="21084"/>
                      <a:pt x="1547" y="21084"/>
                    </a:cubicBezTo>
                    <a:lnTo>
                      <a:pt x="1389" y="21084"/>
                    </a:lnTo>
                    <a:lnTo>
                      <a:pt x="1357" y="20985"/>
                    </a:lnTo>
                    <a:lnTo>
                      <a:pt x="1352" y="20961"/>
                    </a:lnTo>
                    <a:cubicBezTo>
                      <a:pt x="1113" y="19793"/>
                      <a:pt x="-78" y="13860"/>
                      <a:pt x="4" y="11758"/>
                    </a:cubicBezTo>
                    <a:cubicBezTo>
                      <a:pt x="91" y="9505"/>
                      <a:pt x="613" y="919"/>
                      <a:pt x="619" y="832"/>
                    </a:cubicBezTo>
                    <a:lnTo>
                      <a:pt x="625" y="732"/>
                    </a:lnTo>
                    <a:lnTo>
                      <a:pt x="14516" y="0"/>
                    </a:lnTo>
                    <a:lnTo>
                      <a:pt x="19163" y="9548"/>
                    </a:lnTo>
                    <a:cubicBezTo>
                      <a:pt x="19430" y="9704"/>
                      <a:pt x="20922" y="10613"/>
                      <a:pt x="20791" y="11520"/>
                    </a:cubicBezTo>
                    <a:cubicBezTo>
                      <a:pt x="20729" y="11957"/>
                      <a:pt x="20575" y="12178"/>
                      <a:pt x="20413" y="12411"/>
                    </a:cubicBezTo>
                    <a:cubicBezTo>
                      <a:pt x="20218" y="12690"/>
                      <a:pt x="19998" y="13007"/>
                      <a:pt x="19855" y="13800"/>
                    </a:cubicBezTo>
                    <a:cubicBezTo>
                      <a:pt x="19596" y="15220"/>
                      <a:pt x="21349" y="17000"/>
                      <a:pt x="21367" y="17018"/>
                    </a:cubicBezTo>
                    <a:lnTo>
                      <a:pt x="21522" y="17173"/>
                    </a:lnTo>
                    <a:lnTo>
                      <a:pt x="6602" y="18075"/>
                    </a:lnTo>
                    <a:cubicBezTo>
                      <a:pt x="6359" y="18149"/>
                      <a:pt x="6034" y="18299"/>
                      <a:pt x="6063" y="18409"/>
                    </a:cubicBezTo>
                    <a:cubicBezTo>
                      <a:pt x="6096" y="18537"/>
                      <a:pt x="6818" y="18954"/>
                      <a:pt x="7466" y="19266"/>
                    </a:cubicBezTo>
                    <a:lnTo>
                      <a:pt x="7534" y="19298"/>
                    </a:lnTo>
                    <a:lnTo>
                      <a:pt x="7609" y="20833"/>
                    </a:lnTo>
                    <a:lnTo>
                      <a:pt x="7497" y="20863"/>
                    </a:lnTo>
                    <a:cubicBezTo>
                      <a:pt x="7263" y="20927"/>
                      <a:pt x="7070" y="21039"/>
                      <a:pt x="6866" y="21158"/>
                    </a:cubicBezTo>
                    <a:cubicBezTo>
                      <a:pt x="6549" y="21344"/>
                      <a:pt x="6190" y="21553"/>
                      <a:pt x="5642" y="21553"/>
                    </a:cubicBezTo>
                    <a:cubicBezTo>
                      <a:pt x="4846" y="21549"/>
                      <a:pt x="4207" y="21167"/>
                      <a:pt x="3947" y="20815"/>
                    </a:cubicBezTo>
                    <a:cubicBezTo>
                      <a:pt x="3922" y="20782"/>
                      <a:pt x="3896" y="20721"/>
                      <a:pt x="3848" y="20609"/>
                    </a:cubicBezTo>
                    <a:cubicBezTo>
                      <a:pt x="3810" y="20521"/>
                      <a:pt x="3730" y="20334"/>
                      <a:pt x="3654" y="20207"/>
                    </a:cubicBezTo>
                    <a:cubicBezTo>
                      <a:pt x="3647" y="20368"/>
                      <a:pt x="3691" y="20633"/>
                      <a:pt x="3722" y="20811"/>
                    </a:cubicBezTo>
                    <a:cubicBezTo>
                      <a:pt x="3805" y="21307"/>
                      <a:pt x="3819" y="21487"/>
                      <a:pt x="3651" y="21563"/>
                    </a:cubicBezTo>
                    <a:cubicBezTo>
                      <a:pt x="3596" y="21587"/>
                      <a:pt x="3530" y="21600"/>
                      <a:pt x="3460" y="21600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41" name="Shape"/>
              <p:cNvSpPr/>
              <p:nvPr/>
            </p:nvSpPr>
            <p:spPr>
              <a:xfrm>
                <a:off x="3200600" y="1626364"/>
                <a:ext cx="1059182" cy="605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extrusionOk="0">
                    <a:moveTo>
                      <a:pt x="210" y="21256"/>
                    </a:moveTo>
                    <a:cubicBezTo>
                      <a:pt x="432" y="20890"/>
                      <a:pt x="680" y="20679"/>
                      <a:pt x="920" y="20475"/>
                    </a:cubicBezTo>
                    <a:cubicBezTo>
                      <a:pt x="1176" y="20257"/>
                      <a:pt x="1417" y="20052"/>
                      <a:pt x="1623" y="19673"/>
                    </a:cubicBezTo>
                    <a:cubicBezTo>
                      <a:pt x="1817" y="19317"/>
                      <a:pt x="1973" y="18890"/>
                      <a:pt x="2124" y="18477"/>
                    </a:cubicBezTo>
                    <a:cubicBezTo>
                      <a:pt x="2292" y="18018"/>
                      <a:pt x="2466" y="17543"/>
                      <a:pt x="2696" y="17146"/>
                    </a:cubicBezTo>
                    <a:cubicBezTo>
                      <a:pt x="3000" y="16620"/>
                      <a:pt x="3327" y="16111"/>
                      <a:pt x="3643" y="15619"/>
                    </a:cubicBezTo>
                    <a:cubicBezTo>
                      <a:pt x="3837" y="15316"/>
                      <a:pt x="4031" y="15014"/>
                      <a:pt x="4220" y="14708"/>
                    </a:cubicBezTo>
                    <a:lnTo>
                      <a:pt x="4311" y="14560"/>
                    </a:lnTo>
                    <a:lnTo>
                      <a:pt x="4407" y="14919"/>
                    </a:lnTo>
                    <a:cubicBezTo>
                      <a:pt x="4552" y="15471"/>
                      <a:pt x="4666" y="15906"/>
                      <a:pt x="5016" y="16052"/>
                    </a:cubicBezTo>
                    <a:cubicBezTo>
                      <a:pt x="5016" y="16052"/>
                      <a:pt x="5017" y="16052"/>
                      <a:pt x="5018" y="16052"/>
                    </a:cubicBezTo>
                    <a:cubicBezTo>
                      <a:pt x="5209" y="16052"/>
                      <a:pt x="5712" y="15732"/>
                      <a:pt x="5783" y="15453"/>
                    </a:cubicBezTo>
                    <a:cubicBezTo>
                      <a:pt x="5791" y="15425"/>
                      <a:pt x="5795" y="15397"/>
                      <a:pt x="5771" y="15349"/>
                    </a:cubicBezTo>
                    <a:lnTo>
                      <a:pt x="5906" y="15138"/>
                    </a:lnTo>
                    <a:cubicBezTo>
                      <a:pt x="6016" y="15353"/>
                      <a:pt x="6191" y="15472"/>
                      <a:pt x="6399" y="15472"/>
                    </a:cubicBezTo>
                    <a:cubicBezTo>
                      <a:pt x="6766" y="15472"/>
                      <a:pt x="7151" y="15099"/>
                      <a:pt x="7160" y="14475"/>
                    </a:cubicBezTo>
                    <a:lnTo>
                      <a:pt x="7163" y="14324"/>
                    </a:lnTo>
                    <a:lnTo>
                      <a:pt x="7248" y="14320"/>
                    </a:lnTo>
                    <a:cubicBezTo>
                      <a:pt x="7682" y="14299"/>
                      <a:pt x="8253" y="14102"/>
                      <a:pt x="8508" y="13286"/>
                    </a:cubicBezTo>
                    <a:cubicBezTo>
                      <a:pt x="8606" y="12972"/>
                      <a:pt x="8605" y="12657"/>
                      <a:pt x="8605" y="12325"/>
                    </a:cubicBezTo>
                    <a:cubicBezTo>
                      <a:pt x="8604" y="12111"/>
                      <a:pt x="8604" y="11891"/>
                      <a:pt x="8629" y="11657"/>
                    </a:cubicBezTo>
                    <a:cubicBezTo>
                      <a:pt x="8675" y="11228"/>
                      <a:pt x="8795" y="10830"/>
                      <a:pt x="8912" y="10446"/>
                    </a:cubicBezTo>
                    <a:cubicBezTo>
                      <a:pt x="8978" y="10227"/>
                      <a:pt x="9040" y="10021"/>
                      <a:pt x="9090" y="9811"/>
                    </a:cubicBezTo>
                    <a:lnTo>
                      <a:pt x="9113" y="9711"/>
                    </a:lnTo>
                    <a:cubicBezTo>
                      <a:pt x="9341" y="8737"/>
                      <a:pt x="9654" y="7402"/>
                      <a:pt x="9688" y="6388"/>
                    </a:cubicBezTo>
                    <a:lnTo>
                      <a:pt x="9696" y="6158"/>
                    </a:lnTo>
                    <a:lnTo>
                      <a:pt x="9816" y="6253"/>
                    </a:lnTo>
                    <a:cubicBezTo>
                      <a:pt x="9897" y="6317"/>
                      <a:pt x="9969" y="6392"/>
                      <a:pt x="10037" y="6465"/>
                    </a:cubicBezTo>
                    <a:cubicBezTo>
                      <a:pt x="10152" y="6586"/>
                      <a:pt x="10252" y="6691"/>
                      <a:pt x="10353" y="6691"/>
                    </a:cubicBezTo>
                    <a:cubicBezTo>
                      <a:pt x="10418" y="6691"/>
                      <a:pt x="10487" y="6646"/>
                      <a:pt x="10562" y="6554"/>
                    </a:cubicBezTo>
                    <a:cubicBezTo>
                      <a:pt x="10713" y="6368"/>
                      <a:pt x="10817" y="5933"/>
                      <a:pt x="10909" y="5550"/>
                    </a:cubicBezTo>
                    <a:cubicBezTo>
                      <a:pt x="10947" y="5390"/>
                      <a:pt x="10984" y="5240"/>
                      <a:pt x="11020" y="5115"/>
                    </a:cubicBezTo>
                    <a:cubicBezTo>
                      <a:pt x="11164" y="4631"/>
                      <a:pt x="11343" y="4425"/>
                      <a:pt x="11533" y="4207"/>
                    </a:cubicBezTo>
                    <a:cubicBezTo>
                      <a:pt x="11623" y="4104"/>
                      <a:pt x="11716" y="3997"/>
                      <a:pt x="11813" y="3852"/>
                    </a:cubicBezTo>
                    <a:cubicBezTo>
                      <a:pt x="12130" y="3382"/>
                      <a:pt x="12269" y="2692"/>
                      <a:pt x="12365" y="2078"/>
                    </a:cubicBezTo>
                    <a:cubicBezTo>
                      <a:pt x="12439" y="1598"/>
                      <a:pt x="12591" y="397"/>
                      <a:pt x="12563" y="217"/>
                    </a:cubicBezTo>
                    <a:cubicBezTo>
                      <a:pt x="12564" y="225"/>
                      <a:pt x="12571" y="247"/>
                      <a:pt x="12585" y="266"/>
                    </a:cubicBezTo>
                    <a:lnTo>
                      <a:pt x="12684" y="0"/>
                    </a:lnTo>
                    <a:lnTo>
                      <a:pt x="12659" y="72"/>
                    </a:lnTo>
                    <a:lnTo>
                      <a:pt x="12685" y="1"/>
                    </a:lnTo>
                    <a:cubicBezTo>
                      <a:pt x="12706" y="24"/>
                      <a:pt x="13625" y="980"/>
                      <a:pt x="13951" y="1319"/>
                    </a:cubicBezTo>
                    <a:lnTo>
                      <a:pt x="14063" y="178"/>
                    </a:lnTo>
                    <a:lnTo>
                      <a:pt x="14150" y="201"/>
                    </a:lnTo>
                    <a:cubicBezTo>
                      <a:pt x="14185" y="210"/>
                      <a:pt x="14963" y="390"/>
                      <a:pt x="14963" y="390"/>
                    </a:cubicBezTo>
                    <a:lnTo>
                      <a:pt x="14980" y="486"/>
                    </a:lnTo>
                    <a:cubicBezTo>
                      <a:pt x="14994" y="562"/>
                      <a:pt x="15006" y="648"/>
                      <a:pt x="15018" y="736"/>
                    </a:cubicBezTo>
                    <a:cubicBezTo>
                      <a:pt x="15049" y="972"/>
                      <a:pt x="15082" y="1216"/>
                      <a:pt x="15174" y="1311"/>
                    </a:cubicBezTo>
                    <a:cubicBezTo>
                      <a:pt x="15223" y="1362"/>
                      <a:pt x="15298" y="1369"/>
                      <a:pt x="15372" y="1369"/>
                    </a:cubicBezTo>
                    <a:lnTo>
                      <a:pt x="15512" y="1366"/>
                    </a:lnTo>
                    <a:cubicBezTo>
                      <a:pt x="15595" y="1366"/>
                      <a:pt x="15691" y="1375"/>
                      <a:pt x="15779" y="1437"/>
                    </a:cubicBezTo>
                    <a:cubicBezTo>
                      <a:pt x="16311" y="1819"/>
                      <a:pt x="16336" y="2965"/>
                      <a:pt x="16349" y="3581"/>
                    </a:cubicBezTo>
                    <a:lnTo>
                      <a:pt x="16350" y="3621"/>
                    </a:lnTo>
                    <a:lnTo>
                      <a:pt x="16062" y="4631"/>
                    </a:lnTo>
                    <a:cubicBezTo>
                      <a:pt x="16031" y="4769"/>
                      <a:pt x="16155" y="5421"/>
                      <a:pt x="16229" y="5503"/>
                    </a:cubicBezTo>
                    <a:cubicBezTo>
                      <a:pt x="16255" y="5524"/>
                      <a:pt x="16282" y="5535"/>
                      <a:pt x="16312" y="5535"/>
                    </a:cubicBezTo>
                    <a:cubicBezTo>
                      <a:pt x="16382" y="5535"/>
                      <a:pt x="16456" y="5473"/>
                      <a:pt x="16534" y="5408"/>
                    </a:cubicBezTo>
                    <a:cubicBezTo>
                      <a:pt x="16623" y="5334"/>
                      <a:pt x="16716" y="5258"/>
                      <a:pt x="16818" y="5258"/>
                    </a:cubicBezTo>
                    <a:cubicBezTo>
                      <a:pt x="16881" y="5258"/>
                      <a:pt x="16941" y="5288"/>
                      <a:pt x="16997" y="5346"/>
                    </a:cubicBezTo>
                    <a:cubicBezTo>
                      <a:pt x="17064" y="5418"/>
                      <a:pt x="17101" y="5541"/>
                      <a:pt x="17136" y="5661"/>
                    </a:cubicBezTo>
                    <a:cubicBezTo>
                      <a:pt x="17165" y="5758"/>
                      <a:pt x="17194" y="5858"/>
                      <a:pt x="17234" y="5901"/>
                    </a:cubicBezTo>
                    <a:cubicBezTo>
                      <a:pt x="17299" y="5972"/>
                      <a:pt x="17433" y="6023"/>
                      <a:pt x="17553" y="6023"/>
                    </a:cubicBezTo>
                    <a:cubicBezTo>
                      <a:pt x="17570" y="6023"/>
                      <a:pt x="17587" y="6022"/>
                      <a:pt x="17602" y="6020"/>
                    </a:cubicBezTo>
                    <a:cubicBezTo>
                      <a:pt x="17639" y="6014"/>
                      <a:pt x="17675" y="6011"/>
                      <a:pt x="17710" y="6011"/>
                    </a:cubicBezTo>
                    <a:cubicBezTo>
                      <a:pt x="18085" y="6011"/>
                      <a:pt x="18353" y="6329"/>
                      <a:pt x="18636" y="6666"/>
                    </a:cubicBezTo>
                    <a:cubicBezTo>
                      <a:pt x="18756" y="6809"/>
                      <a:pt x="18880" y="6956"/>
                      <a:pt x="19017" y="7084"/>
                    </a:cubicBezTo>
                    <a:cubicBezTo>
                      <a:pt x="19208" y="6946"/>
                      <a:pt x="20011" y="6366"/>
                      <a:pt x="20187" y="6260"/>
                    </a:cubicBezTo>
                    <a:cubicBezTo>
                      <a:pt x="20376" y="6145"/>
                      <a:pt x="20951" y="6022"/>
                      <a:pt x="21468" y="5984"/>
                    </a:cubicBezTo>
                    <a:lnTo>
                      <a:pt x="21556" y="5978"/>
                    </a:lnTo>
                    <a:lnTo>
                      <a:pt x="21568" y="6276"/>
                    </a:lnTo>
                    <a:cubicBezTo>
                      <a:pt x="21585" y="6654"/>
                      <a:pt x="21600" y="7012"/>
                      <a:pt x="21474" y="7267"/>
                    </a:cubicBezTo>
                    <a:cubicBezTo>
                      <a:pt x="21406" y="7405"/>
                      <a:pt x="21304" y="7492"/>
                      <a:pt x="21166" y="7530"/>
                    </a:cubicBezTo>
                    <a:cubicBezTo>
                      <a:pt x="21136" y="7664"/>
                      <a:pt x="21053" y="7896"/>
                      <a:pt x="20849" y="8343"/>
                    </a:cubicBezTo>
                    <a:cubicBezTo>
                      <a:pt x="20940" y="8395"/>
                      <a:pt x="21012" y="8478"/>
                      <a:pt x="21063" y="8593"/>
                    </a:cubicBezTo>
                    <a:cubicBezTo>
                      <a:pt x="21191" y="8884"/>
                      <a:pt x="21164" y="9308"/>
                      <a:pt x="21122" y="9755"/>
                    </a:cubicBezTo>
                    <a:lnTo>
                      <a:pt x="21111" y="9880"/>
                    </a:lnTo>
                    <a:cubicBezTo>
                      <a:pt x="21092" y="10103"/>
                      <a:pt x="21068" y="10382"/>
                      <a:pt x="21006" y="10571"/>
                    </a:cubicBezTo>
                    <a:cubicBezTo>
                      <a:pt x="20961" y="10705"/>
                      <a:pt x="20884" y="10799"/>
                      <a:pt x="20817" y="10882"/>
                    </a:cubicBezTo>
                    <a:cubicBezTo>
                      <a:pt x="20763" y="10948"/>
                      <a:pt x="20707" y="11017"/>
                      <a:pt x="20693" y="11077"/>
                    </a:cubicBezTo>
                    <a:cubicBezTo>
                      <a:pt x="20624" y="11362"/>
                      <a:pt x="20685" y="11495"/>
                      <a:pt x="20778" y="11696"/>
                    </a:cubicBezTo>
                    <a:cubicBezTo>
                      <a:pt x="20834" y="11818"/>
                      <a:pt x="20898" y="11957"/>
                      <a:pt x="20931" y="12142"/>
                    </a:cubicBezTo>
                    <a:cubicBezTo>
                      <a:pt x="21004" y="12553"/>
                      <a:pt x="20974" y="13021"/>
                      <a:pt x="20945" y="13473"/>
                    </a:cubicBezTo>
                    <a:cubicBezTo>
                      <a:pt x="20929" y="13726"/>
                      <a:pt x="20914" y="13968"/>
                      <a:pt x="20916" y="14193"/>
                    </a:cubicBezTo>
                    <a:cubicBezTo>
                      <a:pt x="21248" y="14281"/>
                      <a:pt x="21318" y="14406"/>
                      <a:pt x="21300" y="14813"/>
                    </a:cubicBezTo>
                    <a:lnTo>
                      <a:pt x="21291" y="15042"/>
                    </a:lnTo>
                    <a:lnTo>
                      <a:pt x="21217" y="15042"/>
                    </a:lnTo>
                    <a:cubicBezTo>
                      <a:pt x="14790" y="17845"/>
                      <a:pt x="429" y="21492"/>
                      <a:pt x="285" y="21528"/>
                    </a:cubicBezTo>
                    <a:lnTo>
                      <a:pt x="0" y="21600"/>
                    </a:lnTo>
                    <a:cubicBezTo>
                      <a:pt x="0" y="21600"/>
                      <a:pt x="210" y="21256"/>
                      <a:pt x="210" y="21256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42" name="Shape"/>
              <p:cNvSpPr/>
              <p:nvPr/>
            </p:nvSpPr>
            <p:spPr>
              <a:xfrm>
                <a:off x="3147258" y="2044064"/>
                <a:ext cx="1165655" cy="546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4" h="21600" extrusionOk="0">
                    <a:moveTo>
                      <a:pt x="20089" y="2709"/>
                    </a:moveTo>
                    <a:cubicBezTo>
                      <a:pt x="19850" y="2709"/>
                      <a:pt x="19543" y="3176"/>
                      <a:pt x="19405" y="3751"/>
                    </a:cubicBezTo>
                    <a:cubicBezTo>
                      <a:pt x="19358" y="3945"/>
                      <a:pt x="19294" y="4316"/>
                      <a:pt x="19392" y="4611"/>
                    </a:cubicBezTo>
                    <a:cubicBezTo>
                      <a:pt x="19431" y="4695"/>
                      <a:pt x="19669" y="4943"/>
                      <a:pt x="19788" y="5020"/>
                    </a:cubicBezTo>
                    <a:cubicBezTo>
                      <a:pt x="19786" y="4918"/>
                      <a:pt x="19781" y="4817"/>
                      <a:pt x="19775" y="4711"/>
                    </a:cubicBezTo>
                    <a:cubicBezTo>
                      <a:pt x="19766" y="4515"/>
                      <a:pt x="19756" y="4313"/>
                      <a:pt x="19766" y="4096"/>
                    </a:cubicBezTo>
                    <a:lnTo>
                      <a:pt x="19930" y="4112"/>
                    </a:lnTo>
                    <a:cubicBezTo>
                      <a:pt x="19957" y="4294"/>
                      <a:pt x="20474" y="4652"/>
                      <a:pt x="20787" y="4652"/>
                    </a:cubicBezTo>
                    <a:cubicBezTo>
                      <a:pt x="20839" y="4652"/>
                      <a:pt x="20854" y="4639"/>
                      <a:pt x="20855" y="4638"/>
                    </a:cubicBezTo>
                    <a:cubicBezTo>
                      <a:pt x="20845" y="4647"/>
                      <a:pt x="20827" y="4687"/>
                      <a:pt x="20827" y="4747"/>
                    </a:cubicBezTo>
                    <a:lnTo>
                      <a:pt x="20932" y="4742"/>
                    </a:lnTo>
                    <a:cubicBezTo>
                      <a:pt x="20831" y="4472"/>
                      <a:pt x="20723" y="4138"/>
                      <a:pt x="20605" y="3763"/>
                    </a:cubicBezTo>
                    <a:cubicBezTo>
                      <a:pt x="20472" y="3343"/>
                      <a:pt x="20334" y="2908"/>
                      <a:pt x="20260" y="2808"/>
                    </a:cubicBezTo>
                    <a:cubicBezTo>
                      <a:pt x="20211" y="2742"/>
                      <a:pt x="20153" y="2709"/>
                      <a:pt x="20089" y="2709"/>
                    </a:cubicBezTo>
                    <a:close/>
                    <a:moveTo>
                      <a:pt x="11850" y="16032"/>
                    </a:moveTo>
                    <a:lnTo>
                      <a:pt x="9139" y="16955"/>
                    </a:lnTo>
                    <a:lnTo>
                      <a:pt x="8648" y="15119"/>
                    </a:lnTo>
                    <a:lnTo>
                      <a:pt x="5113" y="15759"/>
                    </a:lnTo>
                    <a:lnTo>
                      <a:pt x="3404" y="17715"/>
                    </a:lnTo>
                    <a:lnTo>
                      <a:pt x="122" y="18764"/>
                    </a:lnTo>
                    <a:lnTo>
                      <a:pt x="96" y="18417"/>
                    </a:lnTo>
                    <a:cubicBezTo>
                      <a:pt x="60" y="18430"/>
                      <a:pt x="41" y="18490"/>
                      <a:pt x="38" y="18518"/>
                    </a:cubicBezTo>
                    <a:cubicBezTo>
                      <a:pt x="51" y="18404"/>
                      <a:pt x="29" y="17743"/>
                      <a:pt x="17" y="17387"/>
                    </a:cubicBezTo>
                    <a:cubicBezTo>
                      <a:pt x="4" y="17027"/>
                      <a:pt x="-2" y="16836"/>
                      <a:pt x="1" y="16758"/>
                    </a:cubicBezTo>
                    <a:lnTo>
                      <a:pt x="7" y="16603"/>
                    </a:lnTo>
                    <a:lnTo>
                      <a:pt x="190" y="16589"/>
                    </a:lnTo>
                    <a:cubicBezTo>
                      <a:pt x="547" y="16564"/>
                      <a:pt x="547" y="16564"/>
                      <a:pt x="711" y="15931"/>
                    </a:cubicBezTo>
                    <a:cubicBezTo>
                      <a:pt x="881" y="15280"/>
                      <a:pt x="1092" y="14555"/>
                      <a:pt x="1439" y="14173"/>
                    </a:cubicBezTo>
                    <a:cubicBezTo>
                      <a:pt x="1554" y="14048"/>
                      <a:pt x="1686" y="13995"/>
                      <a:pt x="1814" y="13943"/>
                    </a:cubicBezTo>
                    <a:cubicBezTo>
                      <a:pt x="1985" y="13875"/>
                      <a:pt x="2146" y="13810"/>
                      <a:pt x="2254" y="13589"/>
                    </a:cubicBezTo>
                    <a:cubicBezTo>
                      <a:pt x="2306" y="13483"/>
                      <a:pt x="2347" y="13340"/>
                      <a:pt x="2391" y="13188"/>
                    </a:cubicBezTo>
                    <a:cubicBezTo>
                      <a:pt x="2441" y="13016"/>
                      <a:pt x="2493" y="12839"/>
                      <a:pt x="2564" y="12703"/>
                    </a:cubicBezTo>
                    <a:cubicBezTo>
                      <a:pt x="2627" y="12583"/>
                      <a:pt x="2701" y="12523"/>
                      <a:pt x="2766" y="12469"/>
                    </a:cubicBezTo>
                    <a:cubicBezTo>
                      <a:pt x="2817" y="12428"/>
                      <a:pt x="2865" y="12389"/>
                      <a:pt x="2898" y="12328"/>
                    </a:cubicBezTo>
                    <a:cubicBezTo>
                      <a:pt x="3001" y="12142"/>
                      <a:pt x="3072" y="11897"/>
                      <a:pt x="3147" y="11638"/>
                    </a:cubicBezTo>
                    <a:cubicBezTo>
                      <a:pt x="3236" y="11333"/>
                      <a:pt x="3328" y="11018"/>
                      <a:pt x="3479" y="10768"/>
                    </a:cubicBezTo>
                    <a:cubicBezTo>
                      <a:pt x="3589" y="10584"/>
                      <a:pt x="3712" y="10540"/>
                      <a:pt x="3820" y="10502"/>
                    </a:cubicBezTo>
                    <a:cubicBezTo>
                      <a:pt x="3895" y="10475"/>
                      <a:pt x="3967" y="10449"/>
                      <a:pt x="4029" y="10382"/>
                    </a:cubicBezTo>
                    <a:cubicBezTo>
                      <a:pt x="4092" y="10314"/>
                      <a:pt x="4126" y="10238"/>
                      <a:pt x="4165" y="10149"/>
                    </a:cubicBezTo>
                    <a:cubicBezTo>
                      <a:pt x="4198" y="10076"/>
                      <a:pt x="4235" y="9993"/>
                      <a:pt x="4288" y="9915"/>
                    </a:cubicBezTo>
                    <a:cubicBezTo>
                      <a:pt x="4314" y="9877"/>
                      <a:pt x="4341" y="9835"/>
                      <a:pt x="4370" y="9792"/>
                    </a:cubicBezTo>
                    <a:cubicBezTo>
                      <a:pt x="4538" y="9536"/>
                      <a:pt x="4746" y="9219"/>
                      <a:pt x="4957" y="9219"/>
                    </a:cubicBezTo>
                    <a:cubicBezTo>
                      <a:pt x="5045" y="9219"/>
                      <a:pt x="5125" y="9274"/>
                      <a:pt x="5196" y="9383"/>
                    </a:cubicBezTo>
                    <a:cubicBezTo>
                      <a:pt x="5255" y="9156"/>
                      <a:pt x="5358" y="8678"/>
                      <a:pt x="5419" y="8395"/>
                    </a:cubicBezTo>
                    <a:cubicBezTo>
                      <a:pt x="5514" y="7955"/>
                      <a:pt x="5531" y="7883"/>
                      <a:pt x="5547" y="7843"/>
                    </a:cubicBezTo>
                    <a:cubicBezTo>
                      <a:pt x="5610" y="7691"/>
                      <a:pt x="5681" y="7607"/>
                      <a:pt x="5744" y="7534"/>
                    </a:cubicBezTo>
                    <a:cubicBezTo>
                      <a:pt x="5834" y="7428"/>
                      <a:pt x="5893" y="7358"/>
                      <a:pt x="5920" y="7137"/>
                    </a:cubicBezTo>
                    <a:cubicBezTo>
                      <a:pt x="5956" y="6851"/>
                      <a:pt x="5825" y="6265"/>
                      <a:pt x="5720" y="6009"/>
                    </a:cubicBezTo>
                    <a:lnTo>
                      <a:pt x="5621" y="5769"/>
                    </a:lnTo>
                    <a:lnTo>
                      <a:pt x="5769" y="5719"/>
                    </a:lnTo>
                    <a:cubicBezTo>
                      <a:pt x="10378" y="4172"/>
                      <a:pt x="16628" y="1925"/>
                      <a:pt x="20231" y="5"/>
                    </a:cubicBezTo>
                    <a:lnTo>
                      <a:pt x="20241" y="0"/>
                    </a:lnTo>
                    <a:lnTo>
                      <a:pt x="20339" y="0"/>
                    </a:lnTo>
                    <a:lnTo>
                      <a:pt x="20334" y="187"/>
                    </a:lnTo>
                    <a:cubicBezTo>
                      <a:pt x="20329" y="356"/>
                      <a:pt x="20329" y="566"/>
                      <a:pt x="20375" y="851"/>
                    </a:cubicBezTo>
                    <a:cubicBezTo>
                      <a:pt x="20433" y="1216"/>
                      <a:pt x="20586" y="1517"/>
                      <a:pt x="20733" y="1808"/>
                    </a:cubicBezTo>
                    <a:cubicBezTo>
                      <a:pt x="20816" y="1970"/>
                      <a:pt x="20901" y="2139"/>
                      <a:pt x="20970" y="2317"/>
                    </a:cubicBezTo>
                    <a:cubicBezTo>
                      <a:pt x="21070" y="2577"/>
                      <a:pt x="21598" y="4789"/>
                      <a:pt x="21527" y="5271"/>
                    </a:cubicBezTo>
                    <a:cubicBezTo>
                      <a:pt x="21515" y="5355"/>
                      <a:pt x="21487" y="5416"/>
                      <a:pt x="21450" y="5439"/>
                    </a:cubicBezTo>
                    <a:cubicBezTo>
                      <a:pt x="21430" y="5451"/>
                      <a:pt x="21409" y="5456"/>
                      <a:pt x="21388" y="5456"/>
                    </a:cubicBezTo>
                    <a:cubicBezTo>
                      <a:pt x="21264" y="5456"/>
                      <a:pt x="21136" y="5251"/>
                      <a:pt x="20996" y="4904"/>
                    </a:cubicBezTo>
                    <a:cubicBezTo>
                      <a:pt x="21000" y="5024"/>
                      <a:pt x="21005" y="5143"/>
                      <a:pt x="21010" y="5263"/>
                    </a:cubicBezTo>
                    <a:cubicBezTo>
                      <a:pt x="21027" y="5649"/>
                      <a:pt x="21044" y="6048"/>
                      <a:pt x="21021" y="6444"/>
                    </a:cubicBezTo>
                    <a:lnTo>
                      <a:pt x="20998" y="6819"/>
                    </a:lnTo>
                    <a:lnTo>
                      <a:pt x="20909" y="6612"/>
                    </a:lnTo>
                    <a:cubicBezTo>
                      <a:pt x="20836" y="6657"/>
                      <a:pt x="20660" y="6783"/>
                      <a:pt x="20627" y="6832"/>
                    </a:cubicBezTo>
                    <a:cubicBezTo>
                      <a:pt x="20590" y="6928"/>
                      <a:pt x="20590" y="6950"/>
                      <a:pt x="20592" y="7052"/>
                    </a:cubicBezTo>
                    <a:cubicBezTo>
                      <a:pt x="20593" y="7116"/>
                      <a:pt x="20595" y="7204"/>
                      <a:pt x="20587" y="7326"/>
                    </a:cubicBezTo>
                    <a:cubicBezTo>
                      <a:pt x="20570" y="7565"/>
                      <a:pt x="20593" y="7848"/>
                      <a:pt x="20618" y="8148"/>
                    </a:cubicBezTo>
                    <a:cubicBezTo>
                      <a:pt x="20652" y="8563"/>
                      <a:pt x="20687" y="8991"/>
                      <a:pt x="20619" y="9360"/>
                    </a:cubicBezTo>
                    <a:cubicBezTo>
                      <a:pt x="20597" y="9477"/>
                      <a:pt x="20552" y="9546"/>
                      <a:pt x="20499" y="9546"/>
                    </a:cubicBezTo>
                    <a:cubicBezTo>
                      <a:pt x="20415" y="9546"/>
                      <a:pt x="20284" y="9394"/>
                      <a:pt x="19945" y="8265"/>
                    </a:cubicBezTo>
                    <a:lnTo>
                      <a:pt x="19943" y="8258"/>
                    </a:lnTo>
                    <a:cubicBezTo>
                      <a:pt x="19893" y="8207"/>
                      <a:pt x="19872" y="8200"/>
                      <a:pt x="19865" y="8200"/>
                    </a:cubicBezTo>
                    <a:cubicBezTo>
                      <a:pt x="19861" y="8203"/>
                      <a:pt x="19851" y="8220"/>
                      <a:pt x="19844" y="8233"/>
                    </a:cubicBezTo>
                    <a:cubicBezTo>
                      <a:pt x="19813" y="8288"/>
                      <a:pt x="19767" y="8370"/>
                      <a:pt x="19677" y="8415"/>
                    </a:cubicBezTo>
                    <a:cubicBezTo>
                      <a:pt x="19643" y="8432"/>
                      <a:pt x="19605" y="8440"/>
                      <a:pt x="19560" y="8440"/>
                    </a:cubicBezTo>
                    <a:cubicBezTo>
                      <a:pt x="19508" y="8440"/>
                      <a:pt x="19452" y="8429"/>
                      <a:pt x="19394" y="8417"/>
                    </a:cubicBezTo>
                    <a:cubicBezTo>
                      <a:pt x="19340" y="8406"/>
                      <a:pt x="19284" y="8394"/>
                      <a:pt x="19230" y="8394"/>
                    </a:cubicBezTo>
                    <a:cubicBezTo>
                      <a:pt x="19086" y="8394"/>
                      <a:pt x="19021" y="8478"/>
                      <a:pt x="18990" y="8702"/>
                    </a:cubicBezTo>
                    <a:cubicBezTo>
                      <a:pt x="18975" y="8813"/>
                      <a:pt x="18999" y="8982"/>
                      <a:pt x="19055" y="9156"/>
                    </a:cubicBezTo>
                    <a:cubicBezTo>
                      <a:pt x="19121" y="9363"/>
                      <a:pt x="19219" y="9541"/>
                      <a:pt x="19300" y="9612"/>
                    </a:cubicBezTo>
                    <a:cubicBezTo>
                      <a:pt x="19381" y="9247"/>
                      <a:pt x="19500" y="9165"/>
                      <a:pt x="19591" y="9165"/>
                    </a:cubicBezTo>
                    <a:cubicBezTo>
                      <a:pt x="19768" y="9165"/>
                      <a:pt x="19937" y="9477"/>
                      <a:pt x="20022" y="9663"/>
                    </a:cubicBezTo>
                    <a:cubicBezTo>
                      <a:pt x="20265" y="10197"/>
                      <a:pt x="20436" y="11348"/>
                      <a:pt x="20382" y="12078"/>
                    </a:cubicBezTo>
                    <a:lnTo>
                      <a:pt x="20350" y="12498"/>
                    </a:lnTo>
                    <a:lnTo>
                      <a:pt x="20198" y="12047"/>
                    </a:lnTo>
                    <a:cubicBezTo>
                      <a:pt x="20062" y="11634"/>
                      <a:pt x="19699" y="10539"/>
                      <a:pt x="19454" y="10539"/>
                    </a:cubicBezTo>
                    <a:cubicBezTo>
                      <a:pt x="19427" y="10539"/>
                      <a:pt x="19345" y="10539"/>
                      <a:pt x="19270" y="10904"/>
                    </a:cubicBezTo>
                    <a:cubicBezTo>
                      <a:pt x="19195" y="11274"/>
                      <a:pt x="19303" y="11438"/>
                      <a:pt x="19549" y="11699"/>
                    </a:cubicBezTo>
                    <a:cubicBezTo>
                      <a:pt x="19614" y="11768"/>
                      <a:pt x="19676" y="11834"/>
                      <a:pt x="19728" y="11910"/>
                    </a:cubicBezTo>
                    <a:cubicBezTo>
                      <a:pt x="19870" y="12119"/>
                      <a:pt x="20142" y="12865"/>
                      <a:pt x="20018" y="13360"/>
                    </a:cubicBezTo>
                    <a:cubicBezTo>
                      <a:pt x="19966" y="13571"/>
                      <a:pt x="19872" y="13688"/>
                      <a:pt x="19755" y="13688"/>
                    </a:cubicBezTo>
                    <a:cubicBezTo>
                      <a:pt x="19624" y="13688"/>
                      <a:pt x="19479" y="13546"/>
                      <a:pt x="19374" y="13396"/>
                    </a:cubicBezTo>
                    <a:cubicBezTo>
                      <a:pt x="19201" y="13764"/>
                      <a:pt x="18976" y="14052"/>
                      <a:pt x="18758" y="14331"/>
                    </a:cubicBezTo>
                    <a:cubicBezTo>
                      <a:pt x="18489" y="14675"/>
                      <a:pt x="18235" y="15001"/>
                      <a:pt x="18083" y="15451"/>
                    </a:cubicBezTo>
                    <a:cubicBezTo>
                      <a:pt x="17948" y="15849"/>
                      <a:pt x="17794" y="16222"/>
                      <a:pt x="17646" y="16583"/>
                    </a:cubicBezTo>
                    <a:cubicBezTo>
                      <a:pt x="17483" y="16979"/>
                      <a:pt x="17314" y="17390"/>
                      <a:pt x="17173" y="17828"/>
                    </a:cubicBezTo>
                    <a:cubicBezTo>
                      <a:pt x="17145" y="17915"/>
                      <a:pt x="17119" y="17993"/>
                      <a:pt x="17095" y="18066"/>
                    </a:cubicBezTo>
                    <a:cubicBezTo>
                      <a:pt x="16964" y="18458"/>
                      <a:pt x="16905" y="18637"/>
                      <a:pt x="16925" y="19164"/>
                    </a:cubicBezTo>
                    <a:cubicBezTo>
                      <a:pt x="16930" y="19276"/>
                      <a:pt x="16944" y="19406"/>
                      <a:pt x="16960" y="19544"/>
                    </a:cubicBezTo>
                    <a:cubicBezTo>
                      <a:pt x="17008" y="19962"/>
                      <a:pt x="17080" y="20595"/>
                      <a:pt x="16754" y="20830"/>
                    </a:cubicBezTo>
                    <a:cubicBezTo>
                      <a:pt x="16721" y="20854"/>
                      <a:pt x="16683" y="20867"/>
                      <a:pt x="16641" y="20867"/>
                    </a:cubicBezTo>
                    <a:cubicBezTo>
                      <a:pt x="16500" y="20867"/>
                      <a:pt x="16330" y="20722"/>
                      <a:pt x="16166" y="20582"/>
                    </a:cubicBezTo>
                    <a:cubicBezTo>
                      <a:pt x="16047" y="20481"/>
                      <a:pt x="15924" y="20376"/>
                      <a:pt x="15829" y="20343"/>
                    </a:cubicBezTo>
                    <a:cubicBezTo>
                      <a:pt x="15704" y="20779"/>
                      <a:pt x="15585" y="21168"/>
                      <a:pt x="15427" y="21496"/>
                    </a:cubicBezTo>
                    <a:lnTo>
                      <a:pt x="15377" y="21600"/>
                    </a:lnTo>
                    <a:cubicBezTo>
                      <a:pt x="15377" y="21600"/>
                      <a:pt x="11850" y="16032"/>
                      <a:pt x="11850" y="16032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43" name="Shape"/>
              <p:cNvSpPr/>
              <p:nvPr/>
            </p:nvSpPr>
            <p:spPr>
              <a:xfrm>
                <a:off x="3538441" y="559895"/>
                <a:ext cx="1018054" cy="784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7" h="21600" extrusionOk="0">
                    <a:moveTo>
                      <a:pt x="16054" y="21600"/>
                    </a:moveTo>
                    <a:cubicBezTo>
                      <a:pt x="15949" y="21600"/>
                      <a:pt x="15856" y="21567"/>
                      <a:pt x="15803" y="21511"/>
                    </a:cubicBezTo>
                    <a:cubicBezTo>
                      <a:pt x="15777" y="21485"/>
                      <a:pt x="15746" y="21434"/>
                      <a:pt x="15744" y="21343"/>
                    </a:cubicBezTo>
                    <a:cubicBezTo>
                      <a:pt x="15740" y="21137"/>
                      <a:pt x="15901" y="20785"/>
                      <a:pt x="16044" y="20619"/>
                    </a:cubicBezTo>
                    <a:cubicBezTo>
                      <a:pt x="16149" y="20497"/>
                      <a:pt x="16202" y="20117"/>
                      <a:pt x="16211" y="19993"/>
                    </a:cubicBezTo>
                    <a:lnTo>
                      <a:pt x="16211" y="19088"/>
                    </a:lnTo>
                    <a:cubicBezTo>
                      <a:pt x="15827" y="18900"/>
                      <a:pt x="13739" y="17879"/>
                      <a:pt x="13303" y="17758"/>
                    </a:cubicBezTo>
                    <a:cubicBezTo>
                      <a:pt x="12830" y="17627"/>
                      <a:pt x="12557" y="16587"/>
                      <a:pt x="12481" y="16256"/>
                    </a:cubicBezTo>
                    <a:lnTo>
                      <a:pt x="12051" y="16235"/>
                    </a:lnTo>
                    <a:lnTo>
                      <a:pt x="11712" y="15706"/>
                    </a:lnTo>
                    <a:cubicBezTo>
                      <a:pt x="11130" y="15891"/>
                      <a:pt x="6269" y="17435"/>
                      <a:pt x="5339" y="17731"/>
                    </a:cubicBezTo>
                    <a:cubicBezTo>
                      <a:pt x="4358" y="18043"/>
                      <a:pt x="442" y="18819"/>
                      <a:pt x="276" y="18852"/>
                    </a:cubicBezTo>
                    <a:lnTo>
                      <a:pt x="185" y="18870"/>
                    </a:lnTo>
                    <a:lnTo>
                      <a:pt x="0" y="17454"/>
                    </a:lnTo>
                    <a:lnTo>
                      <a:pt x="0" y="17399"/>
                    </a:lnTo>
                    <a:lnTo>
                      <a:pt x="31" y="17340"/>
                    </a:lnTo>
                    <a:cubicBezTo>
                      <a:pt x="306" y="17029"/>
                      <a:pt x="535" y="16694"/>
                      <a:pt x="778" y="16339"/>
                    </a:cubicBezTo>
                    <a:cubicBezTo>
                      <a:pt x="871" y="16204"/>
                      <a:pt x="964" y="16068"/>
                      <a:pt x="1061" y="15932"/>
                    </a:cubicBezTo>
                    <a:cubicBezTo>
                      <a:pt x="1147" y="15812"/>
                      <a:pt x="1216" y="15678"/>
                      <a:pt x="1291" y="15535"/>
                    </a:cubicBezTo>
                    <a:cubicBezTo>
                      <a:pt x="1351" y="15418"/>
                      <a:pt x="1414" y="15297"/>
                      <a:pt x="1487" y="15184"/>
                    </a:cubicBezTo>
                    <a:cubicBezTo>
                      <a:pt x="1525" y="15126"/>
                      <a:pt x="1570" y="15066"/>
                      <a:pt x="1617" y="15003"/>
                    </a:cubicBezTo>
                    <a:cubicBezTo>
                      <a:pt x="1741" y="14839"/>
                      <a:pt x="1882" y="14652"/>
                      <a:pt x="1898" y="14459"/>
                    </a:cubicBezTo>
                    <a:cubicBezTo>
                      <a:pt x="1908" y="14335"/>
                      <a:pt x="1868" y="14275"/>
                      <a:pt x="1808" y="14183"/>
                    </a:cubicBezTo>
                    <a:cubicBezTo>
                      <a:pt x="1766" y="14120"/>
                      <a:pt x="1719" y="14049"/>
                      <a:pt x="1687" y="13949"/>
                    </a:cubicBezTo>
                    <a:cubicBezTo>
                      <a:pt x="1659" y="13857"/>
                      <a:pt x="1664" y="13752"/>
                      <a:pt x="1668" y="13660"/>
                    </a:cubicBezTo>
                    <a:cubicBezTo>
                      <a:pt x="1671" y="13588"/>
                      <a:pt x="1674" y="13507"/>
                      <a:pt x="1658" y="13474"/>
                    </a:cubicBezTo>
                    <a:cubicBezTo>
                      <a:pt x="1621" y="13395"/>
                      <a:pt x="1415" y="13309"/>
                      <a:pt x="1247" y="13277"/>
                    </a:cubicBezTo>
                    <a:lnTo>
                      <a:pt x="1166" y="13262"/>
                    </a:lnTo>
                    <a:lnTo>
                      <a:pt x="1166" y="12260"/>
                    </a:lnTo>
                    <a:lnTo>
                      <a:pt x="1419" y="12088"/>
                    </a:lnTo>
                    <a:cubicBezTo>
                      <a:pt x="1885" y="11770"/>
                      <a:pt x="2365" y="11442"/>
                      <a:pt x="2879" y="11260"/>
                    </a:cubicBezTo>
                    <a:cubicBezTo>
                      <a:pt x="3050" y="11199"/>
                      <a:pt x="3239" y="11169"/>
                      <a:pt x="3457" y="11169"/>
                    </a:cubicBezTo>
                    <a:cubicBezTo>
                      <a:pt x="3659" y="11169"/>
                      <a:pt x="3864" y="11194"/>
                      <a:pt x="4063" y="11218"/>
                    </a:cubicBezTo>
                    <a:cubicBezTo>
                      <a:pt x="4258" y="11242"/>
                      <a:pt x="4459" y="11266"/>
                      <a:pt x="4653" y="11266"/>
                    </a:cubicBezTo>
                    <a:cubicBezTo>
                      <a:pt x="4775" y="11266"/>
                      <a:pt x="4883" y="11257"/>
                      <a:pt x="4985" y="11238"/>
                    </a:cubicBezTo>
                    <a:cubicBezTo>
                      <a:pt x="5048" y="11226"/>
                      <a:pt x="5155" y="11214"/>
                      <a:pt x="5285" y="11199"/>
                    </a:cubicBezTo>
                    <a:cubicBezTo>
                      <a:pt x="5570" y="11166"/>
                      <a:pt x="6236" y="11090"/>
                      <a:pt x="6327" y="10986"/>
                    </a:cubicBezTo>
                    <a:cubicBezTo>
                      <a:pt x="6420" y="10880"/>
                      <a:pt x="6511" y="10775"/>
                      <a:pt x="6603" y="10669"/>
                    </a:cubicBezTo>
                    <a:lnTo>
                      <a:pt x="6803" y="10438"/>
                    </a:lnTo>
                    <a:cubicBezTo>
                      <a:pt x="6916" y="10310"/>
                      <a:pt x="7005" y="10164"/>
                      <a:pt x="7100" y="10009"/>
                    </a:cubicBezTo>
                    <a:cubicBezTo>
                      <a:pt x="7191" y="9860"/>
                      <a:pt x="7285" y="9705"/>
                      <a:pt x="7403" y="9569"/>
                    </a:cubicBezTo>
                    <a:cubicBezTo>
                      <a:pt x="7485" y="9474"/>
                      <a:pt x="7596" y="9420"/>
                      <a:pt x="7703" y="9368"/>
                    </a:cubicBezTo>
                    <a:cubicBezTo>
                      <a:pt x="7817" y="9312"/>
                      <a:pt x="7926" y="9259"/>
                      <a:pt x="7976" y="9169"/>
                    </a:cubicBezTo>
                    <a:cubicBezTo>
                      <a:pt x="8055" y="9030"/>
                      <a:pt x="7924" y="8430"/>
                      <a:pt x="7822" y="8271"/>
                    </a:cubicBezTo>
                    <a:cubicBezTo>
                      <a:pt x="7807" y="8248"/>
                      <a:pt x="7773" y="8215"/>
                      <a:pt x="7741" y="8184"/>
                    </a:cubicBezTo>
                    <a:cubicBezTo>
                      <a:pt x="7647" y="8093"/>
                      <a:pt x="7531" y="7980"/>
                      <a:pt x="7536" y="7811"/>
                    </a:cubicBezTo>
                    <a:cubicBezTo>
                      <a:pt x="7541" y="7615"/>
                      <a:pt x="7667" y="7550"/>
                      <a:pt x="7750" y="7507"/>
                    </a:cubicBezTo>
                    <a:cubicBezTo>
                      <a:pt x="7792" y="7485"/>
                      <a:pt x="7835" y="7463"/>
                      <a:pt x="7851" y="7434"/>
                    </a:cubicBezTo>
                    <a:cubicBezTo>
                      <a:pt x="7921" y="7303"/>
                      <a:pt x="7896" y="7238"/>
                      <a:pt x="7888" y="7217"/>
                    </a:cubicBezTo>
                    <a:cubicBezTo>
                      <a:pt x="7831" y="7066"/>
                      <a:pt x="7565" y="6972"/>
                      <a:pt x="7404" y="6965"/>
                    </a:cubicBezTo>
                    <a:lnTo>
                      <a:pt x="7340" y="6962"/>
                    </a:lnTo>
                    <a:lnTo>
                      <a:pt x="7319" y="6883"/>
                    </a:lnTo>
                    <a:cubicBezTo>
                      <a:pt x="7191" y="6413"/>
                      <a:pt x="7285" y="6293"/>
                      <a:pt x="7510" y="6068"/>
                    </a:cubicBezTo>
                    <a:cubicBezTo>
                      <a:pt x="7539" y="6039"/>
                      <a:pt x="7572" y="6006"/>
                      <a:pt x="7607" y="5969"/>
                    </a:cubicBezTo>
                    <a:cubicBezTo>
                      <a:pt x="7900" y="5660"/>
                      <a:pt x="8086" y="5355"/>
                      <a:pt x="8247" y="4917"/>
                    </a:cubicBezTo>
                    <a:cubicBezTo>
                      <a:pt x="8309" y="4750"/>
                      <a:pt x="8330" y="4561"/>
                      <a:pt x="8352" y="4361"/>
                    </a:cubicBezTo>
                    <a:cubicBezTo>
                      <a:pt x="8380" y="4116"/>
                      <a:pt x="8408" y="3862"/>
                      <a:pt x="8516" y="3643"/>
                    </a:cubicBezTo>
                    <a:lnTo>
                      <a:pt x="8535" y="3605"/>
                    </a:lnTo>
                    <a:cubicBezTo>
                      <a:pt x="8762" y="3145"/>
                      <a:pt x="8997" y="2670"/>
                      <a:pt x="9255" y="2222"/>
                    </a:cubicBezTo>
                    <a:cubicBezTo>
                      <a:pt x="9878" y="1143"/>
                      <a:pt x="11029" y="1044"/>
                      <a:pt x="11171" y="1036"/>
                    </a:cubicBezTo>
                    <a:lnTo>
                      <a:pt x="13830" y="0"/>
                    </a:lnTo>
                    <a:lnTo>
                      <a:pt x="13858" y="113"/>
                    </a:lnTo>
                    <a:cubicBezTo>
                      <a:pt x="14006" y="696"/>
                      <a:pt x="14140" y="1222"/>
                      <a:pt x="14286" y="1761"/>
                    </a:cubicBezTo>
                    <a:cubicBezTo>
                      <a:pt x="14333" y="1936"/>
                      <a:pt x="14406" y="2109"/>
                      <a:pt x="14476" y="2275"/>
                    </a:cubicBezTo>
                    <a:cubicBezTo>
                      <a:pt x="14563" y="2480"/>
                      <a:pt x="14652" y="2691"/>
                      <a:pt x="14701" y="2920"/>
                    </a:cubicBezTo>
                    <a:cubicBezTo>
                      <a:pt x="14752" y="3156"/>
                      <a:pt x="14727" y="3382"/>
                      <a:pt x="14702" y="3601"/>
                    </a:cubicBezTo>
                    <a:cubicBezTo>
                      <a:pt x="14686" y="3749"/>
                      <a:pt x="14670" y="3889"/>
                      <a:pt x="14678" y="4028"/>
                    </a:cubicBezTo>
                    <a:cubicBezTo>
                      <a:pt x="14692" y="4269"/>
                      <a:pt x="14775" y="4542"/>
                      <a:pt x="14849" y="4782"/>
                    </a:cubicBezTo>
                    <a:lnTo>
                      <a:pt x="14859" y="4815"/>
                    </a:lnTo>
                    <a:cubicBezTo>
                      <a:pt x="14926" y="5040"/>
                      <a:pt x="14969" y="5292"/>
                      <a:pt x="15013" y="5559"/>
                    </a:cubicBezTo>
                    <a:cubicBezTo>
                      <a:pt x="15097" y="6057"/>
                      <a:pt x="15183" y="6573"/>
                      <a:pt x="15440" y="6851"/>
                    </a:cubicBezTo>
                    <a:cubicBezTo>
                      <a:pt x="15482" y="6897"/>
                      <a:pt x="15521" y="6937"/>
                      <a:pt x="15557" y="6974"/>
                    </a:cubicBezTo>
                    <a:cubicBezTo>
                      <a:pt x="15747" y="7171"/>
                      <a:pt x="15873" y="7301"/>
                      <a:pt x="15948" y="7746"/>
                    </a:cubicBezTo>
                    <a:cubicBezTo>
                      <a:pt x="15953" y="7772"/>
                      <a:pt x="15963" y="7848"/>
                      <a:pt x="15979" y="7960"/>
                    </a:cubicBezTo>
                    <a:cubicBezTo>
                      <a:pt x="16198" y="9519"/>
                      <a:pt x="16311" y="10044"/>
                      <a:pt x="16368" y="10189"/>
                    </a:cubicBezTo>
                    <a:lnTo>
                      <a:pt x="16439" y="10165"/>
                    </a:lnTo>
                    <a:lnTo>
                      <a:pt x="16400" y="13538"/>
                    </a:lnTo>
                    <a:lnTo>
                      <a:pt x="16542" y="13675"/>
                    </a:lnTo>
                    <a:lnTo>
                      <a:pt x="16542" y="13737"/>
                    </a:lnTo>
                    <a:cubicBezTo>
                      <a:pt x="16542" y="13941"/>
                      <a:pt x="16579" y="14084"/>
                      <a:pt x="16621" y="14250"/>
                    </a:cubicBezTo>
                    <a:cubicBezTo>
                      <a:pt x="16646" y="14345"/>
                      <a:pt x="16671" y="14444"/>
                      <a:pt x="16692" y="14560"/>
                    </a:cubicBezTo>
                    <a:cubicBezTo>
                      <a:pt x="16730" y="14778"/>
                      <a:pt x="16746" y="15000"/>
                      <a:pt x="16762" y="15215"/>
                    </a:cubicBezTo>
                    <a:cubicBezTo>
                      <a:pt x="16779" y="15438"/>
                      <a:pt x="16794" y="15647"/>
                      <a:pt x="16832" y="15855"/>
                    </a:cubicBezTo>
                    <a:cubicBezTo>
                      <a:pt x="16847" y="15938"/>
                      <a:pt x="16860" y="16023"/>
                      <a:pt x="16874" y="16109"/>
                    </a:cubicBezTo>
                    <a:cubicBezTo>
                      <a:pt x="16904" y="16296"/>
                      <a:pt x="16935" y="16489"/>
                      <a:pt x="16980" y="16664"/>
                    </a:cubicBezTo>
                    <a:cubicBezTo>
                      <a:pt x="17009" y="16774"/>
                      <a:pt x="17055" y="16875"/>
                      <a:pt x="17104" y="16982"/>
                    </a:cubicBezTo>
                    <a:cubicBezTo>
                      <a:pt x="17135" y="17048"/>
                      <a:pt x="17165" y="17114"/>
                      <a:pt x="17192" y="17184"/>
                    </a:cubicBezTo>
                    <a:cubicBezTo>
                      <a:pt x="17276" y="17403"/>
                      <a:pt x="17213" y="17586"/>
                      <a:pt x="17167" y="17719"/>
                    </a:cubicBezTo>
                    <a:cubicBezTo>
                      <a:pt x="17130" y="17824"/>
                      <a:pt x="17110" y="17887"/>
                      <a:pt x="17129" y="17951"/>
                    </a:cubicBezTo>
                    <a:cubicBezTo>
                      <a:pt x="17173" y="18006"/>
                      <a:pt x="17537" y="18127"/>
                      <a:pt x="17651" y="18139"/>
                    </a:cubicBezTo>
                    <a:cubicBezTo>
                      <a:pt x="17660" y="18140"/>
                      <a:pt x="17669" y="18141"/>
                      <a:pt x="17679" y="18141"/>
                    </a:cubicBezTo>
                    <a:cubicBezTo>
                      <a:pt x="17692" y="18141"/>
                      <a:pt x="17705" y="18140"/>
                      <a:pt x="17718" y="18137"/>
                    </a:cubicBezTo>
                    <a:lnTo>
                      <a:pt x="17969" y="18081"/>
                    </a:lnTo>
                    <a:cubicBezTo>
                      <a:pt x="18214" y="17855"/>
                      <a:pt x="18450" y="17816"/>
                      <a:pt x="18718" y="17772"/>
                    </a:cubicBezTo>
                    <a:cubicBezTo>
                      <a:pt x="18792" y="17760"/>
                      <a:pt x="18869" y="17747"/>
                      <a:pt x="18951" y="17730"/>
                    </a:cubicBezTo>
                    <a:cubicBezTo>
                      <a:pt x="19086" y="17701"/>
                      <a:pt x="19254" y="17653"/>
                      <a:pt x="19350" y="17535"/>
                    </a:cubicBezTo>
                    <a:cubicBezTo>
                      <a:pt x="19415" y="17456"/>
                      <a:pt x="19430" y="17362"/>
                      <a:pt x="19450" y="17244"/>
                    </a:cubicBezTo>
                    <a:cubicBezTo>
                      <a:pt x="19465" y="17160"/>
                      <a:pt x="19481" y="17065"/>
                      <a:pt x="19518" y="16970"/>
                    </a:cubicBezTo>
                    <a:cubicBezTo>
                      <a:pt x="19673" y="16578"/>
                      <a:pt x="20004" y="16528"/>
                      <a:pt x="20275" y="16528"/>
                    </a:cubicBezTo>
                    <a:cubicBezTo>
                      <a:pt x="20333" y="16528"/>
                      <a:pt x="20390" y="16531"/>
                      <a:pt x="20444" y="16533"/>
                    </a:cubicBezTo>
                    <a:cubicBezTo>
                      <a:pt x="20444" y="16533"/>
                      <a:pt x="20551" y="16536"/>
                      <a:pt x="20551" y="16536"/>
                    </a:cubicBezTo>
                    <a:cubicBezTo>
                      <a:pt x="20595" y="16536"/>
                      <a:pt x="20645" y="16532"/>
                      <a:pt x="20701" y="16526"/>
                    </a:cubicBezTo>
                    <a:cubicBezTo>
                      <a:pt x="20781" y="16519"/>
                      <a:pt x="20875" y="16511"/>
                      <a:pt x="20969" y="16511"/>
                    </a:cubicBezTo>
                    <a:cubicBezTo>
                      <a:pt x="21102" y="16511"/>
                      <a:pt x="21509" y="16511"/>
                      <a:pt x="21553" y="16929"/>
                    </a:cubicBezTo>
                    <a:cubicBezTo>
                      <a:pt x="21600" y="17381"/>
                      <a:pt x="21216" y="17730"/>
                      <a:pt x="20907" y="18011"/>
                    </a:cubicBezTo>
                    <a:cubicBezTo>
                      <a:pt x="20818" y="18092"/>
                      <a:pt x="20734" y="18168"/>
                      <a:pt x="20681" y="18230"/>
                    </a:cubicBezTo>
                    <a:cubicBezTo>
                      <a:pt x="20207" y="18787"/>
                      <a:pt x="19674" y="19081"/>
                      <a:pt x="19110" y="19392"/>
                    </a:cubicBezTo>
                    <a:lnTo>
                      <a:pt x="18977" y="19466"/>
                    </a:lnTo>
                    <a:cubicBezTo>
                      <a:pt x="18871" y="19524"/>
                      <a:pt x="18732" y="19579"/>
                      <a:pt x="18584" y="19637"/>
                    </a:cubicBezTo>
                    <a:cubicBezTo>
                      <a:pt x="18199" y="19787"/>
                      <a:pt x="17728" y="19971"/>
                      <a:pt x="17612" y="20314"/>
                    </a:cubicBezTo>
                    <a:cubicBezTo>
                      <a:pt x="17614" y="20315"/>
                      <a:pt x="17615" y="20316"/>
                      <a:pt x="17617" y="20317"/>
                    </a:cubicBezTo>
                    <a:cubicBezTo>
                      <a:pt x="17635" y="20326"/>
                      <a:pt x="17654" y="20335"/>
                      <a:pt x="17676" y="20340"/>
                    </a:cubicBezTo>
                    <a:lnTo>
                      <a:pt x="17739" y="20356"/>
                    </a:lnTo>
                    <a:lnTo>
                      <a:pt x="17751" y="20437"/>
                    </a:lnTo>
                    <a:cubicBezTo>
                      <a:pt x="17772" y="20574"/>
                      <a:pt x="17757" y="20683"/>
                      <a:pt x="17706" y="20763"/>
                    </a:cubicBezTo>
                    <a:cubicBezTo>
                      <a:pt x="17629" y="20885"/>
                      <a:pt x="17494" y="20902"/>
                      <a:pt x="17373" y="20902"/>
                    </a:cubicBezTo>
                    <a:cubicBezTo>
                      <a:pt x="17319" y="20902"/>
                      <a:pt x="17262" y="20898"/>
                      <a:pt x="17203" y="20894"/>
                    </a:cubicBezTo>
                    <a:cubicBezTo>
                      <a:pt x="17144" y="20891"/>
                      <a:pt x="17083" y="20887"/>
                      <a:pt x="17024" y="20887"/>
                    </a:cubicBezTo>
                    <a:cubicBezTo>
                      <a:pt x="16789" y="20887"/>
                      <a:pt x="16678" y="20953"/>
                      <a:pt x="16640" y="21116"/>
                    </a:cubicBezTo>
                    <a:lnTo>
                      <a:pt x="16637" y="21128"/>
                    </a:lnTo>
                    <a:lnTo>
                      <a:pt x="16632" y="21139"/>
                    </a:lnTo>
                    <a:cubicBezTo>
                      <a:pt x="16456" y="21555"/>
                      <a:pt x="16169" y="21600"/>
                      <a:pt x="16054" y="21600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44" name="Shape"/>
              <p:cNvSpPr/>
              <p:nvPr/>
            </p:nvSpPr>
            <p:spPr>
              <a:xfrm>
                <a:off x="3458427" y="1119790"/>
                <a:ext cx="789942" cy="5201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628"/>
                    </a:moveTo>
                    <a:lnTo>
                      <a:pt x="0" y="5531"/>
                    </a:lnTo>
                    <a:lnTo>
                      <a:pt x="51" y="5442"/>
                    </a:lnTo>
                    <a:cubicBezTo>
                      <a:pt x="925" y="4532"/>
                      <a:pt x="1616" y="3741"/>
                      <a:pt x="2226" y="2951"/>
                    </a:cubicBezTo>
                    <a:lnTo>
                      <a:pt x="2445" y="2669"/>
                    </a:lnTo>
                    <a:lnTo>
                      <a:pt x="2679" y="4766"/>
                    </a:lnTo>
                    <a:cubicBezTo>
                      <a:pt x="3465" y="4583"/>
                      <a:pt x="7927" y="3537"/>
                      <a:pt x="9078" y="3110"/>
                    </a:cubicBezTo>
                    <a:cubicBezTo>
                      <a:pt x="10356" y="2635"/>
                      <a:pt x="17455" y="0"/>
                      <a:pt x="17455" y="0"/>
                    </a:cubicBezTo>
                    <a:lnTo>
                      <a:pt x="17920" y="849"/>
                    </a:lnTo>
                    <a:lnTo>
                      <a:pt x="18545" y="884"/>
                    </a:lnTo>
                    <a:lnTo>
                      <a:pt x="18568" y="1016"/>
                    </a:lnTo>
                    <a:cubicBezTo>
                      <a:pt x="18664" y="1558"/>
                      <a:pt x="19011" y="2999"/>
                      <a:pt x="19470" y="3148"/>
                    </a:cubicBezTo>
                    <a:cubicBezTo>
                      <a:pt x="19581" y="3183"/>
                      <a:pt x="19768" y="3267"/>
                      <a:pt x="20059" y="3413"/>
                    </a:cubicBezTo>
                    <a:lnTo>
                      <a:pt x="20148" y="3457"/>
                    </a:lnTo>
                    <a:lnTo>
                      <a:pt x="20143" y="3598"/>
                    </a:lnTo>
                    <a:cubicBezTo>
                      <a:pt x="20121" y="4178"/>
                      <a:pt x="19975" y="4839"/>
                      <a:pt x="19828" y="5466"/>
                    </a:cubicBezTo>
                    <a:cubicBezTo>
                      <a:pt x="19789" y="5636"/>
                      <a:pt x="19716" y="5817"/>
                      <a:pt x="19640" y="6007"/>
                    </a:cubicBezTo>
                    <a:cubicBezTo>
                      <a:pt x="19548" y="6237"/>
                      <a:pt x="19454" y="6474"/>
                      <a:pt x="19440" y="6644"/>
                    </a:cubicBezTo>
                    <a:cubicBezTo>
                      <a:pt x="19430" y="6751"/>
                      <a:pt x="19470" y="6860"/>
                      <a:pt x="19516" y="6986"/>
                    </a:cubicBezTo>
                    <a:cubicBezTo>
                      <a:pt x="19550" y="7081"/>
                      <a:pt x="19586" y="7180"/>
                      <a:pt x="19606" y="7292"/>
                    </a:cubicBezTo>
                    <a:cubicBezTo>
                      <a:pt x="19665" y="7630"/>
                      <a:pt x="19649" y="7737"/>
                      <a:pt x="19609" y="7929"/>
                    </a:cubicBezTo>
                    <a:cubicBezTo>
                      <a:pt x="19598" y="7983"/>
                      <a:pt x="19585" y="8047"/>
                      <a:pt x="19572" y="8135"/>
                    </a:cubicBezTo>
                    <a:cubicBezTo>
                      <a:pt x="19463" y="8867"/>
                      <a:pt x="19447" y="9270"/>
                      <a:pt x="19761" y="9794"/>
                    </a:cubicBezTo>
                    <a:lnTo>
                      <a:pt x="21600" y="11937"/>
                    </a:lnTo>
                    <a:lnTo>
                      <a:pt x="21536" y="12081"/>
                    </a:lnTo>
                    <a:cubicBezTo>
                      <a:pt x="21493" y="12177"/>
                      <a:pt x="20482" y="14443"/>
                      <a:pt x="20100" y="14933"/>
                    </a:cubicBezTo>
                    <a:cubicBezTo>
                      <a:pt x="19651" y="15510"/>
                      <a:pt x="18978" y="15527"/>
                      <a:pt x="18903" y="15527"/>
                    </a:cubicBezTo>
                    <a:cubicBezTo>
                      <a:pt x="18832" y="15563"/>
                      <a:pt x="18579" y="16036"/>
                      <a:pt x="18372" y="16538"/>
                    </a:cubicBezTo>
                    <a:lnTo>
                      <a:pt x="18344" y="16606"/>
                    </a:lnTo>
                    <a:lnTo>
                      <a:pt x="1847" y="21600"/>
                    </a:lnTo>
                    <a:cubicBezTo>
                      <a:pt x="1847" y="21600"/>
                      <a:pt x="0" y="5628"/>
                      <a:pt x="0" y="5628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45" name="Shape"/>
              <p:cNvSpPr/>
              <p:nvPr/>
            </p:nvSpPr>
            <p:spPr>
              <a:xfrm>
                <a:off x="3307287" y="1475281"/>
                <a:ext cx="596675" cy="6099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extrusionOk="0">
                    <a:moveTo>
                      <a:pt x="5240" y="21600"/>
                    </a:moveTo>
                    <a:cubicBezTo>
                      <a:pt x="5200" y="21600"/>
                      <a:pt x="5166" y="21597"/>
                      <a:pt x="5136" y="21590"/>
                    </a:cubicBezTo>
                    <a:cubicBezTo>
                      <a:pt x="4520" y="21447"/>
                      <a:pt x="4235" y="21055"/>
                      <a:pt x="4037" y="20691"/>
                    </a:cubicBezTo>
                    <a:lnTo>
                      <a:pt x="4034" y="20683"/>
                    </a:lnTo>
                    <a:lnTo>
                      <a:pt x="4030" y="20678"/>
                    </a:lnTo>
                    <a:lnTo>
                      <a:pt x="4020" y="20654"/>
                    </a:lnTo>
                    <a:cubicBezTo>
                      <a:pt x="3989" y="20576"/>
                      <a:pt x="3955" y="20502"/>
                      <a:pt x="3917" y="20431"/>
                    </a:cubicBezTo>
                    <a:lnTo>
                      <a:pt x="3915" y="20431"/>
                    </a:lnTo>
                    <a:lnTo>
                      <a:pt x="3883" y="20376"/>
                    </a:lnTo>
                    <a:lnTo>
                      <a:pt x="3854" y="20342"/>
                    </a:lnTo>
                    <a:lnTo>
                      <a:pt x="3853" y="20325"/>
                    </a:lnTo>
                    <a:cubicBezTo>
                      <a:pt x="3828" y="20287"/>
                      <a:pt x="3797" y="20250"/>
                      <a:pt x="3757" y="20211"/>
                    </a:cubicBezTo>
                    <a:cubicBezTo>
                      <a:pt x="3560" y="20006"/>
                      <a:pt x="3272" y="19869"/>
                      <a:pt x="2993" y="19736"/>
                    </a:cubicBezTo>
                    <a:cubicBezTo>
                      <a:pt x="2828" y="19658"/>
                      <a:pt x="2657" y="19576"/>
                      <a:pt x="2505" y="19481"/>
                    </a:cubicBezTo>
                    <a:cubicBezTo>
                      <a:pt x="1890" y="19102"/>
                      <a:pt x="1490" y="18566"/>
                      <a:pt x="1103" y="18049"/>
                    </a:cubicBezTo>
                    <a:cubicBezTo>
                      <a:pt x="986" y="17893"/>
                      <a:pt x="869" y="17736"/>
                      <a:pt x="744" y="17581"/>
                    </a:cubicBezTo>
                    <a:cubicBezTo>
                      <a:pt x="270" y="16991"/>
                      <a:pt x="109" y="16590"/>
                      <a:pt x="23" y="15793"/>
                    </a:cubicBezTo>
                    <a:cubicBezTo>
                      <a:pt x="-16" y="15445"/>
                      <a:pt x="-5" y="15252"/>
                      <a:pt x="62" y="15103"/>
                    </a:cubicBezTo>
                    <a:cubicBezTo>
                      <a:pt x="193" y="14815"/>
                      <a:pt x="515" y="14776"/>
                      <a:pt x="1000" y="14754"/>
                    </a:cubicBezTo>
                    <a:cubicBezTo>
                      <a:pt x="998" y="14710"/>
                      <a:pt x="995" y="14664"/>
                      <a:pt x="991" y="14617"/>
                    </a:cubicBezTo>
                    <a:cubicBezTo>
                      <a:pt x="976" y="14391"/>
                      <a:pt x="959" y="14136"/>
                      <a:pt x="1052" y="13942"/>
                    </a:cubicBezTo>
                    <a:cubicBezTo>
                      <a:pt x="1129" y="13783"/>
                      <a:pt x="1275" y="13723"/>
                      <a:pt x="1382" y="13680"/>
                    </a:cubicBezTo>
                    <a:cubicBezTo>
                      <a:pt x="1487" y="13638"/>
                      <a:pt x="1532" y="13615"/>
                      <a:pt x="1555" y="13560"/>
                    </a:cubicBezTo>
                    <a:cubicBezTo>
                      <a:pt x="1629" y="13379"/>
                      <a:pt x="1548" y="13147"/>
                      <a:pt x="1462" y="12902"/>
                    </a:cubicBezTo>
                    <a:cubicBezTo>
                      <a:pt x="1353" y="12589"/>
                      <a:pt x="1229" y="12235"/>
                      <a:pt x="1435" y="11921"/>
                    </a:cubicBezTo>
                    <a:cubicBezTo>
                      <a:pt x="1584" y="11690"/>
                      <a:pt x="1866" y="11612"/>
                      <a:pt x="2139" y="11537"/>
                    </a:cubicBezTo>
                    <a:cubicBezTo>
                      <a:pt x="2367" y="11475"/>
                      <a:pt x="2581" y="11416"/>
                      <a:pt x="2693" y="11281"/>
                    </a:cubicBezTo>
                    <a:cubicBezTo>
                      <a:pt x="3008" y="10901"/>
                      <a:pt x="2865" y="10200"/>
                      <a:pt x="2751" y="9816"/>
                    </a:cubicBezTo>
                    <a:lnTo>
                      <a:pt x="2722" y="9715"/>
                    </a:lnTo>
                    <a:lnTo>
                      <a:pt x="2804" y="9650"/>
                    </a:lnTo>
                    <a:cubicBezTo>
                      <a:pt x="3456" y="9131"/>
                      <a:pt x="4156" y="8705"/>
                      <a:pt x="4761" y="8346"/>
                    </a:cubicBezTo>
                    <a:cubicBezTo>
                      <a:pt x="6719" y="7187"/>
                      <a:pt x="6816" y="5035"/>
                      <a:pt x="6910" y="2954"/>
                    </a:cubicBezTo>
                    <a:cubicBezTo>
                      <a:pt x="6926" y="2596"/>
                      <a:pt x="6942" y="2243"/>
                      <a:pt x="6967" y="1900"/>
                    </a:cubicBezTo>
                    <a:cubicBezTo>
                      <a:pt x="7008" y="1349"/>
                      <a:pt x="6890" y="1018"/>
                      <a:pt x="6548" y="719"/>
                    </a:cubicBezTo>
                    <a:lnTo>
                      <a:pt x="6388" y="578"/>
                    </a:lnTo>
                    <a:lnTo>
                      <a:pt x="6659" y="413"/>
                    </a:lnTo>
                    <a:cubicBezTo>
                      <a:pt x="6820" y="315"/>
                      <a:pt x="7000" y="204"/>
                      <a:pt x="7188" y="104"/>
                    </a:cubicBezTo>
                    <a:lnTo>
                      <a:pt x="7384" y="0"/>
                    </a:lnTo>
                    <a:lnTo>
                      <a:pt x="8332" y="5302"/>
                    </a:lnTo>
                    <a:lnTo>
                      <a:pt x="13034" y="4382"/>
                    </a:lnTo>
                    <a:lnTo>
                      <a:pt x="13701" y="7551"/>
                    </a:lnTo>
                    <a:lnTo>
                      <a:pt x="15045" y="5959"/>
                    </a:lnTo>
                    <a:cubicBezTo>
                      <a:pt x="15045" y="5959"/>
                      <a:pt x="15755" y="5828"/>
                      <a:pt x="15811" y="5818"/>
                    </a:cubicBezTo>
                    <a:cubicBezTo>
                      <a:pt x="15854" y="5797"/>
                      <a:pt x="15941" y="5661"/>
                      <a:pt x="15999" y="5571"/>
                    </a:cubicBezTo>
                    <a:cubicBezTo>
                      <a:pt x="16136" y="5357"/>
                      <a:pt x="16292" y="5115"/>
                      <a:pt x="16531" y="5040"/>
                    </a:cubicBezTo>
                    <a:cubicBezTo>
                      <a:pt x="16600" y="5019"/>
                      <a:pt x="16674" y="5008"/>
                      <a:pt x="16756" y="5008"/>
                    </a:cubicBezTo>
                    <a:cubicBezTo>
                      <a:pt x="16864" y="5008"/>
                      <a:pt x="16971" y="5026"/>
                      <a:pt x="17075" y="5044"/>
                    </a:cubicBezTo>
                    <a:cubicBezTo>
                      <a:pt x="17173" y="5060"/>
                      <a:pt x="17267" y="5076"/>
                      <a:pt x="17356" y="5076"/>
                    </a:cubicBezTo>
                    <a:cubicBezTo>
                      <a:pt x="17421" y="5076"/>
                      <a:pt x="17477" y="5067"/>
                      <a:pt x="17527" y="5049"/>
                    </a:cubicBezTo>
                    <a:cubicBezTo>
                      <a:pt x="17713" y="4982"/>
                      <a:pt x="17847" y="4830"/>
                      <a:pt x="17990" y="4670"/>
                    </a:cubicBezTo>
                    <a:lnTo>
                      <a:pt x="18076" y="4573"/>
                    </a:lnTo>
                    <a:cubicBezTo>
                      <a:pt x="18132" y="4512"/>
                      <a:pt x="18187" y="4449"/>
                      <a:pt x="18241" y="4387"/>
                    </a:cubicBezTo>
                    <a:cubicBezTo>
                      <a:pt x="18545" y="4036"/>
                      <a:pt x="18860" y="3673"/>
                      <a:pt x="19419" y="3625"/>
                    </a:cubicBezTo>
                    <a:cubicBezTo>
                      <a:pt x="19467" y="3620"/>
                      <a:pt x="19516" y="3618"/>
                      <a:pt x="19564" y="3618"/>
                    </a:cubicBezTo>
                    <a:cubicBezTo>
                      <a:pt x="20097" y="3618"/>
                      <a:pt x="20616" y="3882"/>
                      <a:pt x="20990" y="4342"/>
                    </a:cubicBezTo>
                    <a:cubicBezTo>
                      <a:pt x="20996" y="4350"/>
                      <a:pt x="21584" y="5547"/>
                      <a:pt x="21500" y="5766"/>
                    </a:cubicBezTo>
                    <a:lnTo>
                      <a:pt x="21255" y="7167"/>
                    </a:lnTo>
                    <a:cubicBezTo>
                      <a:pt x="21255" y="7167"/>
                      <a:pt x="19507" y="6146"/>
                      <a:pt x="18875" y="5777"/>
                    </a:cubicBezTo>
                    <a:cubicBezTo>
                      <a:pt x="18857" y="6135"/>
                      <a:pt x="18739" y="6710"/>
                      <a:pt x="18521" y="7498"/>
                    </a:cubicBezTo>
                    <a:cubicBezTo>
                      <a:pt x="18350" y="8115"/>
                      <a:pt x="18074" y="8891"/>
                      <a:pt x="17444" y="9416"/>
                    </a:cubicBezTo>
                    <a:cubicBezTo>
                      <a:pt x="17256" y="9572"/>
                      <a:pt x="17075" y="9689"/>
                      <a:pt x="16916" y="9792"/>
                    </a:cubicBezTo>
                    <a:cubicBezTo>
                      <a:pt x="16590" y="10002"/>
                      <a:pt x="16333" y="10167"/>
                      <a:pt x="16118" y="10575"/>
                    </a:cubicBezTo>
                    <a:cubicBezTo>
                      <a:pt x="16056" y="10692"/>
                      <a:pt x="15996" y="10833"/>
                      <a:pt x="15932" y="10983"/>
                    </a:cubicBezTo>
                    <a:cubicBezTo>
                      <a:pt x="15753" y="11403"/>
                      <a:pt x="15550" y="11879"/>
                      <a:pt x="15206" y="12115"/>
                    </a:cubicBezTo>
                    <a:cubicBezTo>
                      <a:pt x="15018" y="12245"/>
                      <a:pt x="14837" y="12308"/>
                      <a:pt x="14652" y="12308"/>
                    </a:cubicBezTo>
                    <a:cubicBezTo>
                      <a:pt x="14384" y="12308"/>
                      <a:pt x="14163" y="12177"/>
                      <a:pt x="13929" y="12039"/>
                    </a:cubicBezTo>
                    <a:cubicBezTo>
                      <a:pt x="13878" y="12009"/>
                      <a:pt x="13827" y="11979"/>
                      <a:pt x="13775" y="11949"/>
                    </a:cubicBezTo>
                    <a:cubicBezTo>
                      <a:pt x="13651" y="12967"/>
                      <a:pt x="13137" y="14195"/>
                      <a:pt x="12755" y="15111"/>
                    </a:cubicBezTo>
                    <a:lnTo>
                      <a:pt x="12714" y="15209"/>
                    </a:lnTo>
                    <a:cubicBezTo>
                      <a:pt x="12621" y="15432"/>
                      <a:pt x="12501" y="15653"/>
                      <a:pt x="12385" y="15868"/>
                    </a:cubicBezTo>
                    <a:cubicBezTo>
                      <a:pt x="12191" y="16228"/>
                      <a:pt x="11989" y="16601"/>
                      <a:pt x="11917" y="16980"/>
                    </a:cubicBezTo>
                    <a:cubicBezTo>
                      <a:pt x="11879" y="17182"/>
                      <a:pt x="11879" y="17377"/>
                      <a:pt x="11880" y="17584"/>
                    </a:cubicBezTo>
                    <a:cubicBezTo>
                      <a:pt x="11881" y="17939"/>
                      <a:pt x="11882" y="18307"/>
                      <a:pt x="11669" y="18690"/>
                    </a:cubicBezTo>
                    <a:cubicBezTo>
                      <a:pt x="11174" y="19579"/>
                      <a:pt x="10142" y="19829"/>
                      <a:pt x="9311" y="19874"/>
                    </a:cubicBezTo>
                    <a:cubicBezTo>
                      <a:pt x="9199" y="20596"/>
                      <a:pt x="8410" y="21022"/>
                      <a:pt x="7657" y="21022"/>
                    </a:cubicBezTo>
                    <a:cubicBezTo>
                      <a:pt x="7354" y="21022"/>
                      <a:pt x="7080" y="20955"/>
                      <a:pt x="6854" y="20830"/>
                    </a:cubicBezTo>
                    <a:cubicBezTo>
                      <a:pt x="6639" y="21267"/>
                      <a:pt x="5603" y="21600"/>
                      <a:pt x="5240" y="21600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46" name="Shape"/>
              <p:cNvSpPr/>
              <p:nvPr/>
            </p:nvSpPr>
            <p:spPr>
              <a:xfrm>
                <a:off x="2676057" y="702091"/>
                <a:ext cx="529177" cy="708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7" h="21600" extrusionOk="0">
                    <a:moveTo>
                      <a:pt x="461" y="21378"/>
                    </a:moveTo>
                    <a:cubicBezTo>
                      <a:pt x="632" y="21122"/>
                      <a:pt x="799" y="20867"/>
                      <a:pt x="955" y="20611"/>
                    </a:cubicBezTo>
                    <a:cubicBezTo>
                      <a:pt x="2288" y="18455"/>
                      <a:pt x="3230" y="16129"/>
                      <a:pt x="1117" y="13732"/>
                    </a:cubicBezTo>
                    <a:cubicBezTo>
                      <a:pt x="1084" y="13693"/>
                      <a:pt x="1050" y="13655"/>
                      <a:pt x="1017" y="13619"/>
                    </a:cubicBezTo>
                    <a:cubicBezTo>
                      <a:pt x="854" y="13441"/>
                      <a:pt x="777" y="13251"/>
                      <a:pt x="703" y="13066"/>
                    </a:cubicBezTo>
                    <a:cubicBezTo>
                      <a:pt x="651" y="12938"/>
                      <a:pt x="602" y="12816"/>
                      <a:pt x="526" y="12703"/>
                    </a:cubicBezTo>
                    <a:cubicBezTo>
                      <a:pt x="478" y="12632"/>
                      <a:pt x="420" y="12570"/>
                      <a:pt x="365" y="12510"/>
                    </a:cubicBezTo>
                    <a:cubicBezTo>
                      <a:pt x="227" y="12362"/>
                      <a:pt x="71" y="12195"/>
                      <a:pt x="89" y="11935"/>
                    </a:cubicBezTo>
                    <a:cubicBezTo>
                      <a:pt x="102" y="11748"/>
                      <a:pt x="214" y="11628"/>
                      <a:pt x="312" y="11523"/>
                    </a:cubicBezTo>
                    <a:cubicBezTo>
                      <a:pt x="371" y="11459"/>
                      <a:pt x="427" y="11399"/>
                      <a:pt x="459" y="11327"/>
                    </a:cubicBezTo>
                    <a:cubicBezTo>
                      <a:pt x="528" y="11168"/>
                      <a:pt x="492" y="10883"/>
                      <a:pt x="423" y="10697"/>
                    </a:cubicBezTo>
                    <a:cubicBezTo>
                      <a:pt x="387" y="10604"/>
                      <a:pt x="318" y="10511"/>
                      <a:pt x="245" y="10413"/>
                    </a:cubicBezTo>
                    <a:cubicBezTo>
                      <a:pt x="153" y="10291"/>
                      <a:pt x="59" y="10164"/>
                      <a:pt x="20" y="10021"/>
                    </a:cubicBezTo>
                    <a:cubicBezTo>
                      <a:pt x="-47" y="9776"/>
                      <a:pt x="69" y="9588"/>
                      <a:pt x="182" y="9406"/>
                    </a:cubicBezTo>
                    <a:cubicBezTo>
                      <a:pt x="211" y="9359"/>
                      <a:pt x="241" y="9311"/>
                      <a:pt x="267" y="9261"/>
                    </a:cubicBezTo>
                    <a:cubicBezTo>
                      <a:pt x="519" y="8791"/>
                      <a:pt x="763" y="8288"/>
                      <a:pt x="747" y="7776"/>
                    </a:cubicBezTo>
                    <a:cubicBezTo>
                      <a:pt x="743" y="7647"/>
                      <a:pt x="731" y="7519"/>
                      <a:pt x="718" y="7390"/>
                    </a:cubicBezTo>
                    <a:cubicBezTo>
                      <a:pt x="691" y="7109"/>
                      <a:pt x="663" y="6819"/>
                      <a:pt x="725" y="6523"/>
                    </a:cubicBezTo>
                    <a:cubicBezTo>
                      <a:pt x="790" y="6226"/>
                      <a:pt x="1039" y="6044"/>
                      <a:pt x="1279" y="5868"/>
                    </a:cubicBezTo>
                    <a:cubicBezTo>
                      <a:pt x="1402" y="5779"/>
                      <a:pt x="1518" y="5694"/>
                      <a:pt x="1607" y="5596"/>
                    </a:cubicBezTo>
                    <a:cubicBezTo>
                      <a:pt x="2006" y="5156"/>
                      <a:pt x="2362" y="4716"/>
                      <a:pt x="2634" y="4324"/>
                    </a:cubicBezTo>
                    <a:cubicBezTo>
                      <a:pt x="2671" y="4271"/>
                      <a:pt x="2708" y="4191"/>
                      <a:pt x="2751" y="4102"/>
                    </a:cubicBezTo>
                    <a:cubicBezTo>
                      <a:pt x="2904" y="3784"/>
                      <a:pt x="3113" y="3348"/>
                      <a:pt x="3567" y="3348"/>
                    </a:cubicBezTo>
                    <a:cubicBezTo>
                      <a:pt x="3589" y="3348"/>
                      <a:pt x="3611" y="3349"/>
                      <a:pt x="3633" y="3352"/>
                    </a:cubicBezTo>
                    <a:lnTo>
                      <a:pt x="3799" y="3368"/>
                    </a:lnTo>
                    <a:lnTo>
                      <a:pt x="3790" y="3493"/>
                    </a:lnTo>
                    <a:cubicBezTo>
                      <a:pt x="3786" y="3554"/>
                      <a:pt x="3767" y="3655"/>
                      <a:pt x="3743" y="3779"/>
                    </a:cubicBezTo>
                    <a:cubicBezTo>
                      <a:pt x="3670" y="4163"/>
                      <a:pt x="3518" y="4962"/>
                      <a:pt x="3785" y="5192"/>
                    </a:cubicBezTo>
                    <a:cubicBezTo>
                      <a:pt x="3827" y="5228"/>
                      <a:pt x="3876" y="5244"/>
                      <a:pt x="3946" y="5244"/>
                    </a:cubicBezTo>
                    <a:cubicBezTo>
                      <a:pt x="3997" y="5244"/>
                      <a:pt x="4058" y="5235"/>
                      <a:pt x="4127" y="5217"/>
                    </a:cubicBezTo>
                    <a:cubicBezTo>
                      <a:pt x="4555" y="5102"/>
                      <a:pt x="4398" y="4477"/>
                      <a:pt x="4271" y="3975"/>
                    </a:cubicBezTo>
                    <a:cubicBezTo>
                      <a:pt x="4199" y="3689"/>
                      <a:pt x="4136" y="3442"/>
                      <a:pt x="4169" y="3272"/>
                    </a:cubicBezTo>
                    <a:cubicBezTo>
                      <a:pt x="4254" y="2843"/>
                      <a:pt x="4640" y="2639"/>
                      <a:pt x="5062" y="2452"/>
                    </a:cubicBezTo>
                    <a:cubicBezTo>
                      <a:pt x="5166" y="2407"/>
                      <a:pt x="5336" y="2381"/>
                      <a:pt x="5550" y="2349"/>
                    </a:cubicBezTo>
                    <a:cubicBezTo>
                      <a:pt x="5750" y="2319"/>
                      <a:pt x="6216" y="2249"/>
                      <a:pt x="6259" y="2168"/>
                    </a:cubicBezTo>
                    <a:cubicBezTo>
                      <a:pt x="6261" y="2165"/>
                      <a:pt x="6259" y="2145"/>
                      <a:pt x="6221" y="2105"/>
                    </a:cubicBezTo>
                    <a:cubicBezTo>
                      <a:pt x="6182" y="2065"/>
                      <a:pt x="6084" y="2040"/>
                      <a:pt x="5980" y="2013"/>
                    </a:cubicBezTo>
                    <a:cubicBezTo>
                      <a:pt x="5847" y="1979"/>
                      <a:pt x="5695" y="1941"/>
                      <a:pt x="5587" y="1848"/>
                    </a:cubicBezTo>
                    <a:cubicBezTo>
                      <a:pt x="5228" y="1538"/>
                      <a:pt x="5290" y="774"/>
                      <a:pt x="5605" y="470"/>
                    </a:cubicBezTo>
                    <a:cubicBezTo>
                      <a:pt x="5925" y="163"/>
                      <a:pt x="6364" y="0"/>
                      <a:pt x="6877" y="0"/>
                    </a:cubicBezTo>
                    <a:cubicBezTo>
                      <a:pt x="7192" y="0"/>
                      <a:pt x="7522" y="60"/>
                      <a:pt x="7858" y="178"/>
                    </a:cubicBezTo>
                    <a:cubicBezTo>
                      <a:pt x="8210" y="302"/>
                      <a:pt x="8394" y="362"/>
                      <a:pt x="8728" y="362"/>
                    </a:cubicBezTo>
                    <a:lnTo>
                      <a:pt x="8912" y="358"/>
                    </a:lnTo>
                    <a:cubicBezTo>
                      <a:pt x="8994" y="356"/>
                      <a:pt x="9080" y="353"/>
                      <a:pt x="9165" y="353"/>
                    </a:cubicBezTo>
                    <a:cubicBezTo>
                      <a:pt x="9445" y="353"/>
                      <a:pt x="9801" y="378"/>
                      <a:pt x="10064" y="577"/>
                    </a:cubicBezTo>
                    <a:cubicBezTo>
                      <a:pt x="10209" y="685"/>
                      <a:pt x="10294" y="789"/>
                      <a:pt x="10368" y="880"/>
                    </a:cubicBezTo>
                    <a:cubicBezTo>
                      <a:pt x="10487" y="1025"/>
                      <a:pt x="10566" y="1121"/>
                      <a:pt x="10854" y="1185"/>
                    </a:cubicBezTo>
                    <a:cubicBezTo>
                      <a:pt x="11011" y="1220"/>
                      <a:pt x="11177" y="1236"/>
                      <a:pt x="11353" y="1252"/>
                    </a:cubicBezTo>
                    <a:cubicBezTo>
                      <a:pt x="11575" y="1273"/>
                      <a:pt x="11805" y="1295"/>
                      <a:pt x="12029" y="1359"/>
                    </a:cubicBezTo>
                    <a:cubicBezTo>
                      <a:pt x="12214" y="1412"/>
                      <a:pt x="12441" y="1438"/>
                      <a:pt x="12681" y="1466"/>
                    </a:cubicBezTo>
                    <a:cubicBezTo>
                      <a:pt x="13191" y="1525"/>
                      <a:pt x="13770" y="1592"/>
                      <a:pt x="14078" y="1959"/>
                    </a:cubicBezTo>
                    <a:cubicBezTo>
                      <a:pt x="14384" y="2320"/>
                      <a:pt x="14619" y="2715"/>
                      <a:pt x="14725" y="3042"/>
                    </a:cubicBezTo>
                    <a:lnTo>
                      <a:pt x="14776" y="3199"/>
                    </a:lnTo>
                    <a:lnTo>
                      <a:pt x="14560" y="3209"/>
                    </a:lnTo>
                    <a:cubicBezTo>
                      <a:pt x="14297" y="3221"/>
                      <a:pt x="14216" y="3265"/>
                      <a:pt x="14207" y="3281"/>
                    </a:cubicBezTo>
                    <a:cubicBezTo>
                      <a:pt x="14205" y="3284"/>
                      <a:pt x="14168" y="3359"/>
                      <a:pt x="14470" y="3618"/>
                    </a:cubicBezTo>
                    <a:cubicBezTo>
                      <a:pt x="14935" y="4015"/>
                      <a:pt x="15254" y="4549"/>
                      <a:pt x="15418" y="5203"/>
                    </a:cubicBezTo>
                    <a:cubicBezTo>
                      <a:pt x="15421" y="5215"/>
                      <a:pt x="15705" y="6442"/>
                      <a:pt x="15370" y="6848"/>
                    </a:cubicBezTo>
                    <a:cubicBezTo>
                      <a:pt x="15261" y="6978"/>
                      <a:pt x="15070" y="7057"/>
                      <a:pt x="14901" y="7126"/>
                    </a:cubicBezTo>
                    <a:cubicBezTo>
                      <a:pt x="14810" y="7163"/>
                      <a:pt x="14725" y="7198"/>
                      <a:pt x="14669" y="7234"/>
                    </a:cubicBezTo>
                    <a:cubicBezTo>
                      <a:pt x="14523" y="7327"/>
                      <a:pt x="14527" y="7448"/>
                      <a:pt x="14549" y="7652"/>
                    </a:cubicBezTo>
                    <a:cubicBezTo>
                      <a:pt x="14561" y="7774"/>
                      <a:pt x="14574" y="7901"/>
                      <a:pt x="14534" y="8030"/>
                    </a:cubicBezTo>
                    <a:cubicBezTo>
                      <a:pt x="14393" y="8475"/>
                      <a:pt x="14010" y="8661"/>
                      <a:pt x="13605" y="8857"/>
                    </a:cubicBezTo>
                    <a:lnTo>
                      <a:pt x="13478" y="8920"/>
                    </a:lnTo>
                    <a:cubicBezTo>
                      <a:pt x="13291" y="9012"/>
                      <a:pt x="13169" y="9185"/>
                      <a:pt x="13040" y="9369"/>
                    </a:cubicBezTo>
                    <a:cubicBezTo>
                      <a:pt x="13007" y="9416"/>
                      <a:pt x="12973" y="9464"/>
                      <a:pt x="12938" y="9511"/>
                    </a:cubicBezTo>
                    <a:cubicBezTo>
                      <a:pt x="13083" y="9783"/>
                      <a:pt x="13228" y="10024"/>
                      <a:pt x="13383" y="10246"/>
                    </a:cubicBezTo>
                    <a:lnTo>
                      <a:pt x="13427" y="10311"/>
                    </a:lnTo>
                    <a:cubicBezTo>
                      <a:pt x="13493" y="10409"/>
                      <a:pt x="13526" y="10455"/>
                      <a:pt x="13601" y="10486"/>
                    </a:cubicBezTo>
                    <a:cubicBezTo>
                      <a:pt x="13612" y="10483"/>
                      <a:pt x="13627" y="10479"/>
                      <a:pt x="13638" y="10475"/>
                    </a:cubicBezTo>
                    <a:cubicBezTo>
                      <a:pt x="13691" y="10459"/>
                      <a:pt x="13757" y="10440"/>
                      <a:pt x="13831" y="10440"/>
                    </a:cubicBezTo>
                    <a:cubicBezTo>
                      <a:pt x="13879" y="10440"/>
                      <a:pt x="13924" y="10448"/>
                      <a:pt x="13964" y="10464"/>
                    </a:cubicBezTo>
                    <a:cubicBezTo>
                      <a:pt x="13974" y="10468"/>
                      <a:pt x="14079" y="10527"/>
                      <a:pt x="14159" y="10604"/>
                    </a:cubicBezTo>
                    <a:cubicBezTo>
                      <a:pt x="14641" y="10425"/>
                      <a:pt x="14978" y="9975"/>
                      <a:pt x="15144" y="9706"/>
                    </a:cubicBezTo>
                    <a:cubicBezTo>
                      <a:pt x="15216" y="9589"/>
                      <a:pt x="15262" y="9460"/>
                      <a:pt x="15311" y="9324"/>
                    </a:cubicBezTo>
                    <a:cubicBezTo>
                      <a:pt x="15416" y="9030"/>
                      <a:pt x="15535" y="8696"/>
                      <a:pt x="15967" y="8491"/>
                    </a:cubicBezTo>
                    <a:lnTo>
                      <a:pt x="16155" y="8401"/>
                    </a:lnTo>
                    <a:cubicBezTo>
                      <a:pt x="16526" y="8220"/>
                      <a:pt x="16948" y="8014"/>
                      <a:pt x="17369" y="7928"/>
                    </a:cubicBezTo>
                    <a:cubicBezTo>
                      <a:pt x="17466" y="7908"/>
                      <a:pt x="17566" y="7898"/>
                      <a:pt x="17667" y="7898"/>
                    </a:cubicBezTo>
                    <a:cubicBezTo>
                      <a:pt x="18470" y="7898"/>
                      <a:pt x="19120" y="8512"/>
                      <a:pt x="19377" y="8874"/>
                    </a:cubicBezTo>
                    <a:cubicBezTo>
                      <a:pt x="19653" y="9265"/>
                      <a:pt x="19834" y="9684"/>
                      <a:pt x="20009" y="10090"/>
                    </a:cubicBezTo>
                    <a:cubicBezTo>
                      <a:pt x="20078" y="10249"/>
                      <a:pt x="20146" y="10407"/>
                      <a:pt x="20220" y="10564"/>
                    </a:cubicBezTo>
                    <a:cubicBezTo>
                      <a:pt x="20327" y="10794"/>
                      <a:pt x="20393" y="11040"/>
                      <a:pt x="20456" y="11278"/>
                    </a:cubicBezTo>
                    <a:cubicBezTo>
                      <a:pt x="20551" y="11639"/>
                      <a:pt x="20642" y="11979"/>
                      <a:pt x="20863" y="12270"/>
                    </a:cubicBezTo>
                    <a:cubicBezTo>
                      <a:pt x="21048" y="12517"/>
                      <a:pt x="21485" y="13059"/>
                      <a:pt x="21485" y="13059"/>
                    </a:cubicBezTo>
                    <a:lnTo>
                      <a:pt x="21510" y="13090"/>
                    </a:lnTo>
                    <a:lnTo>
                      <a:pt x="21511" y="13127"/>
                    </a:lnTo>
                    <a:cubicBezTo>
                      <a:pt x="21513" y="13266"/>
                      <a:pt x="21518" y="13405"/>
                      <a:pt x="21523" y="13543"/>
                    </a:cubicBezTo>
                    <a:cubicBezTo>
                      <a:pt x="21538" y="13944"/>
                      <a:pt x="21553" y="14360"/>
                      <a:pt x="21504" y="14780"/>
                    </a:cubicBezTo>
                    <a:cubicBezTo>
                      <a:pt x="21475" y="15018"/>
                      <a:pt x="21359" y="15570"/>
                      <a:pt x="20913" y="15570"/>
                    </a:cubicBezTo>
                    <a:cubicBezTo>
                      <a:pt x="20861" y="15570"/>
                      <a:pt x="20808" y="15562"/>
                      <a:pt x="20756" y="15546"/>
                    </a:cubicBezTo>
                    <a:cubicBezTo>
                      <a:pt x="20587" y="15494"/>
                      <a:pt x="20524" y="15366"/>
                      <a:pt x="20469" y="15254"/>
                    </a:cubicBezTo>
                    <a:cubicBezTo>
                      <a:pt x="20417" y="15148"/>
                      <a:pt x="20378" y="15078"/>
                      <a:pt x="20308" y="15062"/>
                    </a:cubicBezTo>
                    <a:cubicBezTo>
                      <a:pt x="20279" y="15056"/>
                      <a:pt x="20253" y="15053"/>
                      <a:pt x="20231" y="15053"/>
                    </a:cubicBezTo>
                    <a:cubicBezTo>
                      <a:pt x="20134" y="15053"/>
                      <a:pt x="20079" y="15136"/>
                      <a:pt x="19992" y="15323"/>
                    </a:cubicBezTo>
                    <a:cubicBezTo>
                      <a:pt x="19908" y="15502"/>
                      <a:pt x="19883" y="15673"/>
                      <a:pt x="19857" y="15854"/>
                    </a:cubicBezTo>
                    <a:cubicBezTo>
                      <a:pt x="19825" y="16067"/>
                      <a:pt x="19793" y="16288"/>
                      <a:pt x="19673" y="16503"/>
                    </a:cubicBezTo>
                    <a:cubicBezTo>
                      <a:pt x="19541" y="16740"/>
                      <a:pt x="19318" y="16893"/>
                      <a:pt x="19104" y="17040"/>
                    </a:cubicBezTo>
                    <a:cubicBezTo>
                      <a:pt x="18946" y="17148"/>
                      <a:pt x="18798" y="17250"/>
                      <a:pt x="18689" y="17381"/>
                    </a:cubicBezTo>
                    <a:cubicBezTo>
                      <a:pt x="18541" y="17559"/>
                      <a:pt x="18552" y="17782"/>
                      <a:pt x="18565" y="18018"/>
                    </a:cubicBezTo>
                    <a:cubicBezTo>
                      <a:pt x="18573" y="18173"/>
                      <a:pt x="18581" y="18334"/>
                      <a:pt x="18543" y="18491"/>
                    </a:cubicBezTo>
                    <a:cubicBezTo>
                      <a:pt x="18453" y="18876"/>
                      <a:pt x="18182" y="19270"/>
                      <a:pt x="17920" y="19652"/>
                    </a:cubicBezTo>
                    <a:cubicBezTo>
                      <a:pt x="17780" y="19854"/>
                      <a:pt x="17649" y="20045"/>
                      <a:pt x="17549" y="20228"/>
                    </a:cubicBezTo>
                    <a:lnTo>
                      <a:pt x="17512" y="20296"/>
                    </a:lnTo>
                    <a:lnTo>
                      <a:pt x="10509" y="21264"/>
                    </a:lnTo>
                    <a:lnTo>
                      <a:pt x="9819" y="20819"/>
                    </a:lnTo>
                    <a:lnTo>
                      <a:pt x="313" y="21600"/>
                    </a:lnTo>
                    <a:cubicBezTo>
                      <a:pt x="313" y="21600"/>
                      <a:pt x="461" y="21378"/>
                      <a:pt x="461" y="21378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47" name="Shape"/>
              <p:cNvSpPr/>
              <p:nvPr/>
            </p:nvSpPr>
            <p:spPr>
              <a:xfrm>
                <a:off x="2933883" y="1244212"/>
                <a:ext cx="579780" cy="6678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677" y="20023"/>
                    </a:moveTo>
                    <a:cubicBezTo>
                      <a:pt x="11622" y="20069"/>
                      <a:pt x="11565" y="20119"/>
                      <a:pt x="11506" y="20171"/>
                    </a:cubicBezTo>
                    <a:cubicBezTo>
                      <a:pt x="11306" y="20348"/>
                      <a:pt x="11099" y="20532"/>
                      <a:pt x="10883" y="20619"/>
                    </a:cubicBezTo>
                    <a:cubicBezTo>
                      <a:pt x="10723" y="20683"/>
                      <a:pt x="10549" y="20714"/>
                      <a:pt x="10351" y="20714"/>
                    </a:cubicBezTo>
                    <a:cubicBezTo>
                      <a:pt x="10190" y="20714"/>
                      <a:pt x="10032" y="20694"/>
                      <a:pt x="9879" y="20675"/>
                    </a:cubicBezTo>
                    <a:cubicBezTo>
                      <a:pt x="9730" y="20655"/>
                      <a:pt x="9590" y="20638"/>
                      <a:pt x="9451" y="20638"/>
                    </a:cubicBezTo>
                    <a:cubicBezTo>
                      <a:pt x="9374" y="20638"/>
                      <a:pt x="9304" y="20643"/>
                      <a:pt x="9238" y="20655"/>
                    </a:cubicBezTo>
                    <a:cubicBezTo>
                      <a:pt x="9125" y="20675"/>
                      <a:pt x="8965" y="20770"/>
                      <a:pt x="8823" y="20854"/>
                    </a:cubicBezTo>
                    <a:cubicBezTo>
                      <a:pt x="8625" y="20972"/>
                      <a:pt x="8439" y="21083"/>
                      <a:pt x="8260" y="21083"/>
                    </a:cubicBezTo>
                    <a:cubicBezTo>
                      <a:pt x="8034" y="21075"/>
                      <a:pt x="7877" y="20911"/>
                      <a:pt x="7726" y="20753"/>
                    </a:cubicBezTo>
                    <a:cubicBezTo>
                      <a:pt x="7652" y="20675"/>
                      <a:pt x="7575" y="20596"/>
                      <a:pt x="7519" y="20565"/>
                    </a:cubicBezTo>
                    <a:cubicBezTo>
                      <a:pt x="7237" y="20414"/>
                      <a:pt x="6899" y="20337"/>
                      <a:pt x="6541" y="20255"/>
                    </a:cubicBezTo>
                    <a:cubicBezTo>
                      <a:pt x="6216" y="20181"/>
                      <a:pt x="5880" y="20104"/>
                      <a:pt x="5580" y="19965"/>
                    </a:cubicBezTo>
                    <a:cubicBezTo>
                      <a:pt x="5318" y="19844"/>
                      <a:pt x="5132" y="19668"/>
                      <a:pt x="4953" y="19498"/>
                    </a:cubicBezTo>
                    <a:cubicBezTo>
                      <a:pt x="4739" y="19295"/>
                      <a:pt x="4537" y="19104"/>
                      <a:pt x="4220" y="19024"/>
                    </a:cubicBezTo>
                    <a:cubicBezTo>
                      <a:pt x="4077" y="18988"/>
                      <a:pt x="3785" y="18946"/>
                      <a:pt x="3434" y="18946"/>
                    </a:cubicBezTo>
                    <a:cubicBezTo>
                      <a:pt x="3018" y="18946"/>
                      <a:pt x="2686" y="19006"/>
                      <a:pt x="2500" y="19116"/>
                    </a:cubicBezTo>
                    <a:lnTo>
                      <a:pt x="2279" y="19246"/>
                    </a:lnTo>
                    <a:lnTo>
                      <a:pt x="0" y="4645"/>
                    </a:lnTo>
                    <a:lnTo>
                      <a:pt x="6710" y="3570"/>
                    </a:lnTo>
                    <a:lnTo>
                      <a:pt x="6646" y="3693"/>
                    </a:lnTo>
                    <a:cubicBezTo>
                      <a:pt x="7259" y="3850"/>
                      <a:pt x="9850" y="4256"/>
                      <a:pt x="10154" y="4256"/>
                    </a:cubicBezTo>
                    <a:lnTo>
                      <a:pt x="10233" y="4530"/>
                    </a:lnTo>
                    <a:cubicBezTo>
                      <a:pt x="10152" y="4562"/>
                      <a:pt x="10074" y="4592"/>
                      <a:pt x="9998" y="4620"/>
                    </a:cubicBezTo>
                    <a:cubicBezTo>
                      <a:pt x="9985" y="4625"/>
                      <a:pt x="9973" y="4629"/>
                      <a:pt x="9960" y="4634"/>
                    </a:cubicBezTo>
                    <a:cubicBezTo>
                      <a:pt x="10520" y="4676"/>
                      <a:pt x="11179" y="4843"/>
                      <a:pt x="11518" y="4929"/>
                    </a:cubicBezTo>
                    <a:lnTo>
                      <a:pt x="11572" y="4943"/>
                    </a:lnTo>
                    <a:cubicBezTo>
                      <a:pt x="11733" y="4837"/>
                      <a:pt x="11874" y="4718"/>
                      <a:pt x="12023" y="4593"/>
                    </a:cubicBezTo>
                    <a:cubicBezTo>
                      <a:pt x="12305" y="4355"/>
                      <a:pt x="12596" y="4110"/>
                      <a:pt x="13026" y="3964"/>
                    </a:cubicBezTo>
                    <a:cubicBezTo>
                      <a:pt x="13462" y="3816"/>
                      <a:pt x="13927" y="3778"/>
                      <a:pt x="14377" y="3741"/>
                    </a:cubicBezTo>
                    <a:cubicBezTo>
                      <a:pt x="14571" y="3725"/>
                      <a:pt x="14770" y="3709"/>
                      <a:pt x="14962" y="3684"/>
                    </a:cubicBezTo>
                    <a:cubicBezTo>
                      <a:pt x="15202" y="3413"/>
                      <a:pt x="15458" y="3148"/>
                      <a:pt x="15706" y="2891"/>
                    </a:cubicBezTo>
                    <a:lnTo>
                      <a:pt x="15937" y="2652"/>
                    </a:lnTo>
                    <a:cubicBezTo>
                      <a:pt x="16493" y="2072"/>
                      <a:pt x="17020" y="1747"/>
                      <a:pt x="17704" y="1351"/>
                    </a:cubicBezTo>
                    <a:lnTo>
                      <a:pt x="18110" y="1116"/>
                    </a:lnTo>
                    <a:cubicBezTo>
                      <a:pt x="18678" y="787"/>
                      <a:pt x="19243" y="460"/>
                      <a:pt x="19803" y="126"/>
                    </a:cubicBezTo>
                    <a:lnTo>
                      <a:pt x="20016" y="0"/>
                    </a:lnTo>
                    <a:lnTo>
                      <a:pt x="21600" y="7827"/>
                    </a:lnTo>
                    <a:lnTo>
                      <a:pt x="21495" y="7876"/>
                    </a:lnTo>
                    <a:cubicBezTo>
                      <a:pt x="21356" y="7941"/>
                      <a:pt x="21226" y="7961"/>
                      <a:pt x="21112" y="7978"/>
                    </a:cubicBezTo>
                    <a:cubicBezTo>
                      <a:pt x="21101" y="7980"/>
                      <a:pt x="21091" y="7981"/>
                      <a:pt x="21081" y="7982"/>
                    </a:cubicBezTo>
                    <a:cubicBezTo>
                      <a:pt x="21361" y="8299"/>
                      <a:pt x="21484" y="8743"/>
                      <a:pt x="21440" y="9284"/>
                    </a:cubicBezTo>
                    <a:cubicBezTo>
                      <a:pt x="21413" y="9595"/>
                      <a:pt x="21397" y="9915"/>
                      <a:pt x="21380" y="10239"/>
                    </a:cubicBezTo>
                    <a:cubicBezTo>
                      <a:pt x="21284" y="12123"/>
                      <a:pt x="21175" y="14258"/>
                      <a:pt x="18999" y="15397"/>
                    </a:cubicBezTo>
                    <a:cubicBezTo>
                      <a:pt x="18410" y="15706"/>
                      <a:pt x="17732" y="16070"/>
                      <a:pt x="17099" y="16506"/>
                    </a:cubicBezTo>
                    <a:cubicBezTo>
                      <a:pt x="17247" y="16990"/>
                      <a:pt x="17324" y="17613"/>
                      <a:pt x="16948" y="18013"/>
                    </a:cubicBezTo>
                    <a:cubicBezTo>
                      <a:pt x="16766" y="18207"/>
                      <a:pt x="16470" y="18279"/>
                      <a:pt x="16208" y="18342"/>
                    </a:cubicBezTo>
                    <a:cubicBezTo>
                      <a:pt x="15976" y="18399"/>
                      <a:pt x="15757" y="18452"/>
                      <a:pt x="15670" y="18571"/>
                    </a:cubicBezTo>
                    <a:cubicBezTo>
                      <a:pt x="15544" y="18740"/>
                      <a:pt x="15631" y="18962"/>
                      <a:pt x="15732" y="19219"/>
                    </a:cubicBezTo>
                    <a:cubicBezTo>
                      <a:pt x="15837" y="19483"/>
                      <a:pt x="15944" y="19756"/>
                      <a:pt x="15822" y="20019"/>
                    </a:cubicBezTo>
                    <a:cubicBezTo>
                      <a:pt x="15745" y="20187"/>
                      <a:pt x="15582" y="20245"/>
                      <a:pt x="15463" y="20288"/>
                    </a:cubicBezTo>
                    <a:cubicBezTo>
                      <a:pt x="15371" y="20321"/>
                      <a:pt x="15318" y="20341"/>
                      <a:pt x="15295" y="20384"/>
                    </a:cubicBezTo>
                    <a:cubicBezTo>
                      <a:pt x="15235" y="20494"/>
                      <a:pt x="15250" y="20688"/>
                      <a:pt x="15263" y="20859"/>
                    </a:cubicBezTo>
                    <a:cubicBezTo>
                      <a:pt x="15271" y="20964"/>
                      <a:pt x="15278" y="21064"/>
                      <a:pt x="15272" y="21150"/>
                    </a:cubicBezTo>
                    <a:lnTo>
                      <a:pt x="15263" y="21279"/>
                    </a:lnTo>
                    <a:lnTo>
                      <a:pt x="15113" y="21285"/>
                    </a:lnTo>
                    <a:cubicBezTo>
                      <a:pt x="14564" y="21304"/>
                      <a:pt x="14334" y="21324"/>
                      <a:pt x="14274" y="21439"/>
                    </a:cubicBezTo>
                    <a:lnTo>
                      <a:pt x="14191" y="21600"/>
                    </a:lnTo>
                    <a:cubicBezTo>
                      <a:pt x="14191" y="21600"/>
                      <a:pt x="11677" y="20023"/>
                      <a:pt x="11677" y="20023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48" name="Shape"/>
              <p:cNvSpPr/>
              <p:nvPr/>
            </p:nvSpPr>
            <p:spPr>
              <a:xfrm>
                <a:off x="2596043" y="1377521"/>
                <a:ext cx="407203" cy="718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extrusionOk="0">
                    <a:moveTo>
                      <a:pt x="0" y="21392"/>
                    </a:moveTo>
                    <a:lnTo>
                      <a:pt x="0" y="19421"/>
                    </a:lnTo>
                    <a:lnTo>
                      <a:pt x="43" y="19386"/>
                    </a:lnTo>
                    <a:cubicBezTo>
                      <a:pt x="215" y="19248"/>
                      <a:pt x="382" y="19117"/>
                      <a:pt x="543" y="18990"/>
                    </a:cubicBezTo>
                    <a:cubicBezTo>
                      <a:pt x="2120" y="17749"/>
                      <a:pt x="2988" y="17065"/>
                      <a:pt x="1835" y="15472"/>
                    </a:cubicBezTo>
                    <a:cubicBezTo>
                      <a:pt x="1382" y="14843"/>
                      <a:pt x="1549" y="14185"/>
                      <a:pt x="1711" y="13550"/>
                    </a:cubicBezTo>
                    <a:cubicBezTo>
                      <a:pt x="1800" y="13199"/>
                      <a:pt x="1885" y="12868"/>
                      <a:pt x="1873" y="12540"/>
                    </a:cubicBezTo>
                    <a:cubicBezTo>
                      <a:pt x="1841" y="11695"/>
                      <a:pt x="1663" y="10824"/>
                      <a:pt x="1491" y="9982"/>
                    </a:cubicBezTo>
                    <a:cubicBezTo>
                      <a:pt x="1408" y="9576"/>
                      <a:pt x="1326" y="9170"/>
                      <a:pt x="1258" y="8767"/>
                    </a:cubicBezTo>
                    <a:cubicBezTo>
                      <a:pt x="1227" y="8575"/>
                      <a:pt x="1097" y="7798"/>
                      <a:pt x="932" y="6809"/>
                    </a:cubicBezTo>
                    <a:cubicBezTo>
                      <a:pt x="646" y="5090"/>
                      <a:pt x="252" y="2732"/>
                      <a:pt x="81" y="1687"/>
                    </a:cubicBezTo>
                    <a:lnTo>
                      <a:pt x="28" y="1361"/>
                    </a:lnTo>
                    <a:lnTo>
                      <a:pt x="464" y="1573"/>
                    </a:lnTo>
                    <a:cubicBezTo>
                      <a:pt x="830" y="1750"/>
                      <a:pt x="1174" y="1833"/>
                      <a:pt x="1546" y="1833"/>
                    </a:cubicBezTo>
                    <a:cubicBezTo>
                      <a:pt x="1982" y="1833"/>
                      <a:pt x="2460" y="1724"/>
                      <a:pt x="3198" y="1459"/>
                    </a:cubicBezTo>
                    <a:cubicBezTo>
                      <a:pt x="3347" y="1405"/>
                      <a:pt x="3517" y="1354"/>
                      <a:pt x="3691" y="1302"/>
                    </a:cubicBezTo>
                    <a:cubicBezTo>
                      <a:pt x="4124" y="1173"/>
                      <a:pt x="4571" y="1040"/>
                      <a:pt x="4756" y="829"/>
                    </a:cubicBezTo>
                    <a:lnTo>
                      <a:pt x="4813" y="764"/>
                    </a:lnTo>
                    <a:lnTo>
                      <a:pt x="16975" y="0"/>
                    </a:lnTo>
                    <a:lnTo>
                      <a:pt x="18002" y="506"/>
                    </a:lnTo>
                    <a:lnTo>
                      <a:pt x="21164" y="13870"/>
                    </a:lnTo>
                    <a:lnTo>
                      <a:pt x="21042" y="13916"/>
                    </a:lnTo>
                    <a:cubicBezTo>
                      <a:pt x="20944" y="13954"/>
                      <a:pt x="20879" y="13997"/>
                      <a:pt x="20844" y="14047"/>
                    </a:cubicBezTo>
                    <a:cubicBezTo>
                      <a:pt x="20743" y="14194"/>
                      <a:pt x="20889" y="14362"/>
                      <a:pt x="21059" y="14555"/>
                    </a:cubicBezTo>
                    <a:cubicBezTo>
                      <a:pt x="21300" y="14830"/>
                      <a:pt x="21600" y="15173"/>
                      <a:pt x="21119" y="15532"/>
                    </a:cubicBezTo>
                    <a:cubicBezTo>
                      <a:pt x="20648" y="15884"/>
                      <a:pt x="19816" y="15902"/>
                      <a:pt x="19082" y="15918"/>
                    </a:cubicBezTo>
                    <a:cubicBezTo>
                      <a:pt x="18622" y="15927"/>
                      <a:pt x="18187" y="15937"/>
                      <a:pt x="17879" y="16019"/>
                    </a:cubicBezTo>
                    <a:cubicBezTo>
                      <a:pt x="17354" y="16159"/>
                      <a:pt x="17319" y="16460"/>
                      <a:pt x="17325" y="16903"/>
                    </a:cubicBezTo>
                    <a:cubicBezTo>
                      <a:pt x="17325" y="16999"/>
                      <a:pt x="17326" y="17093"/>
                      <a:pt x="17318" y="17181"/>
                    </a:cubicBezTo>
                    <a:lnTo>
                      <a:pt x="17084" y="17178"/>
                    </a:lnTo>
                    <a:lnTo>
                      <a:pt x="17064" y="17292"/>
                    </a:lnTo>
                    <a:cubicBezTo>
                      <a:pt x="17110" y="17292"/>
                      <a:pt x="17139" y="17283"/>
                      <a:pt x="17139" y="17283"/>
                    </a:cubicBezTo>
                    <a:cubicBezTo>
                      <a:pt x="16875" y="17368"/>
                      <a:pt x="15334" y="18431"/>
                      <a:pt x="14990" y="18715"/>
                    </a:cubicBezTo>
                    <a:cubicBezTo>
                      <a:pt x="14721" y="18937"/>
                      <a:pt x="14660" y="19215"/>
                      <a:pt x="14595" y="19509"/>
                    </a:cubicBezTo>
                    <a:cubicBezTo>
                      <a:pt x="14545" y="19733"/>
                      <a:pt x="14494" y="19965"/>
                      <a:pt x="14342" y="20174"/>
                    </a:cubicBezTo>
                    <a:lnTo>
                      <a:pt x="14234" y="20322"/>
                    </a:lnTo>
                    <a:lnTo>
                      <a:pt x="13999" y="20234"/>
                    </a:lnTo>
                    <a:cubicBezTo>
                      <a:pt x="13826" y="20170"/>
                      <a:pt x="13647" y="20090"/>
                      <a:pt x="13462" y="20007"/>
                    </a:cubicBezTo>
                    <a:cubicBezTo>
                      <a:pt x="12988" y="19794"/>
                      <a:pt x="12497" y="19574"/>
                      <a:pt x="11990" y="19566"/>
                    </a:cubicBezTo>
                    <a:cubicBezTo>
                      <a:pt x="11301" y="19566"/>
                      <a:pt x="10906" y="20156"/>
                      <a:pt x="10589" y="20630"/>
                    </a:cubicBezTo>
                    <a:cubicBezTo>
                      <a:pt x="10501" y="20761"/>
                      <a:pt x="10420" y="20882"/>
                      <a:pt x="10341" y="20979"/>
                    </a:cubicBezTo>
                    <a:lnTo>
                      <a:pt x="9917" y="20867"/>
                    </a:lnTo>
                    <a:cubicBezTo>
                      <a:pt x="9878" y="20916"/>
                      <a:pt x="9912" y="20964"/>
                      <a:pt x="9940" y="20978"/>
                    </a:cubicBezTo>
                    <a:cubicBezTo>
                      <a:pt x="9769" y="20888"/>
                      <a:pt x="8473" y="20686"/>
                      <a:pt x="8066" y="20686"/>
                    </a:cubicBezTo>
                    <a:cubicBezTo>
                      <a:pt x="7752" y="20727"/>
                      <a:pt x="7536" y="20876"/>
                      <a:pt x="7307" y="21034"/>
                    </a:cubicBezTo>
                    <a:cubicBezTo>
                      <a:pt x="7022" y="21231"/>
                      <a:pt x="6699" y="21453"/>
                      <a:pt x="6178" y="21456"/>
                    </a:cubicBezTo>
                    <a:cubicBezTo>
                      <a:pt x="6178" y="21456"/>
                      <a:pt x="6178" y="21456"/>
                      <a:pt x="6178" y="21456"/>
                    </a:cubicBezTo>
                    <a:cubicBezTo>
                      <a:pt x="5677" y="21456"/>
                      <a:pt x="5286" y="21349"/>
                      <a:pt x="4908" y="21245"/>
                    </a:cubicBezTo>
                    <a:cubicBezTo>
                      <a:pt x="4557" y="21148"/>
                      <a:pt x="4226" y="21057"/>
                      <a:pt x="3837" y="21057"/>
                    </a:cubicBezTo>
                    <a:cubicBezTo>
                      <a:pt x="3779" y="21057"/>
                      <a:pt x="3720" y="21059"/>
                      <a:pt x="3660" y="21063"/>
                    </a:cubicBezTo>
                    <a:cubicBezTo>
                      <a:pt x="2260" y="21162"/>
                      <a:pt x="1180" y="21324"/>
                      <a:pt x="452" y="21547"/>
                    </a:cubicBezTo>
                    <a:lnTo>
                      <a:pt x="277" y="21600"/>
                    </a:lnTo>
                    <a:cubicBezTo>
                      <a:pt x="277" y="21600"/>
                      <a:pt x="0" y="21392"/>
                      <a:pt x="0" y="21392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49" name="Shape"/>
              <p:cNvSpPr/>
              <p:nvPr/>
            </p:nvSpPr>
            <p:spPr>
              <a:xfrm>
                <a:off x="2151514" y="506572"/>
                <a:ext cx="787123" cy="3625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2" h="21600" extrusionOk="0">
                    <a:moveTo>
                      <a:pt x="10098" y="21209"/>
                    </a:moveTo>
                    <a:cubicBezTo>
                      <a:pt x="10011" y="20982"/>
                      <a:pt x="9936" y="20735"/>
                      <a:pt x="9863" y="20433"/>
                    </a:cubicBezTo>
                    <a:cubicBezTo>
                      <a:pt x="9797" y="20156"/>
                      <a:pt x="9771" y="19842"/>
                      <a:pt x="9746" y="19538"/>
                    </a:cubicBezTo>
                    <a:cubicBezTo>
                      <a:pt x="9692" y="18879"/>
                      <a:pt x="9656" y="18648"/>
                      <a:pt x="9459" y="18648"/>
                    </a:cubicBezTo>
                    <a:cubicBezTo>
                      <a:pt x="9416" y="18648"/>
                      <a:pt x="9367" y="18660"/>
                      <a:pt x="9313" y="18684"/>
                    </a:cubicBezTo>
                    <a:lnTo>
                      <a:pt x="9301" y="18690"/>
                    </a:lnTo>
                    <a:lnTo>
                      <a:pt x="9234" y="18690"/>
                    </a:lnTo>
                    <a:lnTo>
                      <a:pt x="9183" y="18597"/>
                    </a:lnTo>
                    <a:cubicBezTo>
                      <a:pt x="9104" y="18422"/>
                      <a:pt x="9095" y="18034"/>
                      <a:pt x="9103" y="16696"/>
                    </a:cubicBezTo>
                    <a:cubicBezTo>
                      <a:pt x="9106" y="16225"/>
                      <a:pt x="9110" y="15581"/>
                      <a:pt x="9091" y="15453"/>
                    </a:cubicBezTo>
                    <a:cubicBezTo>
                      <a:pt x="8980" y="15018"/>
                      <a:pt x="7936" y="13462"/>
                      <a:pt x="7666" y="13165"/>
                    </a:cubicBezTo>
                    <a:cubicBezTo>
                      <a:pt x="7325" y="12791"/>
                      <a:pt x="6780" y="12635"/>
                      <a:pt x="6300" y="12497"/>
                    </a:cubicBezTo>
                    <a:cubicBezTo>
                      <a:pt x="6034" y="12420"/>
                      <a:pt x="5782" y="12348"/>
                      <a:pt x="5568" y="12245"/>
                    </a:cubicBezTo>
                    <a:cubicBezTo>
                      <a:pt x="4831" y="11889"/>
                      <a:pt x="4094" y="11523"/>
                      <a:pt x="3358" y="11157"/>
                    </a:cubicBezTo>
                    <a:cubicBezTo>
                      <a:pt x="2760" y="10860"/>
                      <a:pt x="2161" y="10562"/>
                      <a:pt x="1563" y="10271"/>
                    </a:cubicBezTo>
                    <a:lnTo>
                      <a:pt x="1534" y="10257"/>
                    </a:lnTo>
                    <a:lnTo>
                      <a:pt x="0" y="7469"/>
                    </a:lnTo>
                    <a:lnTo>
                      <a:pt x="383" y="7497"/>
                    </a:lnTo>
                    <a:cubicBezTo>
                      <a:pt x="682" y="7497"/>
                      <a:pt x="946" y="7146"/>
                      <a:pt x="1211" y="6756"/>
                    </a:cubicBezTo>
                    <a:cubicBezTo>
                      <a:pt x="1519" y="6300"/>
                      <a:pt x="1817" y="5776"/>
                      <a:pt x="2079" y="5312"/>
                    </a:cubicBezTo>
                    <a:cubicBezTo>
                      <a:pt x="2320" y="4884"/>
                      <a:pt x="2508" y="4774"/>
                      <a:pt x="2746" y="4634"/>
                    </a:cubicBezTo>
                    <a:cubicBezTo>
                      <a:pt x="2794" y="4606"/>
                      <a:pt x="2844" y="4577"/>
                      <a:pt x="2899" y="4542"/>
                    </a:cubicBezTo>
                    <a:cubicBezTo>
                      <a:pt x="3468" y="4185"/>
                      <a:pt x="4074" y="3514"/>
                      <a:pt x="4603" y="2652"/>
                    </a:cubicBezTo>
                    <a:cubicBezTo>
                      <a:pt x="4766" y="2388"/>
                      <a:pt x="4891" y="1975"/>
                      <a:pt x="5023" y="1537"/>
                    </a:cubicBezTo>
                    <a:cubicBezTo>
                      <a:pt x="5212" y="909"/>
                      <a:pt x="5407" y="261"/>
                      <a:pt x="5741" y="0"/>
                    </a:cubicBezTo>
                    <a:lnTo>
                      <a:pt x="5823" y="498"/>
                    </a:lnTo>
                    <a:cubicBezTo>
                      <a:pt x="5881" y="454"/>
                      <a:pt x="5900" y="334"/>
                      <a:pt x="5897" y="279"/>
                    </a:cubicBezTo>
                    <a:cubicBezTo>
                      <a:pt x="5901" y="363"/>
                      <a:pt x="5960" y="683"/>
                      <a:pt x="5979" y="750"/>
                    </a:cubicBezTo>
                    <a:cubicBezTo>
                      <a:pt x="6007" y="835"/>
                      <a:pt x="6030" y="848"/>
                      <a:pt x="6080" y="877"/>
                    </a:cubicBezTo>
                    <a:cubicBezTo>
                      <a:pt x="6125" y="903"/>
                      <a:pt x="6181" y="935"/>
                      <a:pt x="6241" y="1032"/>
                    </a:cubicBezTo>
                    <a:cubicBezTo>
                      <a:pt x="6338" y="1191"/>
                      <a:pt x="6385" y="1425"/>
                      <a:pt x="6426" y="1631"/>
                    </a:cubicBezTo>
                    <a:cubicBezTo>
                      <a:pt x="6472" y="1860"/>
                      <a:pt x="6504" y="2003"/>
                      <a:pt x="6566" y="2043"/>
                    </a:cubicBezTo>
                    <a:lnTo>
                      <a:pt x="6654" y="2100"/>
                    </a:lnTo>
                    <a:lnTo>
                      <a:pt x="6653" y="2300"/>
                    </a:lnTo>
                    <a:cubicBezTo>
                      <a:pt x="6651" y="2599"/>
                      <a:pt x="6642" y="2898"/>
                      <a:pt x="6632" y="3197"/>
                    </a:cubicBezTo>
                    <a:cubicBezTo>
                      <a:pt x="6623" y="3479"/>
                      <a:pt x="6614" y="3769"/>
                      <a:pt x="6612" y="4055"/>
                    </a:cubicBezTo>
                    <a:cubicBezTo>
                      <a:pt x="6650" y="4010"/>
                      <a:pt x="6690" y="3935"/>
                      <a:pt x="6730" y="3861"/>
                    </a:cubicBezTo>
                    <a:cubicBezTo>
                      <a:pt x="6766" y="3794"/>
                      <a:pt x="6801" y="3729"/>
                      <a:pt x="6836" y="3678"/>
                    </a:cubicBezTo>
                    <a:cubicBezTo>
                      <a:pt x="6933" y="3540"/>
                      <a:pt x="7022" y="3506"/>
                      <a:pt x="7094" y="3479"/>
                    </a:cubicBezTo>
                    <a:cubicBezTo>
                      <a:pt x="7136" y="3463"/>
                      <a:pt x="7169" y="3450"/>
                      <a:pt x="7195" y="3422"/>
                    </a:cubicBezTo>
                    <a:cubicBezTo>
                      <a:pt x="7275" y="3331"/>
                      <a:pt x="7339" y="3216"/>
                      <a:pt x="7408" y="3095"/>
                    </a:cubicBezTo>
                    <a:cubicBezTo>
                      <a:pt x="7546" y="2849"/>
                      <a:pt x="7703" y="2571"/>
                      <a:pt x="7989" y="2552"/>
                    </a:cubicBezTo>
                    <a:lnTo>
                      <a:pt x="8045" y="2550"/>
                    </a:lnTo>
                    <a:cubicBezTo>
                      <a:pt x="8596" y="2550"/>
                      <a:pt x="9080" y="3072"/>
                      <a:pt x="9524" y="4144"/>
                    </a:cubicBezTo>
                    <a:cubicBezTo>
                      <a:pt x="9571" y="4255"/>
                      <a:pt x="9627" y="4403"/>
                      <a:pt x="9691" y="4569"/>
                    </a:cubicBezTo>
                    <a:cubicBezTo>
                      <a:pt x="9948" y="5243"/>
                      <a:pt x="10380" y="6373"/>
                      <a:pt x="10711" y="6373"/>
                    </a:cubicBezTo>
                    <a:cubicBezTo>
                      <a:pt x="10750" y="6373"/>
                      <a:pt x="10786" y="6357"/>
                      <a:pt x="10821" y="6324"/>
                    </a:cubicBezTo>
                    <a:cubicBezTo>
                      <a:pt x="10863" y="6285"/>
                      <a:pt x="10889" y="6222"/>
                      <a:pt x="10922" y="6142"/>
                    </a:cubicBezTo>
                    <a:cubicBezTo>
                      <a:pt x="10978" y="6010"/>
                      <a:pt x="11054" y="5829"/>
                      <a:pt x="11209" y="5784"/>
                    </a:cubicBezTo>
                    <a:cubicBezTo>
                      <a:pt x="11233" y="5777"/>
                      <a:pt x="11256" y="5774"/>
                      <a:pt x="11276" y="5774"/>
                    </a:cubicBezTo>
                    <a:cubicBezTo>
                      <a:pt x="11454" y="5774"/>
                      <a:pt x="11539" y="5998"/>
                      <a:pt x="11600" y="6162"/>
                    </a:cubicBezTo>
                    <a:cubicBezTo>
                      <a:pt x="11637" y="6259"/>
                      <a:pt x="11666" y="6335"/>
                      <a:pt x="11710" y="6375"/>
                    </a:cubicBezTo>
                    <a:cubicBezTo>
                      <a:pt x="11730" y="6393"/>
                      <a:pt x="11750" y="6401"/>
                      <a:pt x="11774" y="6401"/>
                    </a:cubicBezTo>
                    <a:cubicBezTo>
                      <a:pt x="11821" y="6401"/>
                      <a:pt x="11876" y="6365"/>
                      <a:pt x="11935" y="6327"/>
                    </a:cubicBezTo>
                    <a:cubicBezTo>
                      <a:pt x="12000" y="6283"/>
                      <a:pt x="12075" y="6234"/>
                      <a:pt x="12155" y="6229"/>
                    </a:cubicBezTo>
                    <a:cubicBezTo>
                      <a:pt x="12156" y="6229"/>
                      <a:pt x="12156" y="6228"/>
                      <a:pt x="12157" y="6228"/>
                    </a:cubicBezTo>
                    <a:cubicBezTo>
                      <a:pt x="12245" y="6228"/>
                      <a:pt x="12311" y="6264"/>
                      <a:pt x="12370" y="6295"/>
                    </a:cubicBezTo>
                    <a:cubicBezTo>
                      <a:pt x="12418" y="6321"/>
                      <a:pt x="12463" y="6345"/>
                      <a:pt x="12504" y="6345"/>
                    </a:cubicBezTo>
                    <a:cubicBezTo>
                      <a:pt x="12530" y="6345"/>
                      <a:pt x="12553" y="6335"/>
                      <a:pt x="12576" y="6313"/>
                    </a:cubicBezTo>
                    <a:cubicBezTo>
                      <a:pt x="12667" y="6228"/>
                      <a:pt x="12763" y="5943"/>
                      <a:pt x="12849" y="5691"/>
                    </a:cubicBezTo>
                    <a:cubicBezTo>
                      <a:pt x="12908" y="5516"/>
                      <a:pt x="12964" y="5352"/>
                      <a:pt x="13024" y="5226"/>
                    </a:cubicBezTo>
                    <a:cubicBezTo>
                      <a:pt x="13269" y="4715"/>
                      <a:pt x="13568" y="4268"/>
                      <a:pt x="13910" y="3895"/>
                    </a:cubicBezTo>
                    <a:cubicBezTo>
                      <a:pt x="14342" y="3430"/>
                      <a:pt x="14717" y="3389"/>
                      <a:pt x="15115" y="3346"/>
                    </a:cubicBezTo>
                    <a:cubicBezTo>
                      <a:pt x="15322" y="3324"/>
                      <a:pt x="15536" y="3301"/>
                      <a:pt x="15764" y="3212"/>
                    </a:cubicBezTo>
                    <a:cubicBezTo>
                      <a:pt x="15965" y="3134"/>
                      <a:pt x="16132" y="2869"/>
                      <a:pt x="16310" y="2588"/>
                    </a:cubicBezTo>
                    <a:cubicBezTo>
                      <a:pt x="16408" y="2434"/>
                      <a:pt x="16509" y="2275"/>
                      <a:pt x="16617" y="2145"/>
                    </a:cubicBezTo>
                    <a:cubicBezTo>
                      <a:pt x="16862" y="1851"/>
                      <a:pt x="17164" y="1688"/>
                      <a:pt x="17470" y="1688"/>
                    </a:cubicBezTo>
                    <a:cubicBezTo>
                      <a:pt x="17575" y="1688"/>
                      <a:pt x="17678" y="1708"/>
                      <a:pt x="17776" y="1747"/>
                    </a:cubicBezTo>
                    <a:lnTo>
                      <a:pt x="17974" y="1825"/>
                    </a:lnTo>
                    <a:lnTo>
                      <a:pt x="17851" y="2169"/>
                    </a:lnTo>
                    <a:cubicBezTo>
                      <a:pt x="17675" y="2662"/>
                      <a:pt x="17638" y="3775"/>
                      <a:pt x="17779" y="4296"/>
                    </a:cubicBezTo>
                    <a:cubicBezTo>
                      <a:pt x="17854" y="4574"/>
                      <a:pt x="17958" y="4703"/>
                      <a:pt x="18104" y="4703"/>
                    </a:cubicBezTo>
                    <a:cubicBezTo>
                      <a:pt x="18378" y="4703"/>
                      <a:pt x="18726" y="4235"/>
                      <a:pt x="18840" y="4081"/>
                    </a:cubicBezTo>
                    <a:lnTo>
                      <a:pt x="18935" y="3952"/>
                    </a:lnTo>
                    <a:lnTo>
                      <a:pt x="19002" y="4150"/>
                    </a:lnTo>
                    <a:cubicBezTo>
                      <a:pt x="19150" y="4590"/>
                      <a:pt x="19194" y="4622"/>
                      <a:pt x="19394" y="4622"/>
                    </a:cubicBezTo>
                    <a:cubicBezTo>
                      <a:pt x="19402" y="4622"/>
                      <a:pt x="19411" y="4622"/>
                      <a:pt x="19421" y="4622"/>
                    </a:cubicBezTo>
                    <a:cubicBezTo>
                      <a:pt x="19500" y="4039"/>
                      <a:pt x="19668" y="3945"/>
                      <a:pt x="19768" y="3945"/>
                    </a:cubicBezTo>
                    <a:cubicBezTo>
                      <a:pt x="19998" y="3945"/>
                      <a:pt x="20241" y="4441"/>
                      <a:pt x="20380" y="4865"/>
                    </a:cubicBezTo>
                    <a:cubicBezTo>
                      <a:pt x="20612" y="5575"/>
                      <a:pt x="20569" y="6194"/>
                      <a:pt x="20452" y="6796"/>
                    </a:cubicBezTo>
                    <a:cubicBezTo>
                      <a:pt x="20604" y="6808"/>
                      <a:pt x="20824" y="6851"/>
                      <a:pt x="20874" y="6890"/>
                    </a:cubicBezTo>
                    <a:cubicBezTo>
                      <a:pt x="21093" y="7060"/>
                      <a:pt x="21148" y="7416"/>
                      <a:pt x="21188" y="7675"/>
                    </a:cubicBezTo>
                    <a:cubicBezTo>
                      <a:pt x="21215" y="7845"/>
                      <a:pt x="21236" y="7980"/>
                      <a:pt x="21291" y="8077"/>
                    </a:cubicBezTo>
                    <a:cubicBezTo>
                      <a:pt x="21328" y="8141"/>
                      <a:pt x="21364" y="8197"/>
                      <a:pt x="21396" y="8248"/>
                    </a:cubicBezTo>
                    <a:cubicBezTo>
                      <a:pt x="21501" y="8411"/>
                      <a:pt x="21600" y="8566"/>
                      <a:pt x="21579" y="8817"/>
                    </a:cubicBezTo>
                    <a:cubicBezTo>
                      <a:pt x="21556" y="9080"/>
                      <a:pt x="21412" y="9181"/>
                      <a:pt x="21255" y="9270"/>
                    </a:cubicBezTo>
                    <a:cubicBezTo>
                      <a:pt x="20958" y="9440"/>
                      <a:pt x="20658" y="9463"/>
                      <a:pt x="20405" y="9463"/>
                    </a:cubicBezTo>
                    <a:cubicBezTo>
                      <a:pt x="20308" y="9463"/>
                      <a:pt x="20211" y="9459"/>
                      <a:pt x="20114" y="9455"/>
                    </a:cubicBezTo>
                    <a:lnTo>
                      <a:pt x="20050" y="9453"/>
                    </a:lnTo>
                    <a:cubicBezTo>
                      <a:pt x="19982" y="9450"/>
                      <a:pt x="19890" y="9424"/>
                      <a:pt x="19787" y="9394"/>
                    </a:cubicBezTo>
                    <a:cubicBezTo>
                      <a:pt x="19663" y="9357"/>
                      <a:pt x="19523" y="9316"/>
                      <a:pt x="19402" y="9316"/>
                    </a:cubicBezTo>
                    <a:cubicBezTo>
                      <a:pt x="19251" y="9316"/>
                      <a:pt x="19198" y="9381"/>
                      <a:pt x="19179" y="9420"/>
                    </a:cubicBezTo>
                    <a:cubicBezTo>
                      <a:pt x="19148" y="9494"/>
                      <a:pt x="19148" y="9867"/>
                      <a:pt x="19149" y="10068"/>
                    </a:cubicBezTo>
                    <a:cubicBezTo>
                      <a:pt x="19149" y="10523"/>
                      <a:pt x="19149" y="10994"/>
                      <a:pt x="18978" y="11118"/>
                    </a:cubicBezTo>
                    <a:lnTo>
                      <a:pt x="18959" y="11131"/>
                    </a:lnTo>
                    <a:lnTo>
                      <a:pt x="18925" y="11135"/>
                    </a:lnTo>
                    <a:cubicBezTo>
                      <a:pt x="18811" y="11135"/>
                      <a:pt x="18642" y="10890"/>
                      <a:pt x="18332" y="10374"/>
                    </a:cubicBezTo>
                    <a:cubicBezTo>
                      <a:pt x="18280" y="10290"/>
                      <a:pt x="18239" y="10221"/>
                      <a:pt x="18217" y="10190"/>
                    </a:cubicBezTo>
                    <a:lnTo>
                      <a:pt x="18192" y="10154"/>
                    </a:lnTo>
                    <a:cubicBezTo>
                      <a:pt x="17971" y="9843"/>
                      <a:pt x="17762" y="9549"/>
                      <a:pt x="17526" y="9363"/>
                    </a:cubicBezTo>
                    <a:cubicBezTo>
                      <a:pt x="17364" y="9236"/>
                      <a:pt x="17188" y="9169"/>
                      <a:pt x="17017" y="9169"/>
                    </a:cubicBezTo>
                    <a:cubicBezTo>
                      <a:pt x="16814" y="9169"/>
                      <a:pt x="16438" y="9268"/>
                      <a:pt x="16204" y="9926"/>
                    </a:cubicBezTo>
                    <a:cubicBezTo>
                      <a:pt x="15889" y="10812"/>
                      <a:pt x="15578" y="10974"/>
                      <a:pt x="15079" y="10974"/>
                    </a:cubicBezTo>
                    <a:lnTo>
                      <a:pt x="15079" y="10974"/>
                    </a:lnTo>
                    <a:cubicBezTo>
                      <a:pt x="14787" y="10974"/>
                      <a:pt x="14282" y="11110"/>
                      <a:pt x="14101" y="12020"/>
                    </a:cubicBezTo>
                    <a:cubicBezTo>
                      <a:pt x="14080" y="12128"/>
                      <a:pt x="14069" y="12250"/>
                      <a:pt x="14058" y="12380"/>
                    </a:cubicBezTo>
                    <a:cubicBezTo>
                      <a:pt x="14035" y="12638"/>
                      <a:pt x="14009" y="12931"/>
                      <a:pt x="13891" y="13166"/>
                    </a:cubicBezTo>
                    <a:cubicBezTo>
                      <a:pt x="13815" y="13317"/>
                      <a:pt x="13723" y="13393"/>
                      <a:pt x="13642" y="13461"/>
                    </a:cubicBezTo>
                    <a:cubicBezTo>
                      <a:pt x="13555" y="13534"/>
                      <a:pt x="13479" y="13596"/>
                      <a:pt x="13428" y="13732"/>
                    </a:cubicBezTo>
                    <a:cubicBezTo>
                      <a:pt x="13412" y="13781"/>
                      <a:pt x="13388" y="13995"/>
                      <a:pt x="13372" y="14137"/>
                    </a:cubicBezTo>
                    <a:cubicBezTo>
                      <a:pt x="13319" y="14598"/>
                      <a:pt x="13254" y="15173"/>
                      <a:pt x="13042" y="15199"/>
                    </a:cubicBezTo>
                    <a:cubicBezTo>
                      <a:pt x="13041" y="15199"/>
                      <a:pt x="13041" y="15199"/>
                      <a:pt x="13040" y="15199"/>
                    </a:cubicBezTo>
                    <a:cubicBezTo>
                      <a:pt x="12960" y="15199"/>
                      <a:pt x="12903" y="15136"/>
                      <a:pt x="12866" y="15023"/>
                    </a:cubicBezTo>
                    <a:cubicBezTo>
                      <a:pt x="12767" y="14723"/>
                      <a:pt x="12828" y="14157"/>
                      <a:pt x="12975" y="13216"/>
                    </a:cubicBezTo>
                    <a:cubicBezTo>
                      <a:pt x="12993" y="13105"/>
                      <a:pt x="13007" y="13021"/>
                      <a:pt x="13010" y="12982"/>
                    </a:cubicBezTo>
                    <a:cubicBezTo>
                      <a:pt x="13025" y="12823"/>
                      <a:pt x="13021" y="12698"/>
                      <a:pt x="12998" y="12638"/>
                    </a:cubicBezTo>
                    <a:cubicBezTo>
                      <a:pt x="12977" y="12581"/>
                      <a:pt x="12932" y="12573"/>
                      <a:pt x="12907" y="12573"/>
                    </a:cubicBezTo>
                    <a:cubicBezTo>
                      <a:pt x="12806" y="12573"/>
                      <a:pt x="12678" y="12694"/>
                      <a:pt x="12596" y="12867"/>
                    </a:cubicBezTo>
                    <a:cubicBezTo>
                      <a:pt x="12527" y="13013"/>
                      <a:pt x="12491" y="13262"/>
                      <a:pt x="12451" y="13526"/>
                    </a:cubicBezTo>
                    <a:cubicBezTo>
                      <a:pt x="12380" y="14011"/>
                      <a:pt x="12290" y="14614"/>
                      <a:pt x="11945" y="14699"/>
                    </a:cubicBezTo>
                    <a:lnTo>
                      <a:pt x="11839" y="14725"/>
                    </a:lnTo>
                    <a:lnTo>
                      <a:pt x="11813" y="14500"/>
                    </a:lnTo>
                    <a:cubicBezTo>
                      <a:pt x="11782" y="14226"/>
                      <a:pt x="11774" y="13946"/>
                      <a:pt x="11767" y="13675"/>
                    </a:cubicBezTo>
                    <a:cubicBezTo>
                      <a:pt x="11762" y="13486"/>
                      <a:pt x="11757" y="13303"/>
                      <a:pt x="11744" y="13130"/>
                    </a:cubicBezTo>
                    <a:cubicBezTo>
                      <a:pt x="11735" y="13279"/>
                      <a:pt x="11728" y="13477"/>
                      <a:pt x="11724" y="13723"/>
                    </a:cubicBezTo>
                    <a:cubicBezTo>
                      <a:pt x="11719" y="13961"/>
                      <a:pt x="11716" y="14168"/>
                      <a:pt x="11697" y="14318"/>
                    </a:cubicBezTo>
                    <a:cubicBezTo>
                      <a:pt x="11636" y="14804"/>
                      <a:pt x="11499" y="15257"/>
                      <a:pt x="11367" y="15694"/>
                    </a:cubicBezTo>
                    <a:cubicBezTo>
                      <a:pt x="11288" y="15956"/>
                      <a:pt x="11213" y="16202"/>
                      <a:pt x="11157" y="16445"/>
                    </a:cubicBezTo>
                    <a:cubicBezTo>
                      <a:pt x="11044" y="16944"/>
                      <a:pt x="10944" y="17442"/>
                      <a:pt x="10839" y="17969"/>
                    </a:cubicBezTo>
                    <a:lnTo>
                      <a:pt x="10723" y="18544"/>
                    </a:lnTo>
                    <a:cubicBezTo>
                      <a:pt x="10555" y="19371"/>
                      <a:pt x="10431" y="20139"/>
                      <a:pt x="10309" y="21110"/>
                    </a:cubicBezTo>
                    <a:lnTo>
                      <a:pt x="10248" y="21600"/>
                    </a:lnTo>
                    <a:cubicBezTo>
                      <a:pt x="10248" y="21600"/>
                      <a:pt x="10098" y="21209"/>
                      <a:pt x="10098" y="21209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50" name="Shape"/>
              <p:cNvSpPr/>
              <p:nvPr/>
            </p:nvSpPr>
            <p:spPr>
              <a:xfrm>
                <a:off x="1884797" y="577669"/>
                <a:ext cx="678232" cy="750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2" h="21600" extrusionOk="0">
                    <a:moveTo>
                      <a:pt x="9911" y="21600"/>
                    </a:moveTo>
                    <a:cubicBezTo>
                      <a:pt x="9817" y="21600"/>
                      <a:pt x="9728" y="21535"/>
                      <a:pt x="9415" y="21280"/>
                    </a:cubicBezTo>
                    <a:cubicBezTo>
                      <a:pt x="9315" y="21198"/>
                      <a:pt x="9177" y="21086"/>
                      <a:pt x="9139" y="21068"/>
                    </a:cubicBezTo>
                    <a:cubicBezTo>
                      <a:pt x="9025" y="21014"/>
                      <a:pt x="8909" y="20977"/>
                      <a:pt x="8798" y="20942"/>
                    </a:cubicBezTo>
                    <a:cubicBezTo>
                      <a:pt x="8589" y="20875"/>
                      <a:pt x="8372" y="20806"/>
                      <a:pt x="8164" y="20629"/>
                    </a:cubicBezTo>
                    <a:cubicBezTo>
                      <a:pt x="7619" y="20171"/>
                      <a:pt x="7248" y="19255"/>
                      <a:pt x="7299" y="18499"/>
                    </a:cubicBezTo>
                    <a:cubicBezTo>
                      <a:pt x="7308" y="18367"/>
                      <a:pt x="7362" y="18255"/>
                      <a:pt x="7410" y="18157"/>
                    </a:cubicBezTo>
                    <a:cubicBezTo>
                      <a:pt x="7478" y="18017"/>
                      <a:pt x="7516" y="17929"/>
                      <a:pt x="7472" y="17819"/>
                    </a:cubicBezTo>
                    <a:cubicBezTo>
                      <a:pt x="7451" y="17809"/>
                      <a:pt x="7414" y="17795"/>
                      <a:pt x="7387" y="17786"/>
                    </a:cubicBezTo>
                    <a:cubicBezTo>
                      <a:pt x="7280" y="17747"/>
                      <a:pt x="7147" y="17698"/>
                      <a:pt x="7083" y="17597"/>
                    </a:cubicBezTo>
                    <a:cubicBezTo>
                      <a:pt x="7011" y="17483"/>
                      <a:pt x="6997" y="17345"/>
                      <a:pt x="6984" y="17224"/>
                    </a:cubicBezTo>
                    <a:cubicBezTo>
                      <a:pt x="6979" y="17180"/>
                      <a:pt x="6975" y="17138"/>
                      <a:pt x="6968" y="17099"/>
                    </a:cubicBezTo>
                    <a:cubicBezTo>
                      <a:pt x="6940" y="16954"/>
                      <a:pt x="6915" y="16808"/>
                      <a:pt x="6891" y="16664"/>
                    </a:cubicBezTo>
                    <a:cubicBezTo>
                      <a:pt x="6743" y="15784"/>
                      <a:pt x="6615" y="15024"/>
                      <a:pt x="5696" y="14600"/>
                    </a:cubicBezTo>
                    <a:cubicBezTo>
                      <a:pt x="5002" y="14280"/>
                      <a:pt x="4539" y="13974"/>
                      <a:pt x="4282" y="13664"/>
                    </a:cubicBezTo>
                    <a:cubicBezTo>
                      <a:pt x="4175" y="13535"/>
                      <a:pt x="4099" y="13419"/>
                      <a:pt x="4032" y="13316"/>
                    </a:cubicBezTo>
                    <a:cubicBezTo>
                      <a:pt x="3869" y="13066"/>
                      <a:pt x="3761" y="12900"/>
                      <a:pt x="3337" y="12757"/>
                    </a:cubicBezTo>
                    <a:lnTo>
                      <a:pt x="3233" y="12723"/>
                    </a:lnTo>
                    <a:cubicBezTo>
                      <a:pt x="2997" y="12645"/>
                      <a:pt x="2810" y="12584"/>
                      <a:pt x="2585" y="12456"/>
                    </a:cubicBezTo>
                    <a:cubicBezTo>
                      <a:pt x="2481" y="12396"/>
                      <a:pt x="2429" y="12304"/>
                      <a:pt x="2384" y="12222"/>
                    </a:cubicBezTo>
                    <a:cubicBezTo>
                      <a:pt x="2354" y="12167"/>
                      <a:pt x="2326" y="12115"/>
                      <a:pt x="2290" y="12092"/>
                    </a:cubicBezTo>
                    <a:cubicBezTo>
                      <a:pt x="2272" y="12080"/>
                      <a:pt x="2257" y="12075"/>
                      <a:pt x="2234" y="12075"/>
                    </a:cubicBezTo>
                    <a:cubicBezTo>
                      <a:pt x="2209" y="12075"/>
                      <a:pt x="2184" y="12080"/>
                      <a:pt x="2159" y="12083"/>
                    </a:cubicBezTo>
                    <a:cubicBezTo>
                      <a:pt x="2119" y="12089"/>
                      <a:pt x="2079" y="12095"/>
                      <a:pt x="2040" y="12095"/>
                    </a:cubicBezTo>
                    <a:cubicBezTo>
                      <a:pt x="1980" y="12095"/>
                      <a:pt x="1927" y="12083"/>
                      <a:pt x="1877" y="12061"/>
                    </a:cubicBezTo>
                    <a:cubicBezTo>
                      <a:pt x="1559" y="11913"/>
                      <a:pt x="1257" y="11726"/>
                      <a:pt x="964" y="11544"/>
                    </a:cubicBezTo>
                    <a:cubicBezTo>
                      <a:pt x="798" y="11440"/>
                      <a:pt x="631" y="11337"/>
                      <a:pt x="463" y="11241"/>
                    </a:cubicBezTo>
                    <a:lnTo>
                      <a:pt x="391" y="11200"/>
                    </a:lnTo>
                    <a:lnTo>
                      <a:pt x="636" y="8101"/>
                    </a:lnTo>
                    <a:lnTo>
                      <a:pt x="816" y="7946"/>
                    </a:lnTo>
                    <a:cubicBezTo>
                      <a:pt x="902" y="7871"/>
                      <a:pt x="988" y="7797"/>
                      <a:pt x="1075" y="7723"/>
                    </a:cubicBezTo>
                    <a:cubicBezTo>
                      <a:pt x="565" y="7433"/>
                      <a:pt x="69" y="7125"/>
                      <a:pt x="7" y="6692"/>
                    </a:cubicBezTo>
                    <a:cubicBezTo>
                      <a:pt x="-32" y="6420"/>
                      <a:pt x="101" y="6141"/>
                      <a:pt x="413" y="5838"/>
                    </a:cubicBezTo>
                    <a:cubicBezTo>
                      <a:pt x="549" y="5707"/>
                      <a:pt x="734" y="5568"/>
                      <a:pt x="931" y="5422"/>
                    </a:cubicBezTo>
                    <a:cubicBezTo>
                      <a:pt x="1345" y="5114"/>
                      <a:pt x="1814" y="4764"/>
                      <a:pt x="1914" y="4406"/>
                    </a:cubicBezTo>
                    <a:cubicBezTo>
                      <a:pt x="2036" y="3965"/>
                      <a:pt x="1984" y="3378"/>
                      <a:pt x="1933" y="2811"/>
                    </a:cubicBezTo>
                    <a:cubicBezTo>
                      <a:pt x="1906" y="2515"/>
                      <a:pt x="1881" y="2236"/>
                      <a:pt x="1881" y="1984"/>
                    </a:cubicBezTo>
                    <a:lnTo>
                      <a:pt x="1881" y="1948"/>
                    </a:lnTo>
                    <a:lnTo>
                      <a:pt x="2385" y="1186"/>
                    </a:lnTo>
                    <a:lnTo>
                      <a:pt x="2447" y="1175"/>
                    </a:lnTo>
                    <a:cubicBezTo>
                      <a:pt x="2475" y="1170"/>
                      <a:pt x="2504" y="1168"/>
                      <a:pt x="2532" y="1168"/>
                    </a:cubicBezTo>
                    <a:cubicBezTo>
                      <a:pt x="2685" y="1168"/>
                      <a:pt x="2824" y="1232"/>
                      <a:pt x="2958" y="1293"/>
                    </a:cubicBezTo>
                    <a:cubicBezTo>
                      <a:pt x="3041" y="1332"/>
                      <a:pt x="3120" y="1368"/>
                      <a:pt x="3189" y="1382"/>
                    </a:cubicBezTo>
                    <a:cubicBezTo>
                      <a:pt x="3282" y="1400"/>
                      <a:pt x="3380" y="1410"/>
                      <a:pt x="3481" y="1410"/>
                    </a:cubicBezTo>
                    <a:cubicBezTo>
                      <a:pt x="3632" y="1410"/>
                      <a:pt x="3794" y="1389"/>
                      <a:pt x="3963" y="1347"/>
                    </a:cubicBezTo>
                    <a:cubicBezTo>
                      <a:pt x="4582" y="1194"/>
                      <a:pt x="5079" y="907"/>
                      <a:pt x="5606" y="603"/>
                    </a:cubicBezTo>
                    <a:cubicBezTo>
                      <a:pt x="5893" y="437"/>
                      <a:pt x="6189" y="266"/>
                      <a:pt x="6509" y="116"/>
                    </a:cubicBezTo>
                    <a:cubicBezTo>
                      <a:pt x="6674" y="40"/>
                      <a:pt x="6839" y="0"/>
                      <a:pt x="6986" y="0"/>
                    </a:cubicBezTo>
                    <a:cubicBezTo>
                      <a:pt x="7152" y="0"/>
                      <a:pt x="7287" y="51"/>
                      <a:pt x="7377" y="147"/>
                    </a:cubicBezTo>
                    <a:cubicBezTo>
                      <a:pt x="7481" y="256"/>
                      <a:pt x="7517" y="412"/>
                      <a:pt x="7485" y="610"/>
                    </a:cubicBezTo>
                    <a:cubicBezTo>
                      <a:pt x="7481" y="638"/>
                      <a:pt x="7466" y="675"/>
                      <a:pt x="7417" y="796"/>
                    </a:cubicBezTo>
                    <a:cubicBezTo>
                      <a:pt x="7185" y="1369"/>
                      <a:pt x="7141" y="1595"/>
                      <a:pt x="7154" y="1680"/>
                    </a:cubicBezTo>
                    <a:cubicBezTo>
                      <a:pt x="7170" y="1674"/>
                      <a:pt x="7195" y="1664"/>
                      <a:pt x="7229" y="1645"/>
                    </a:cubicBezTo>
                    <a:cubicBezTo>
                      <a:pt x="7292" y="1611"/>
                      <a:pt x="7338" y="1508"/>
                      <a:pt x="7378" y="1417"/>
                    </a:cubicBezTo>
                    <a:cubicBezTo>
                      <a:pt x="7401" y="1365"/>
                      <a:pt x="7424" y="1316"/>
                      <a:pt x="7448" y="1274"/>
                    </a:cubicBezTo>
                    <a:lnTo>
                      <a:pt x="7475" y="1230"/>
                    </a:lnTo>
                    <a:lnTo>
                      <a:pt x="7549" y="1207"/>
                    </a:lnTo>
                    <a:lnTo>
                      <a:pt x="7584" y="1206"/>
                    </a:lnTo>
                    <a:cubicBezTo>
                      <a:pt x="7680" y="1206"/>
                      <a:pt x="7808" y="1271"/>
                      <a:pt x="8057" y="1409"/>
                    </a:cubicBezTo>
                    <a:cubicBezTo>
                      <a:pt x="8130" y="1450"/>
                      <a:pt x="8193" y="1485"/>
                      <a:pt x="8223" y="1497"/>
                    </a:cubicBezTo>
                    <a:cubicBezTo>
                      <a:pt x="8373" y="1553"/>
                      <a:pt x="8551" y="1611"/>
                      <a:pt x="8728" y="1616"/>
                    </a:cubicBezTo>
                    <a:lnTo>
                      <a:pt x="8776" y="1617"/>
                    </a:lnTo>
                    <a:lnTo>
                      <a:pt x="10211" y="2714"/>
                    </a:lnTo>
                    <a:cubicBezTo>
                      <a:pt x="10887" y="2852"/>
                      <a:pt x="11564" y="2994"/>
                      <a:pt x="12241" y="3135"/>
                    </a:cubicBezTo>
                    <a:cubicBezTo>
                      <a:pt x="13086" y="3312"/>
                      <a:pt x="13932" y="3489"/>
                      <a:pt x="14777" y="3660"/>
                    </a:cubicBezTo>
                    <a:cubicBezTo>
                      <a:pt x="15012" y="3708"/>
                      <a:pt x="15295" y="3742"/>
                      <a:pt x="15595" y="3778"/>
                    </a:cubicBezTo>
                    <a:cubicBezTo>
                      <a:pt x="16197" y="3851"/>
                      <a:pt x="16818" y="3926"/>
                      <a:pt x="17254" y="4127"/>
                    </a:cubicBezTo>
                    <a:cubicBezTo>
                      <a:pt x="17533" y="4256"/>
                      <a:pt x="18827" y="5037"/>
                      <a:pt x="19014" y="5345"/>
                    </a:cubicBezTo>
                    <a:cubicBezTo>
                      <a:pt x="19063" y="5427"/>
                      <a:pt x="19065" y="5608"/>
                      <a:pt x="19058" y="6064"/>
                    </a:cubicBezTo>
                    <a:cubicBezTo>
                      <a:pt x="19055" y="6276"/>
                      <a:pt x="19050" y="6607"/>
                      <a:pt x="19070" y="6755"/>
                    </a:cubicBezTo>
                    <a:cubicBezTo>
                      <a:pt x="19108" y="6751"/>
                      <a:pt x="19149" y="6748"/>
                      <a:pt x="19186" y="6748"/>
                    </a:cubicBezTo>
                    <a:cubicBezTo>
                      <a:pt x="19668" y="6748"/>
                      <a:pt x="19740" y="7119"/>
                      <a:pt x="19792" y="7389"/>
                    </a:cubicBezTo>
                    <a:cubicBezTo>
                      <a:pt x="19817" y="7517"/>
                      <a:pt x="19842" y="7649"/>
                      <a:pt x="19899" y="7748"/>
                    </a:cubicBezTo>
                    <a:cubicBezTo>
                      <a:pt x="19974" y="7877"/>
                      <a:pt x="20049" y="7982"/>
                      <a:pt x="20136" y="8078"/>
                    </a:cubicBezTo>
                    <a:lnTo>
                      <a:pt x="20183" y="8129"/>
                    </a:lnTo>
                    <a:lnTo>
                      <a:pt x="20095" y="8429"/>
                    </a:lnTo>
                    <a:cubicBezTo>
                      <a:pt x="20013" y="8716"/>
                      <a:pt x="19799" y="8898"/>
                      <a:pt x="19592" y="9074"/>
                    </a:cubicBezTo>
                    <a:cubicBezTo>
                      <a:pt x="19460" y="9186"/>
                      <a:pt x="19335" y="9292"/>
                      <a:pt x="19245" y="9423"/>
                    </a:cubicBezTo>
                    <a:cubicBezTo>
                      <a:pt x="19095" y="9641"/>
                      <a:pt x="18826" y="10385"/>
                      <a:pt x="18969" y="10621"/>
                    </a:cubicBezTo>
                    <a:cubicBezTo>
                      <a:pt x="18987" y="10652"/>
                      <a:pt x="19015" y="10680"/>
                      <a:pt x="19092" y="10680"/>
                    </a:cubicBezTo>
                    <a:cubicBezTo>
                      <a:pt x="19377" y="10666"/>
                      <a:pt x="19571" y="10299"/>
                      <a:pt x="19759" y="9944"/>
                    </a:cubicBezTo>
                    <a:cubicBezTo>
                      <a:pt x="19985" y="9517"/>
                      <a:pt x="20218" y="9075"/>
                      <a:pt x="20660" y="9075"/>
                    </a:cubicBezTo>
                    <a:cubicBezTo>
                      <a:pt x="20787" y="9075"/>
                      <a:pt x="20922" y="9115"/>
                      <a:pt x="21061" y="9193"/>
                    </a:cubicBezTo>
                    <a:cubicBezTo>
                      <a:pt x="21568" y="9479"/>
                      <a:pt x="21318" y="9991"/>
                      <a:pt x="21153" y="10329"/>
                    </a:cubicBezTo>
                    <a:cubicBezTo>
                      <a:pt x="21121" y="10396"/>
                      <a:pt x="21089" y="10460"/>
                      <a:pt x="21066" y="10518"/>
                    </a:cubicBezTo>
                    <a:cubicBezTo>
                      <a:pt x="20831" y="11091"/>
                      <a:pt x="20778" y="11520"/>
                      <a:pt x="20895" y="11909"/>
                    </a:cubicBezTo>
                    <a:cubicBezTo>
                      <a:pt x="20913" y="11969"/>
                      <a:pt x="20938" y="12023"/>
                      <a:pt x="20962" y="12075"/>
                    </a:cubicBezTo>
                    <a:cubicBezTo>
                      <a:pt x="21025" y="12210"/>
                      <a:pt x="21096" y="12362"/>
                      <a:pt x="21035" y="12565"/>
                    </a:cubicBezTo>
                    <a:cubicBezTo>
                      <a:pt x="20972" y="12774"/>
                      <a:pt x="20849" y="12955"/>
                      <a:pt x="20730" y="13131"/>
                    </a:cubicBezTo>
                    <a:cubicBezTo>
                      <a:pt x="20602" y="13321"/>
                      <a:pt x="20480" y="13501"/>
                      <a:pt x="20441" y="13699"/>
                    </a:cubicBezTo>
                    <a:cubicBezTo>
                      <a:pt x="20399" y="13918"/>
                      <a:pt x="20442" y="14142"/>
                      <a:pt x="20488" y="14379"/>
                    </a:cubicBezTo>
                    <a:cubicBezTo>
                      <a:pt x="20539" y="14639"/>
                      <a:pt x="20591" y="14908"/>
                      <a:pt x="20533" y="15194"/>
                    </a:cubicBezTo>
                    <a:lnTo>
                      <a:pt x="20481" y="15450"/>
                    </a:lnTo>
                    <a:cubicBezTo>
                      <a:pt x="20322" y="16217"/>
                      <a:pt x="20157" y="17010"/>
                      <a:pt x="20323" y="17763"/>
                    </a:cubicBezTo>
                    <a:cubicBezTo>
                      <a:pt x="20413" y="18164"/>
                      <a:pt x="20541" y="18553"/>
                      <a:pt x="20705" y="19014"/>
                    </a:cubicBezTo>
                    <a:cubicBezTo>
                      <a:pt x="20893" y="19537"/>
                      <a:pt x="20922" y="20065"/>
                      <a:pt x="20951" y="20575"/>
                    </a:cubicBezTo>
                    <a:lnTo>
                      <a:pt x="20969" y="20868"/>
                    </a:lnTo>
                    <a:lnTo>
                      <a:pt x="20964" y="20873"/>
                    </a:lnTo>
                    <a:lnTo>
                      <a:pt x="20964" y="20938"/>
                    </a:lnTo>
                    <a:cubicBezTo>
                      <a:pt x="20964" y="20938"/>
                      <a:pt x="9911" y="21600"/>
                      <a:pt x="9911" y="21600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51" name="Shape"/>
              <p:cNvSpPr/>
              <p:nvPr/>
            </p:nvSpPr>
            <p:spPr>
              <a:xfrm>
                <a:off x="2453793" y="1821883"/>
                <a:ext cx="962187" cy="513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7676"/>
                    </a:moveTo>
                    <a:lnTo>
                      <a:pt x="2005" y="16424"/>
                    </a:lnTo>
                    <a:lnTo>
                      <a:pt x="2005" y="14465"/>
                    </a:lnTo>
                    <a:lnTo>
                      <a:pt x="2057" y="14412"/>
                    </a:lnTo>
                    <a:cubicBezTo>
                      <a:pt x="2135" y="14335"/>
                      <a:pt x="2255" y="14261"/>
                      <a:pt x="2394" y="14177"/>
                    </a:cubicBezTo>
                    <a:cubicBezTo>
                      <a:pt x="2604" y="14049"/>
                      <a:pt x="2954" y="13836"/>
                      <a:pt x="2993" y="13638"/>
                    </a:cubicBezTo>
                    <a:cubicBezTo>
                      <a:pt x="3025" y="13475"/>
                      <a:pt x="2971" y="13300"/>
                      <a:pt x="2876" y="13030"/>
                    </a:cubicBezTo>
                    <a:cubicBezTo>
                      <a:pt x="2784" y="12765"/>
                      <a:pt x="2679" y="12465"/>
                      <a:pt x="2720" y="12121"/>
                    </a:cubicBezTo>
                    <a:cubicBezTo>
                      <a:pt x="2835" y="11145"/>
                      <a:pt x="3507" y="10508"/>
                      <a:pt x="4715" y="10229"/>
                    </a:cubicBezTo>
                    <a:cubicBezTo>
                      <a:pt x="4749" y="10221"/>
                      <a:pt x="4783" y="10217"/>
                      <a:pt x="4815" y="10217"/>
                    </a:cubicBezTo>
                    <a:cubicBezTo>
                      <a:pt x="5027" y="10217"/>
                      <a:pt x="5196" y="10370"/>
                      <a:pt x="5360" y="10517"/>
                    </a:cubicBezTo>
                    <a:cubicBezTo>
                      <a:pt x="5508" y="10650"/>
                      <a:pt x="5648" y="10776"/>
                      <a:pt x="5810" y="10776"/>
                    </a:cubicBezTo>
                    <a:cubicBezTo>
                      <a:pt x="5944" y="10774"/>
                      <a:pt x="6038" y="10564"/>
                      <a:pt x="6145" y="10320"/>
                    </a:cubicBezTo>
                    <a:cubicBezTo>
                      <a:pt x="6255" y="10074"/>
                      <a:pt x="6378" y="9795"/>
                      <a:pt x="6567" y="9709"/>
                    </a:cubicBezTo>
                    <a:cubicBezTo>
                      <a:pt x="6583" y="9702"/>
                      <a:pt x="6602" y="9698"/>
                      <a:pt x="6624" y="9698"/>
                    </a:cubicBezTo>
                    <a:cubicBezTo>
                      <a:pt x="6754" y="9698"/>
                      <a:pt x="7232" y="9883"/>
                      <a:pt x="7467" y="10099"/>
                    </a:cubicBezTo>
                    <a:cubicBezTo>
                      <a:pt x="7483" y="10024"/>
                      <a:pt x="7499" y="9944"/>
                      <a:pt x="7516" y="9860"/>
                    </a:cubicBezTo>
                    <a:cubicBezTo>
                      <a:pt x="7665" y="9130"/>
                      <a:pt x="7870" y="8130"/>
                      <a:pt x="8301" y="8130"/>
                    </a:cubicBezTo>
                    <a:cubicBezTo>
                      <a:pt x="8591" y="8146"/>
                      <a:pt x="8837" y="8508"/>
                      <a:pt x="9055" y="8828"/>
                    </a:cubicBezTo>
                    <a:cubicBezTo>
                      <a:pt x="9091" y="8882"/>
                      <a:pt x="9127" y="8935"/>
                      <a:pt x="9163" y="8986"/>
                    </a:cubicBezTo>
                    <a:cubicBezTo>
                      <a:pt x="9189" y="8797"/>
                      <a:pt x="9203" y="8591"/>
                      <a:pt x="9217" y="8377"/>
                    </a:cubicBezTo>
                    <a:cubicBezTo>
                      <a:pt x="9247" y="7940"/>
                      <a:pt x="9278" y="7486"/>
                      <a:pt x="9421" y="7100"/>
                    </a:cubicBezTo>
                    <a:cubicBezTo>
                      <a:pt x="9428" y="7081"/>
                      <a:pt x="10100" y="5411"/>
                      <a:pt x="10383" y="5026"/>
                    </a:cubicBezTo>
                    <a:cubicBezTo>
                      <a:pt x="10384" y="4947"/>
                      <a:pt x="10384" y="4865"/>
                      <a:pt x="10383" y="4782"/>
                    </a:cubicBezTo>
                    <a:cubicBezTo>
                      <a:pt x="10381" y="4216"/>
                      <a:pt x="10378" y="3512"/>
                      <a:pt x="10736" y="3201"/>
                    </a:cubicBezTo>
                    <a:cubicBezTo>
                      <a:pt x="10904" y="3054"/>
                      <a:pt x="11119" y="3039"/>
                      <a:pt x="11327" y="3024"/>
                    </a:cubicBezTo>
                    <a:cubicBezTo>
                      <a:pt x="11624" y="3003"/>
                      <a:pt x="11903" y="2983"/>
                      <a:pt x="12048" y="2631"/>
                    </a:cubicBezTo>
                    <a:cubicBezTo>
                      <a:pt x="12171" y="2329"/>
                      <a:pt x="12110" y="2065"/>
                      <a:pt x="12002" y="1659"/>
                    </a:cubicBezTo>
                    <a:cubicBezTo>
                      <a:pt x="11920" y="1352"/>
                      <a:pt x="11827" y="1004"/>
                      <a:pt x="11903" y="643"/>
                    </a:cubicBezTo>
                    <a:cubicBezTo>
                      <a:pt x="12021" y="84"/>
                      <a:pt x="12475" y="0"/>
                      <a:pt x="12736" y="0"/>
                    </a:cubicBezTo>
                    <a:cubicBezTo>
                      <a:pt x="12927" y="0"/>
                      <a:pt x="13136" y="46"/>
                      <a:pt x="13266" y="117"/>
                    </a:cubicBezTo>
                    <a:cubicBezTo>
                      <a:pt x="13510" y="251"/>
                      <a:pt x="13657" y="551"/>
                      <a:pt x="13799" y="840"/>
                    </a:cubicBezTo>
                    <a:cubicBezTo>
                      <a:pt x="13900" y="1047"/>
                      <a:pt x="13996" y="1243"/>
                      <a:pt x="14124" y="1371"/>
                    </a:cubicBezTo>
                    <a:cubicBezTo>
                      <a:pt x="14284" y="1531"/>
                      <a:pt x="14466" y="1621"/>
                      <a:pt x="14660" y="1716"/>
                    </a:cubicBezTo>
                    <a:cubicBezTo>
                      <a:pt x="14880" y="1825"/>
                      <a:pt x="15108" y="1937"/>
                      <a:pt x="15303" y="2163"/>
                    </a:cubicBezTo>
                    <a:cubicBezTo>
                      <a:pt x="15365" y="2235"/>
                      <a:pt x="15419" y="2357"/>
                      <a:pt x="15476" y="2486"/>
                    </a:cubicBezTo>
                    <a:cubicBezTo>
                      <a:pt x="15521" y="2588"/>
                      <a:pt x="15605" y="2778"/>
                      <a:pt x="15643" y="2780"/>
                    </a:cubicBezTo>
                    <a:cubicBezTo>
                      <a:pt x="15690" y="2780"/>
                      <a:pt x="15795" y="2646"/>
                      <a:pt x="15871" y="2548"/>
                    </a:cubicBezTo>
                    <a:cubicBezTo>
                      <a:pt x="15977" y="2413"/>
                      <a:pt x="16086" y="2273"/>
                      <a:pt x="16194" y="2231"/>
                    </a:cubicBezTo>
                    <a:cubicBezTo>
                      <a:pt x="16247" y="2211"/>
                      <a:pt x="16302" y="2202"/>
                      <a:pt x="16362" y="2202"/>
                    </a:cubicBezTo>
                    <a:cubicBezTo>
                      <a:pt x="16461" y="2202"/>
                      <a:pt x="16556" y="2228"/>
                      <a:pt x="16649" y="2253"/>
                    </a:cubicBezTo>
                    <a:cubicBezTo>
                      <a:pt x="16738" y="2277"/>
                      <a:pt x="16822" y="2301"/>
                      <a:pt x="16905" y="2301"/>
                    </a:cubicBezTo>
                    <a:cubicBezTo>
                      <a:pt x="16996" y="2301"/>
                      <a:pt x="17071" y="2272"/>
                      <a:pt x="17141" y="2211"/>
                    </a:cubicBezTo>
                    <a:cubicBezTo>
                      <a:pt x="17238" y="2127"/>
                      <a:pt x="17355" y="1904"/>
                      <a:pt x="17458" y="1706"/>
                    </a:cubicBezTo>
                    <a:cubicBezTo>
                      <a:pt x="17519" y="1590"/>
                      <a:pt x="17578" y="1479"/>
                      <a:pt x="17632" y="1393"/>
                    </a:cubicBezTo>
                    <a:lnTo>
                      <a:pt x="17692" y="1298"/>
                    </a:lnTo>
                    <a:lnTo>
                      <a:pt x="19301" y="3478"/>
                    </a:lnTo>
                    <a:lnTo>
                      <a:pt x="19269" y="3617"/>
                    </a:lnTo>
                    <a:cubicBezTo>
                      <a:pt x="19244" y="3723"/>
                      <a:pt x="19241" y="3917"/>
                      <a:pt x="19260" y="4245"/>
                    </a:cubicBezTo>
                    <a:cubicBezTo>
                      <a:pt x="19310" y="5119"/>
                      <a:pt x="19397" y="5535"/>
                      <a:pt x="19668" y="6178"/>
                    </a:cubicBezTo>
                    <a:cubicBezTo>
                      <a:pt x="19747" y="6365"/>
                      <a:pt x="19822" y="6556"/>
                      <a:pt x="19896" y="6744"/>
                    </a:cubicBezTo>
                    <a:cubicBezTo>
                      <a:pt x="20136" y="7358"/>
                      <a:pt x="20363" y="7937"/>
                      <a:pt x="20714" y="8351"/>
                    </a:cubicBezTo>
                    <a:cubicBezTo>
                      <a:pt x="20800" y="8453"/>
                      <a:pt x="20896" y="8541"/>
                      <a:pt x="20999" y="8633"/>
                    </a:cubicBezTo>
                    <a:cubicBezTo>
                      <a:pt x="21189" y="8806"/>
                      <a:pt x="21385" y="8984"/>
                      <a:pt x="21531" y="9274"/>
                    </a:cubicBezTo>
                    <a:lnTo>
                      <a:pt x="21600" y="9411"/>
                    </a:lnTo>
                    <a:lnTo>
                      <a:pt x="21526" y="9540"/>
                    </a:lnTo>
                    <a:cubicBezTo>
                      <a:pt x="21320" y="9896"/>
                      <a:pt x="21110" y="10248"/>
                      <a:pt x="20899" y="10599"/>
                    </a:cubicBezTo>
                    <a:cubicBezTo>
                      <a:pt x="20557" y="11170"/>
                      <a:pt x="20203" y="11759"/>
                      <a:pt x="19876" y="12365"/>
                    </a:cubicBezTo>
                    <a:cubicBezTo>
                      <a:pt x="19639" y="12803"/>
                      <a:pt x="19454" y="13346"/>
                      <a:pt x="19274" y="13870"/>
                    </a:cubicBezTo>
                    <a:cubicBezTo>
                      <a:pt x="19102" y="14371"/>
                      <a:pt x="18925" y="14890"/>
                      <a:pt x="18699" y="15336"/>
                    </a:cubicBezTo>
                    <a:cubicBezTo>
                      <a:pt x="18447" y="15831"/>
                      <a:pt x="18152" y="16100"/>
                      <a:pt x="17867" y="16360"/>
                    </a:cubicBezTo>
                    <a:cubicBezTo>
                      <a:pt x="17605" y="16600"/>
                      <a:pt x="17357" y="16825"/>
                      <a:pt x="17133" y="17217"/>
                    </a:cubicBezTo>
                    <a:lnTo>
                      <a:pt x="17108" y="17260"/>
                    </a:lnTo>
                    <a:lnTo>
                      <a:pt x="3829" y="19753"/>
                    </a:lnTo>
                    <a:lnTo>
                      <a:pt x="3829" y="20887"/>
                    </a:lnTo>
                    <a:lnTo>
                      <a:pt x="0" y="21600"/>
                    </a:lnTo>
                    <a:cubicBezTo>
                      <a:pt x="0" y="21600"/>
                      <a:pt x="0" y="17676"/>
                      <a:pt x="0" y="17676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52" name="Shape"/>
              <p:cNvSpPr/>
              <p:nvPr/>
            </p:nvSpPr>
            <p:spPr>
              <a:xfrm>
                <a:off x="2098170" y="1288649"/>
                <a:ext cx="549424" cy="960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600" extrusionOk="0">
                    <a:moveTo>
                      <a:pt x="13357" y="21259"/>
                    </a:moveTo>
                    <a:lnTo>
                      <a:pt x="12944" y="21527"/>
                    </a:lnTo>
                    <a:lnTo>
                      <a:pt x="12690" y="21394"/>
                    </a:lnTo>
                    <a:cubicBezTo>
                      <a:pt x="12662" y="21412"/>
                      <a:pt x="12659" y="21433"/>
                      <a:pt x="12662" y="21440"/>
                    </a:cubicBezTo>
                    <a:cubicBezTo>
                      <a:pt x="12643" y="21392"/>
                      <a:pt x="12420" y="21250"/>
                      <a:pt x="12324" y="21190"/>
                    </a:cubicBezTo>
                    <a:cubicBezTo>
                      <a:pt x="12214" y="21120"/>
                      <a:pt x="12165" y="21088"/>
                      <a:pt x="12140" y="21059"/>
                    </a:cubicBezTo>
                    <a:cubicBezTo>
                      <a:pt x="11964" y="20848"/>
                      <a:pt x="11977" y="20632"/>
                      <a:pt x="11990" y="20423"/>
                    </a:cubicBezTo>
                    <a:cubicBezTo>
                      <a:pt x="11994" y="20366"/>
                      <a:pt x="11997" y="20309"/>
                      <a:pt x="11997" y="20253"/>
                    </a:cubicBezTo>
                    <a:cubicBezTo>
                      <a:pt x="11995" y="19711"/>
                      <a:pt x="11240" y="19154"/>
                      <a:pt x="10672" y="18782"/>
                    </a:cubicBezTo>
                    <a:cubicBezTo>
                      <a:pt x="10342" y="18566"/>
                      <a:pt x="10212" y="18503"/>
                      <a:pt x="9797" y="18427"/>
                    </a:cubicBezTo>
                    <a:lnTo>
                      <a:pt x="9751" y="18418"/>
                    </a:lnTo>
                    <a:cubicBezTo>
                      <a:pt x="9645" y="18398"/>
                      <a:pt x="9322" y="18336"/>
                      <a:pt x="9138" y="18336"/>
                    </a:cubicBezTo>
                    <a:cubicBezTo>
                      <a:pt x="9095" y="18336"/>
                      <a:pt x="9079" y="18340"/>
                      <a:pt x="9079" y="18340"/>
                    </a:cubicBezTo>
                    <a:cubicBezTo>
                      <a:pt x="9094" y="18336"/>
                      <a:pt x="9116" y="18321"/>
                      <a:pt x="9117" y="18304"/>
                    </a:cubicBezTo>
                    <a:lnTo>
                      <a:pt x="8776" y="18296"/>
                    </a:lnTo>
                    <a:lnTo>
                      <a:pt x="8779" y="18268"/>
                    </a:lnTo>
                    <a:cubicBezTo>
                      <a:pt x="8783" y="18205"/>
                      <a:pt x="8788" y="18140"/>
                      <a:pt x="8782" y="18077"/>
                    </a:cubicBezTo>
                    <a:cubicBezTo>
                      <a:pt x="8760" y="18001"/>
                      <a:pt x="8201" y="17822"/>
                      <a:pt x="7867" y="17715"/>
                    </a:cubicBezTo>
                    <a:cubicBezTo>
                      <a:pt x="7034" y="17448"/>
                      <a:pt x="6090" y="17146"/>
                      <a:pt x="6445" y="16765"/>
                    </a:cubicBezTo>
                    <a:cubicBezTo>
                      <a:pt x="6521" y="16683"/>
                      <a:pt x="6605" y="16598"/>
                      <a:pt x="6690" y="16512"/>
                    </a:cubicBezTo>
                    <a:cubicBezTo>
                      <a:pt x="6986" y="16211"/>
                      <a:pt x="7292" y="15900"/>
                      <a:pt x="7421" y="15596"/>
                    </a:cubicBezTo>
                    <a:cubicBezTo>
                      <a:pt x="7538" y="15319"/>
                      <a:pt x="7528" y="14935"/>
                      <a:pt x="7243" y="14700"/>
                    </a:cubicBezTo>
                    <a:cubicBezTo>
                      <a:pt x="7100" y="14582"/>
                      <a:pt x="6899" y="14515"/>
                      <a:pt x="6646" y="14502"/>
                    </a:cubicBezTo>
                    <a:cubicBezTo>
                      <a:pt x="6524" y="14505"/>
                      <a:pt x="5479" y="14630"/>
                      <a:pt x="5351" y="14664"/>
                    </a:cubicBezTo>
                    <a:lnTo>
                      <a:pt x="5296" y="14593"/>
                    </a:lnTo>
                    <a:lnTo>
                      <a:pt x="5100" y="14611"/>
                    </a:lnTo>
                    <a:cubicBezTo>
                      <a:pt x="5075" y="14567"/>
                      <a:pt x="4577" y="13603"/>
                      <a:pt x="4480" y="13415"/>
                    </a:cubicBezTo>
                    <a:lnTo>
                      <a:pt x="2294" y="12459"/>
                    </a:lnTo>
                    <a:lnTo>
                      <a:pt x="0" y="10662"/>
                    </a:lnTo>
                    <a:lnTo>
                      <a:pt x="648" y="8993"/>
                    </a:lnTo>
                    <a:cubicBezTo>
                      <a:pt x="646" y="8939"/>
                      <a:pt x="634" y="8875"/>
                      <a:pt x="622" y="8809"/>
                    </a:cubicBezTo>
                    <a:cubicBezTo>
                      <a:pt x="595" y="8660"/>
                      <a:pt x="567" y="8505"/>
                      <a:pt x="626" y="8387"/>
                    </a:cubicBezTo>
                    <a:cubicBezTo>
                      <a:pt x="706" y="8229"/>
                      <a:pt x="861" y="8157"/>
                      <a:pt x="1011" y="8088"/>
                    </a:cubicBezTo>
                    <a:cubicBezTo>
                      <a:pt x="1086" y="8052"/>
                      <a:pt x="1158" y="8019"/>
                      <a:pt x="1226" y="7973"/>
                    </a:cubicBezTo>
                    <a:cubicBezTo>
                      <a:pt x="1340" y="7894"/>
                      <a:pt x="1424" y="7797"/>
                      <a:pt x="1513" y="7695"/>
                    </a:cubicBezTo>
                    <a:cubicBezTo>
                      <a:pt x="1561" y="7640"/>
                      <a:pt x="1608" y="7585"/>
                      <a:pt x="1661" y="7532"/>
                    </a:cubicBezTo>
                    <a:cubicBezTo>
                      <a:pt x="1733" y="7461"/>
                      <a:pt x="1809" y="7390"/>
                      <a:pt x="1885" y="7320"/>
                    </a:cubicBezTo>
                    <a:cubicBezTo>
                      <a:pt x="2162" y="7064"/>
                      <a:pt x="2424" y="6823"/>
                      <a:pt x="2461" y="6534"/>
                    </a:cubicBezTo>
                    <a:cubicBezTo>
                      <a:pt x="2486" y="6350"/>
                      <a:pt x="2313" y="6185"/>
                      <a:pt x="2129" y="6009"/>
                    </a:cubicBezTo>
                    <a:cubicBezTo>
                      <a:pt x="1827" y="5720"/>
                      <a:pt x="1451" y="5361"/>
                      <a:pt x="2308" y="4947"/>
                    </a:cubicBezTo>
                    <a:cubicBezTo>
                      <a:pt x="2679" y="4768"/>
                      <a:pt x="3162" y="4718"/>
                      <a:pt x="3630" y="4669"/>
                    </a:cubicBezTo>
                    <a:cubicBezTo>
                      <a:pt x="4222" y="4608"/>
                      <a:pt x="4780" y="4550"/>
                      <a:pt x="5057" y="4240"/>
                    </a:cubicBezTo>
                    <a:cubicBezTo>
                      <a:pt x="5127" y="4161"/>
                      <a:pt x="5151" y="4069"/>
                      <a:pt x="5177" y="3970"/>
                    </a:cubicBezTo>
                    <a:cubicBezTo>
                      <a:pt x="5207" y="3858"/>
                      <a:pt x="5237" y="3742"/>
                      <a:pt x="5339" y="3636"/>
                    </a:cubicBezTo>
                    <a:cubicBezTo>
                      <a:pt x="5432" y="3539"/>
                      <a:pt x="5530" y="3456"/>
                      <a:pt x="5616" y="3384"/>
                    </a:cubicBezTo>
                    <a:cubicBezTo>
                      <a:pt x="5847" y="3189"/>
                      <a:pt x="6013" y="3049"/>
                      <a:pt x="5993" y="2751"/>
                    </a:cubicBezTo>
                    <a:cubicBezTo>
                      <a:pt x="5963" y="2298"/>
                      <a:pt x="5652" y="2178"/>
                      <a:pt x="5137" y="1979"/>
                    </a:cubicBezTo>
                    <a:cubicBezTo>
                      <a:pt x="4989" y="1922"/>
                      <a:pt x="4821" y="1858"/>
                      <a:pt x="4649" y="1779"/>
                    </a:cubicBezTo>
                    <a:cubicBezTo>
                      <a:pt x="3974" y="1471"/>
                      <a:pt x="3635" y="1117"/>
                      <a:pt x="3641" y="727"/>
                    </a:cubicBezTo>
                    <a:lnTo>
                      <a:pt x="3644" y="539"/>
                    </a:lnTo>
                    <a:lnTo>
                      <a:pt x="3892" y="629"/>
                    </a:lnTo>
                    <a:lnTo>
                      <a:pt x="17091" y="121"/>
                    </a:lnTo>
                    <a:lnTo>
                      <a:pt x="17317" y="0"/>
                    </a:lnTo>
                    <a:lnTo>
                      <a:pt x="17337" y="211"/>
                    </a:lnTo>
                    <a:cubicBezTo>
                      <a:pt x="17387" y="744"/>
                      <a:pt x="17484" y="1261"/>
                      <a:pt x="18102" y="1732"/>
                    </a:cubicBezTo>
                    <a:cubicBezTo>
                      <a:pt x="18410" y="1965"/>
                      <a:pt x="18642" y="2220"/>
                      <a:pt x="18773" y="2471"/>
                    </a:cubicBezTo>
                    <a:cubicBezTo>
                      <a:pt x="18861" y="2635"/>
                      <a:pt x="18965" y="2808"/>
                      <a:pt x="19191" y="2942"/>
                    </a:cubicBezTo>
                    <a:cubicBezTo>
                      <a:pt x="19250" y="2978"/>
                      <a:pt x="19309" y="3010"/>
                      <a:pt x="19366" y="3038"/>
                    </a:cubicBezTo>
                    <a:lnTo>
                      <a:pt x="19419" y="3065"/>
                    </a:lnTo>
                    <a:lnTo>
                      <a:pt x="19426" y="3105"/>
                    </a:lnTo>
                    <a:cubicBezTo>
                      <a:pt x="19550" y="3887"/>
                      <a:pt x="19838" y="5651"/>
                      <a:pt x="20048" y="6937"/>
                    </a:cubicBezTo>
                    <a:cubicBezTo>
                      <a:pt x="20168" y="7678"/>
                      <a:pt x="20263" y="8260"/>
                      <a:pt x="20286" y="8403"/>
                    </a:cubicBezTo>
                    <a:cubicBezTo>
                      <a:pt x="20335" y="8703"/>
                      <a:pt x="20395" y="9005"/>
                      <a:pt x="20456" y="9309"/>
                    </a:cubicBezTo>
                    <a:cubicBezTo>
                      <a:pt x="20582" y="9943"/>
                      <a:pt x="20713" y="10600"/>
                      <a:pt x="20737" y="11242"/>
                    </a:cubicBezTo>
                    <a:cubicBezTo>
                      <a:pt x="20746" y="11504"/>
                      <a:pt x="20679" y="11771"/>
                      <a:pt x="20615" y="12030"/>
                    </a:cubicBezTo>
                    <a:cubicBezTo>
                      <a:pt x="20498" y="12500"/>
                      <a:pt x="20388" y="12943"/>
                      <a:pt x="20684" y="13363"/>
                    </a:cubicBezTo>
                    <a:cubicBezTo>
                      <a:pt x="21600" y="14659"/>
                      <a:pt x="20844" y="15268"/>
                      <a:pt x="19699" y="16190"/>
                    </a:cubicBezTo>
                    <a:cubicBezTo>
                      <a:pt x="19592" y="16276"/>
                      <a:pt x="19482" y="16366"/>
                      <a:pt x="19368" y="16459"/>
                    </a:cubicBezTo>
                    <a:lnTo>
                      <a:pt x="19368" y="17802"/>
                    </a:lnTo>
                    <a:lnTo>
                      <a:pt x="19534" y="17931"/>
                    </a:lnTo>
                    <a:lnTo>
                      <a:pt x="19357" y="17986"/>
                    </a:lnTo>
                    <a:cubicBezTo>
                      <a:pt x="18915" y="18123"/>
                      <a:pt x="18655" y="18289"/>
                      <a:pt x="18583" y="18480"/>
                    </a:cubicBezTo>
                    <a:cubicBezTo>
                      <a:pt x="18544" y="18582"/>
                      <a:pt x="18670" y="18695"/>
                      <a:pt x="18803" y="18814"/>
                    </a:cubicBezTo>
                    <a:cubicBezTo>
                      <a:pt x="18968" y="18962"/>
                      <a:pt x="19156" y="19130"/>
                      <a:pt x="19037" y="19318"/>
                    </a:cubicBezTo>
                    <a:cubicBezTo>
                      <a:pt x="18913" y="19514"/>
                      <a:pt x="18346" y="19622"/>
                      <a:pt x="17798" y="19727"/>
                    </a:cubicBezTo>
                    <a:cubicBezTo>
                      <a:pt x="17635" y="19757"/>
                      <a:pt x="17479" y="19787"/>
                      <a:pt x="17368" y="19814"/>
                    </a:cubicBezTo>
                    <a:lnTo>
                      <a:pt x="17368" y="20882"/>
                    </a:lnTo>
                    <a:lnTo>
                      <a:pt x="13690" y="21600"/>
                    </a:lnTo>
                    <a:cubicBezTo>
                      <a:pt x="13690" y="21600"/>
                      <a:pt x="13357" y="21259"/>
                      <a:pt x="13357" y="21259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53" name="Shape"/>
              <p:cNvSpPr/>
              <p:nvPr/>
            </p:nvSpPr>
            <p:spPr>
              <a:xfrm>
                <a:off x="2329324" y="2186260"/>
                <a:ext cx="1146592" cy="413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8" h="21600" extrusionOk="0">
                    <a:moveTo>
                      <a:pt x="63" y="21546"/>
                    </a:moveTo>
                    <a:cubicBezTo>
                      <a:pt x="28" y="21474"/>
                      <a:pt x="7" y="21371"/>
                      <a:pt x="1" y="21249"/>
                    </a:cubicBezTo>
                    <a:cubicBezTo>
                      <a:pt x="-14" y="20897"/>
                      <a:pt x="108" y="20452"/>
                      <a:pt x="258" y="19950"/>
                    </a:cubicBezTo>
                    <a:cubicBezTo>
                      <a:pt x="288" y="19848"/>
                      <a:pt x="326" y="19722"/>
                      <a:pt x="333" y="19684"/>
                    </a:cubicBezTo>
                    <a:cubicBezTo>
                      <a:pt x="384" y="19241"/>
                      <a:pt x="373" y="19119"/>
                      <a:pt x="356" y="18917"/>
                    </a:cubicBezTo>
                    <a:cubicBezTo>
                      <a:pt x="342" y="18761"/>
                      <a:pt x="325" y="18568"/>
                      <a:pt x="328" y="18219"/>
                    </a:cubicBezTo>
                    <a:cubicBezTo>
                      <a:pt x="339" y="17029"/>
                      <a:pt x="516" y="16354"/>
                      <a:pt x="704" y="15640"/>
                    </a:cubicBezTo>
                    <a:cubicBezTo>
                      <a:pt x="830" y="15161"/>
                      <a:pt x="960" y="14667"/>
                      <a:pt x="1047" y="13975"/>
                    </a:cubicBezTo>
                    <a:cubicBezTo>
                      <a:pt x="1098" y="13564"/>
                      <a:pt x="1113" y="13086"/>
                      <a:pt x="1127" y="12624"/>
                    </a:cubicBezTo>
                    <a:cubicBezTo>
                      <a:pt x="1137" y="12310"/>
                      <a:pt x="1147" y="11985"/>
                      <a:pt x="1168" y="11676"/>
                    </a:cubicBezTo>
                    <a:cubicBezTo>
                      <a:pt x="1172" y="11624"/>
                      <a:pt x="1178" y="11534"/>
                      <a:pt x="1185" y="11413"/>
                    </a:cubicBezTo>
                    <a:cubicBezTo>
                      <a:pt x="1388" y="8224"/>
                      <a:pt x="1508" y="7573"/>
                      <a:pt x="1647" y="7527"/>
                    </a:cubicBezTo>
                    <a:cubicBezTo>
                      <a:pt x="1687" y="7517"/>
                      <a:pt x="4861" y="6640"/>
                      <a:pt x="5394" y="6492"/>
                    </a:cubicBezTo>
                    <a:lnTo>
                      <a:pt x="5394" y="5086"/>
                    </a:lnTo>
                    <a:lnTo>
                      <a:pt x="16621" y="1958"/>
                    </a:lnTo>
                    <a:lnTo>
                      <a:pt x="16628" y="1954"/>
                    </a:lnTo>
                    <a:cubicBezTo>
                      <a:pt x="16716" y="1921"/>
                      <a:pt x="18607" y="1158"/>
                      <a:pt x="21211" y="19"/>
                    </a:cubicBezTo>
                    <a:lnTo>
                      <a:pt x="21256" y="0"/>
                    </a:lnTo>
                    <a:lnTo>
                      <a:pt x="21286" y="95"/>
                    </a:lnTo>
                    <a:cubicBezTo>
                      <a:pt x="21396" y="443"/>
                      <a:pt x="21586" y="1391"/>
                      <a:pt x="21526" y="2013"/>
                    </a:cubicBezTo>
                    <a:cubicBezTo>
                      <a:pt x="21481" y="2496"/>
                      <a:pt x="21367" y="2671"/>
                      <a:pt x="21266" y="2825"/>
                    </a:cubicBezTo>
                    <a:cubicBezTo>
                      <a:pt x="21209" y="2912"/>
                      <a:pt x="21155" y="2995"/>
                      <a:pt x="21111" y="3134"/>
                    </a:cubicBezTo>
                    <a:cubicBezTo>
                      <a:pt x="21103" y="3171"/>
                      <a:pt x="21052" y="3481"/>
                      <a:pt x="21006" y="3754"/>
                    </a:cubicBezTo>
                    <a:cubicBezTo>
                      <a:pt x="20738" y="5375"/>
                      <a:pt x="20713" y="5431"/>
                      <a:pt x="20641" y="5431"/>
                    </a:cubicBezTo>
                    <a:lnTo>
                      <a:pt x="20606" y="5431"/>
                    </a:lnTo>
                    <a:lnTo>
                      <a:pt x="20578" y="5357"/>
                    </a:lnTo>
                    <a:cubicBezTo>
                      <a:pt x="20521" y="5191"/>
                      <a:pt x="20458" y="5112"/>
                      <a:pt x="20385" y="5112"/>
                    </a:cubicBezTo>
                    <a:cubicBezTo>
                      <a:pt x="20224" y="5112"/>
                      <a:pt x="20037" y="5483"/>
                      <a:pt x="19886" y="5782"/>
                    </a:cubicBezTo>
                    <a:cubicBezTo>
                      <a:pt x="19856" y="5843"/>
                      <a:pt x="19827" y="5900"/>
                      <a:pt x="19799" y="5952"/>
                    </a:cubicBezTo>
                    <a:cubicBezTo>
                      <a:pt x="19759" y="6027"/>
                      <a:pt x="19731" y="6110"/>
                      <a:pt x="19702" y="6197"/>
                    </a:cubicBezTo>
                    <a:cubicBezTo>
                      <a:pt x="19657" y="6327"/>
                      <a:pt x="19607" y="6475"/>
                      <a:pt x="19518" y="6599"/>
                    </a:cubicBezTo>
                    <a:cubicBezTo>
                      <a:pt x="19431" y="6722"/>
                      <a:pt x="19343" y="6763"/>
                      <a:pt x="19257" y="6802"/>
                    </a:cubicBezTo>
                    <a:cubicBezTo>
                      <a:pt x="19157" y="6848"/>
                      <a:pt x="19064" y="6891"/>
                      <a:pt x="18985" y="7062"/>
                    </a:cubicBezTo>
                    <a:cubicBezTo>
                      <a:pt x="18855" y="7342"/>
                      <a:pt x="18773" y="7707"/>
                      <a:pt x="18687" y="8093"/>
                    </a:cubicBezTo>
                    <a:cubicBezTo>
                      <a:pt x="18607" y="8450"/>
                      <a:pt x="18524" y="8821"/>
                      <a:pt x="18400" y="9113"/>
                    </a:cubicBezTo>
                    <a:cubicBezTo>
                      <a:pt x="18345" y="9244"/>
                      <a:pt x="18280" y="9313"/>
                      <a:pt x="18218" y="9379"/>
                    </a:cubicBezTo>
                    <a:cubicBezTo>
                      <a:pt x="18160" y="9441"/>
                      <a:pt x="18105" y="9500"/>
                      <a:pt x="18063" y="9602"/>
                    </a:cubicBezTo>
                    <a:cubicBezTo>
                      <a:pt x="18009" y="9737"/>
                      <a:pt x="17965" y="9933"/>
                      <a:pt x="17919" y="10141"/>
                    </a:cubicBezTo>
                    <a:cubicBezTo>
                      <a:pt x="17870" y="10358"/>
                      <a:pt x="17820" y="10581"/>
                      <a:pt x="17752" y="10762"/>
                    </a:cubicBezTo>
                    <a:cubicBezTo>
                      <a:pt x="17607" y="11149"/>
                      <a:pt x="17410" y="11252"/>
                      <a:pt x="17220" y="11352"/>
                    </a:cubicBezTo>
                    <a:cubicBezTo>
                      <a:pt x="17096" y="11417"/>
                      <a:pt x="16979" y="11478"/>
                      <a:pt x="16885" y="11613"/>
                    </a:cubicBezTo>
                    <a:cubicBezTo>
                      <a:pt x="16573" y="12059"/>
                      <a:pt x="16375" y="12950"/>
                      <a:pt x="16214" y="13750"/>
                    </a:cubicBezTo>
                    <a:cubicBezTo>
                      <a:pt x="16007" y="14787"/>
                      <a:pt x="15935" y="14822"/>
                      <a:pt x="15543" y="14858"/>
                    </a:cubicBezTo>
                    <a:lnTo>
                      <a:pt x="15515" y="14861"/>
                    </a:lnTo>
                    <a:cubicBezTo>
                      <a:pt x="15518" y="15012"/>
                      <a:pt x="15523" y="15219"/>
                      <a:pt x="15528" y="15412"/>
                    </a:cubicBezTo>
                    <a:cubicBezTo>
                      <a:pt x="15546" y="16069"/>
                      <a:pt x="15556" y="16492"/>
                      <a:pt x="15555" y="16765"/>
                    </a:cubicBezTo>
                    <a:lnTo>
                      <a:pt x="18609" y="15498"/>
                    </a:lnTo>
                    <a:lnTo>
                      <a:pt x="18635" y="15957"/>
                    </a:lnTo>
                    <a:cubicBezTo>
                      <a:pt x="17700" y="16370"/>
                      <a:pt x="12992" y="18442"/>
                      <a:pt x="12077" y="18656"/>
                    </a:cubicBezTo>
                    <a:lnTo>
                      <a:pt x="5772" y="20122"/>
                    </a:lnTo>
                    <a:cubicBezTo>
                      <a:pt x="5717" y="20136"/>
                      <a:pt x="232" y="21560"/>
                      <a:pt x="121" y="21591"/>
                    </a:cubicBezTo>
                    <a:lnTo>
                      <a:pt x="89" y="21600"/>
                    </a:lnTo>
                    <a:cubicBezTo>
                      <a:pt x="89" y="21600"/>
                      <a:pt x="63" y="21546"/>
                      <a:pt x="63" y="21546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54" name="Shape"/>
              <p:cNvSpPr/>
              <p:nvPr/>
            </p:nvSpPr>
            <p:spPr>
              <a:xfrm>
                <a:off x="2178186" y="2559524"/>
                <a:ext cx="483130" cy="842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99" y="21525"/>
                    </a:moveTo>
                    <a:cubicBezTo>
                      <a:pt x="13769" y="21389"/>
                      <a:pt x="13671" y="21251"/>
                      <a:pt x="13577" y="21117"/>
                    </a:cubicBezTo>
                    <a:cubicBezTo>
                      <a:pt x="13421" y="20895"/>
                      <a:pt x="13273" y="20686"/>
                      <a:pt x="12995" y="20504"/>
                    </a:cubicBezTo>
                    <a:cubicBezTo>
                      <a:pt x="12864" y="20420"/>
                      <a:pt x="12713" y="20344"/>
                      <a:pt x="12552" y="20264"/>
                    </a:cubicBezTo>
                    <a:cubicBezTo>
                      <a:pt x="12122" y="20048"/>
                      <a:pt x="11677" y="19825"/>
                      <a:pt x="11650" y="19426"/>
                    </a:cubicBezTo>
                    <a:cubicBezTo>
                      <a:pt x="11635" y="19203"/>
                      <a:pt x="11847" y="18983"/>
                      <a:pt x="12051" y="18770"/>
                    </a:cubicBezTo>
                    <a:cubicBezTo>
                      <a:pt x="12259" y="18553"/>
                      <a:pt x="12457" y="18347"/>
                      <a:pt x="12409" y="18164"/>
                    </a:cubicBezTo>
                    <a:cubicBezTo>
                      <a:pt x="12243" y="18161"/>
                      <a:pt x="12077" y="18160"/>
                      <a:pt x="11912" y="18160"/>
                    </a:cubicBezTo>
                    <a:cubicBezTo>
                      <a:pt x="10617" y="18160"/>
                      <a:pt x="9295" y="18247"/>
                      <a:pt x="8016" y="18331"/>
                    </a:cubicBezTo>
                    <a:cubicBezTo>
                      <a:pt x="7187" y="18385"/>
                      <a:pt x="6329" y="18441"/>
                      <a:pt x="5485" y="18474"/>
                    </a:cubicBezTo>
                    <a:cubicBezTo>
                      <a:pt x="5333" y="18480"/>
                      <a:pt x="4670" y="18482"/>
                      <a:pt x="3830" y="18486"/>
                    </a:cubicBezTo>
                    <a:cubicBezTo>
                      <a:pt x="2572" y="18491"/>
                      <a:pt x="467" y="18500"/>
                      <a:pt x="259" y="18527"/>
                    </a:cubicBezTo>
                    <a:lnTo>
                      <a:pt x="219" y="18427"/>
                    </a:lnTo>
                    <a:lnTo>
                      <a:pt x="0" y="18394"/>
                    </a:lnTo>
                    <a:cubicBezTo>
                      <a:pt x="192" y="17968"/>
                      <a:pt x="310" y="17550"/>
                      <a:pt x="424" y="17146"/>
                    </a:cubicBezTo>
                    <a:cubicBezTo>
                      <a:pt x="715" y="16115"/>
                      <a:pt x="991" y="15142"/>
                      <a:pt x="2410" y="14211"/>
                    </a:cubicBezTo>
                    <a:cubicBezTo>
                      <a:pt x="2494" y="14156"/>
                      <a:pt x="2605" y="14095"/>
                      <a:pt x="2722" y="14032"/>
                    </a:cubicBezTo>
                    <a:cubicBezTo>
                      <a:pt x="3011" y="13875"/>
                      <a:pt x="3371" y="13679"/>
                      <a:pt x="3358" y="13506"/>
                    </a:cubicBezTo>
                    <a:cubicBezTo>
                      <a:pt x="3352" y="13421"/>
                      <a:pt x="3258" y="13339"/>
                      <a:pt x="3072" y="13253"/>
                    </a:cubicBezTo>
                    <a:lnTo>
                      <a:pt x="2929" y="13188"/>
                    </a:lnTo>
                    <a:lnTo>
                      <a:pt x="3030" y="13101"/>
                    </a:lnTo>
                    <a:cubicBezTo>
                      <a:pt x="3277" y="12889"/>
                      <a:pt x="3530" y="12785"/>
                      <a:pt x="3714" y="12708"/>
                    </a:cubicBezTo>
                    <a:cubicBezTo>
                      <a:pt x="3999" y="12590"/>
                      <a:pt x="4058" y="12565"/>
                      <a:pt x="3648" y="12122"/>
                    </a:cubicBezTo>
                    <a:lnTo>
                      <a:pt x="3453" y="11912"/>
                    </a:lnTo>
                    <a:cubicBezTo>
                      <a:pt x="2687" y="11092"/>
                      <a:pt x="1895" y="10243"/>
                      <a:pt x="2279" y="9237"/>
                    </a:cubicBezTo>
                    <a:cubicBezTo>
                      <a:pt x="2414" y="8881"/>
                      <a:pt x="2322" y="8553"/>
                      <a:pt x="2225" y="8205"/>
                    </a:cubicBezTo>
                    <a:cubicBezTo>
                      <a:pt x="2150" y="7940"/>
                      <a:pt x="2074" y="7665"/>
                      <a:pt x="2102" y="7371"/>
                    </a:cubicBezTo>
                    <a:cubicBezTo>
                      <a:pt x="2189" y="6424"/>
                      <a:pt x="2809" y="5011"/>
                      <a:pt x="3963" y="4145"/>
                    </a:cubicBezTo>
                    <a:cubicBezTo>
                      <a:pt x="4129" y="4021"/>
                      <a:pt x="4280" y="3921"/>
                      <a:pt x="4416" y="3830"/>
                    </a:cubicBezTo>
                    <a:cubicBezTo>
                      <a:pt x="4856" y="3538"/>
                      <a:pt x="5098" y="3377"/>
                      <a:pt x="5180" y="2874"/>
                    </a:cubicBezTo>
                    <a:cubicBezTo>
                      <a:pt x="5272" y="2313"/>
                      <a:pt x="5606" y="1969"/>
                      <a:pt x="6153" y="1564"/>
                    </a:cubicBezTo>
                    <a:cubicBezTo>
                      <a:pt x="6251" y="1493"/>
                      <a:pt x="6882" y="937"/>
                      <a:pt x="6925" y="842"/>
                    </a:cubicBezTo>
                    <a:lnTo>
                      <a:pt x="7100" y="868"/>
                    </a:lnTo>
                    <a:lnTo>
                      <a:pt x="7089" y="733"/>
                    </a:lnTo>
                    <a:cubicBezTo>
                      <a:pt x="7355" y="718"/>
                      <a:pt x="20004" y="41"/>
                      <a:pt x="20542" y="12"/>
                    </a:cubicBezTo>
                    <a:lnTo>
                      <a:pt x="20768" y="0"/>
                    </a:lnTo>
                    <a:lnTo>
                      <a:pt x="20760" y="130"/>
                    </a:lnTo>
                    <a:cubicBezTo>
                      <a:pt x="20754" y="217"/>
                      <a:pt x="20177" y="8839"/>
                      <a:pt x="20081" y="11100"/>
                    </a:cubicBezTo>
                    <a:cubicBezTo>
                      <a:pt x="19991" y="13177"/>
                      <a:pt x="21300" y="19125"/>
                      <a:pt x="21564" y="20296"/>
                    </a:cubicBezTo>
                    <a:lnTo>
                      <a:pt x="21600" y="20462"/>
                    </a:lnTo>
                    <a:lnTo>
                      <a:pt x="21375" y="20462"/>
                    </a:lnTo>
                    <a:cubicBezTo>
                      <a:pt x="21325" y="20462"/>
                      <a:pt x="21277" y="20463"/>
                      <a:pt x="21229" y="20465"/>
                    </a:cubicBezTo>
                    <a:cubicBezTo>
                      <a:pt x="20649" y="20476"/>
                      <a:pt x="20128" y="20541"/>
                      <a:pt x="19628" y="20664"/>
                    </a:cubicBezTo>
                    <a:cubicBezTo>
                      <a:pt x="19120" y="20729"/>
                      <a:pt x="18662" y="20768"/>
                      <a:pt x="18218" y="20805"/>
                    </a:cubicBezTo>
                    <a:cubicBezTo>
                      <a:pt x="17094" y="20901"/>
                      <a:pt x="16033" y="20992"/>
                      <a:pt x="14894" y="21385"/>
                    </a:cubicBezTo>
                    <a:cubicBezTo>
                      <a:pt x="14580" y="21493"/>
                      <a:pt x="14348" y="21552"/>
                      <a:pt x="14117" y="21581"/>
                    </a:cubicBezTo>
                    <a:lnTo>
                      <a:pt x="13971" y="21600"/>
                    </a:lnTo>
                    <a:cubicBezTo>
                      <a:pt x="13971" y="21600"/>
                      <a:pt x="13899" y="21525"/>
                      <a:pt x="13899" y="21525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55" name="Shape"/>
              <p:cNvSpPr/>
              <p:nvPr/>
            </p:nvSpPr>
            <p:spPr>
              <a:xfrm>
                <a:off x="1813673" y="2932788"/>
                <a:ext cx="758595" cy="668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extrusionOk="0">
                    <a:moveTo>
                      <a:pt x="16558" y="21600"/>
                    </a:moveTo>
                    <a:cubicBezTo>
                      <a:pt x="16521" y="21600"/>
                      <a:pt x="16483" y="21594"/>
                      <a:pt x="16444" y="21584"/>
                    </a:cubicBezTo>
                    <a:lnTo>
                      <a:pt x="16359" y="21560"/>
                    </a:lnTo>
                    <a:lnTo>
                      <a:pt x="16349" y="21460"/>
                    </a:lnTo>
                    <a:cubicBezTo>
                      <a:pt x="16324" y="21205"/>
                      <a:pt x="16376" y="20813"/>
                      <a:pt x="16438" y="20440"/>
                    </a:cubicBezTo>
                    <a:cubicBezTo>
                      <a:pt x="16188" y="20372"/>
                      <a:pt x="15698" y="20294"/>
                      <a:pt x="15273" y="20294"/>
                    </a:cubicBezTo>
                    <a:cubicBezTo>
                      <a:pt x="14834" y="20294"/>
                      <a:pt x="14716" y="20378"/>
                      <a:pt x="14691" y="20403"/>
                    </a:cubicBezTo>
                    <a:cubicBezTo>
                      <a:pt x="14624" y="20470"/>
                      <a:pt x="14567" y="20650"/>
                      <a:pt x="14543" y="20873"/>
                    </a:cubicBezTo>
                    <a:lnTo>
                      <a:pt x="14527" y="21026"/>
                    </a:lnTo>
                    <a:lnTo>
                      <a:pt x="14394" y="20997"/>
                    </a:lnTo>
                    <a:cubicBezTo>
                      <a:pt x="14320" y="20981"/>
                      <a:pt x="14227" y="20973"/>
                      <a:pt x="14100" y="20973"/>
                    </a:cubicBezTo>
                    <a:cubicBezTo>
                      <a:pt x="14022" y="20973"/>
                      <a:pt x="13939" y="20976"/>
                      <a:pt x="13855" y="20979"/>
                    </a:cubicBezTo>
                    <a:cubicBezTo>
                      <a:pt x="13766" y="20982"/>
                      <a:pt x="13675" y="20984"/>
                      <a:pt x="13586" y="20984"/>
                    </a:cubicBezTo>
                    <a:cubicBezTo>
                      <a:pt x="13325" y="20984"/>
                      <a:pt x="13030" y="20962"/>
                      <a:pt x="12826" y="20792"/>
                    </a:cubicBezTo>
                    <a:cubicBezTo>
                      <a:pt x="12617" y="20617"/>
                      <a:pt x="12540" y="20339"/>
                      <a:pt x="12465" y="20069"/>
                    </a:cubicBezTo>
                    <a:cubicBezTo>
                      <a:pt x="12401" y="19840"/>
                      <a:pt x="12340" y="19622"/>
                      <a:pt x="12206" y="19482"/>
                    </a:cubicBezTo>
                    <a:cubicBezTo>
                      <a:pt x="11973" y="19240"/>
                      <a:pt x="11645" y="19148"/>
                      <a:pt x="11297" y="19050"/>
                    </a:cubicBezTo>
                    <a:cubicBezTo>
                      <a:pt x="11000" y="18966"/>
                      <a:pt x="10692" y="18879"/>
                      <a:pt x="10437" y="18688"/>
                    </a:cubicBezTo>
                    <a:cubicBezTo>
                      <a:pt x="10374" y="18641"/>
                      <a:pt x="10311" y="18593"/>
                      <a:pt x="10249" y="18545"/>
                    </a:cubicBezTo>
                    <a:cubicBezTo>
                      <a:pt x="9896" y="18273"/>
                      <a:pt x="9562" y="18015"/>
                      <a:pt x="9149" y="17971"/>
                    </a:cubicBezTo>
                    <a:cubicBezTo>
                      <a:pt x="9064" y="17962"/>
                      <a:pt x="8947" y="17952"/>
                      <a:pt x="8819" y="17952"/>
                    </a:cubicBezTo>
                    <a:cubicBezTo>
                      <a:pt x="8561" y="17952"/>
                      <a:pt x="8116" y="17992"/>
                      <a:pt x="8033" y="18257"/>
                    </a:cubicBezTo>
                    <a:cubicBezTo>
                      <a:pt x="7984" y="18414"/>
                      <a:pt x="8095" y="18634"/>
                      <a:pt x="8203" y="18847"/>
                    </a:cubicBezTo>
                    <a:cubicBezTo>
                      <a:pt x="8306" y="19051"/>
                      <a:pt x="8413" y="19261"/>
                      <a:pt x="8419" y="19476"/>
                    </a:cubicBezTo>
                    <a:lnTo>
                      <a:pt x="8421" y="19569"/>
                    </a:lnTo>
                    <a:lnTo>
                      <a:pt x="8347" y="19610"/>
                    </a:lnTo>
                    <a:cubicBezTo>
                      <a:pt x="8282" y="19645"/>
                      <a:pt x="8213" y="19663"/>
                      <a:pt x="8142" y="19663"/>
                    </a:cubicBezTo>
                    <a:cubicBezTo>
                      <a:pt x="7998" y="19663"/>
                      <a:pt x="7868" y="19588"/>
                      <a:pt x="7754" y="19522"/>
                    </a:cubicBezTo>
                    <a:cubicBezTo>
                      <a:pt x="7697" y="19489"/>
                      <a:pt x="7640" y="19456"/>
                      <a:pt x="7582" y="19434"/>
                    </a:cubicBezTo>
                    <a:cubicBezTo>
                      <a:pt x="7423" y="19377"/>
                      <a:pt x="7248" y="19350"/>
                      <a:pt x="7032" y="19350"/>
                    </a:cubicBezTo>
                    <a:cubicBezTo>
                      <a:pt x="6985" y="19350"/>
                      <a:pt x="6937" y="19351"/>
                      <a:pt x="6888" y="19353"/>
                    </a:cubicBezTo>
                    <a:cubicBezTo>
                      <a:pt x="6795" y="19472"/>
                      <a:pt x="6665" y="19534"/>
                      <a:pt x="6511" y="19534"/>
                    </a:cubicBezTo>
                    <a:cubicBezTo>
                      <a:pt x="6225" y="19534"/>
                      <a:pt x="5900" y="19326"/>
                      <a:pt x="5662" y="19173"/>
                    </a:cubicBezTo>
                    <a:cubicBezTo>
                      <a:pt x="5610" y="19140"/>
                      <a:pt x="5563" y="19109"/>
                      <a:pt x="5523" y="19086"/>
                    </a:cubicBezTo>
                    <a:cubicBezTo>
                      <a:pt x="5342" y="18980"/>
                      <a:pt x="5226" y="18869"/>
                      <a:pt x="5134" y="18780"/>
                    </a:cubicBezTo>
                    <a:cubicBezTo>
                      <a:pt x="5012" y="18663"/>
                      <a:pt x="4953" y="18612"/>
                      <a:pt x="4841" y="18612"/>
                    </a:cubicBezTo>
                    <a:cubicBezTo>
                      <a:pt x="4762" y="18612"/>
                      <a:pt x="4658" y="18638"/>
                      <a:pt x="4523" y="18692"/>
                    </a:cubicBezTo>
                    <a:cubicBezTo>
                      <a:pt x="4204" y="18821"/>
                      <a:pt x="3856" y="18865"/>
                      <a:pt x="3520" y="18908"/>
                    </a:cubicBezTo>
                    <a:cubicBezTo>
                      <a:pt x="3441" y="18918"/>
                      <a:pt x="3364" y="18928"/>
                      <a:pt x="3287" y="18939"/>
                    </a:cubicBezTo>
                    <a:cubicBezTo>
                      <a:pt x="2756" y="19014"/>
                      <a:pt x="2213" y="19091"/>
                      <a:pt x="1677" y="19150"/>
                    </a:cubicBezTo>
                    <a:lnTo>
                      <a:pt x="1611" y="19158"/>
                    </a:lnTo>
                    <a:lnTo>
                      <a:pt x="1568" y="19099"/>
                    </a:lnTo>
                    <a:cubicBezTo>
                      <a:pt x="1045" y="18388"/>
                      <a:pt x="891" y="17635"/>
                      <a:pt x="1098" y="16799"/>
                    </a:cubicBezTo>
                    <a:cubicBezTo>
                      <a:pt x="1170" y="16510"/>
                      <a:pt x="1271" y="16253"/>
                      <a:pt x="1369" y="16004"/>
                    </a:cubicBezTo>
                    <a:cubicBezTo>
                      <a:pt x="1455" y="15787"/>
                      <a:pt x="1536" y="15582"/>
                      <a:pt x="1600" y="15355"/>
                    </a:cubicBezTo>
                    <a:cubicBezTo>
                      <a:pt x="1733" y="14883"/>
                      <a:pt x="1825" y="14357"/>
                      <a:pt x="1914" y="13848"/>
                    </a:cubicBezTo>
                    <a:cubicBezTo>
                      <a:pt x="1980" y="13472"/>
                      <a:pt x="2048" y="13083"/>
                      <a:pt x="2133" y="12717"/>
                    </a:cubicBezTo>
                    <a:cubicBezTo>
                      <a:pt x="2346" y="11789"/>
                      <a:pt x="2305" y="10809"/>
                      <a:pt x="2019" y="10030"/>
                    </a:cubicBezTo>
                    <a:cubicBezTo>
                      <a:pt x="1920" y="9759"/>
                      <a:pt x="1768" y="9565"/>
                      <a:pt x="1607" y="9359"/>
                    </a:cubicBezTo>
                    <a:cubicBezTo>
                      <a:pt x="1511" y="9238"/>
                      <a:pt x="1413" y="9112"/>
                      <a:pt x="1324" y="8968"/>
                    </a:cubicBezTo>
                    <a:cubicBezTo>
                      <a:pt x="1117" y="8631"/>
                      <a:pt x="1132" y="8412"/>
                      <a:pt x="1148" y="8159"/>
                    </a:cubicBezTo>
                    <a:cubicBezTo>
                      <a:pt x="1157" y="8029"/>
                      <a:pt x="1167" y="7882"/>
                      <a:pt x="1146" y="7691"/>
                    </a:cubicBezTo>
                    <a:cubicBezTo>
                      <a:pt x="1112" y="7381"/>
                      <a:pt x="873" y="7159"/>
                      <a:pt x="620" y="6923"/>
                    </a:cubicBezTo>
                    <a:cubicBezTo>
                      <a:pt x="381" y="6701"/>
                      <a:pt x="134" y="6472"/>
                      <a:pt x="50" y="6145"/>
                    </a:cubicBezTo>
                    <a:cubicBezTo>
                      <a:pt x="-34" y="5823"/>
                      <a:pt x="5" y="5367"/>
                      <a:pt x="43" y="4927"/>
                    </a:cubicBezTo>
                    <a:cubicBezTo>
                      <a:pt x="65" y="4669"/>
                      <a:pt x="85" y="4426"/>
                      <a:pt x="79" y="4236"/>
                    </a:cubicBezTo>
                    <a:cubicBezTo>
                      <a:pt x="55" y="3504"/>
                      <a:pt x="66" y="2755"/>
                      <a:pt x="77" y="2031"/>
                    </a:cubicBezTo>
                    <a:cubicBezTo>
                      <a:pt x="84" y="1618"/>
                      <a:pt x="90" y="1205"/>
                      <a:pt x="90" y="795"/>
                    </a:cubicBezTo>
                    <a:lnTo>
                      <a:pt x="90" y="721"/>
                    </a:lnTo>
                    <a:lnTo>
                      <a:pt x="196" y="635"/>
                    </a:lnTo>
                    <a:lnTo>
                      <a:pt x="11905" y="0"/>
                    </a:lnTo>
                    <a:lnTo>
                      <a:pt x="11896" y="161"/>
                    </a:lnTo>
                    <a:cubicBezTo>
                      <a:pt x="11836" y="1150"/>
                      <a:pt x="12240" y="2011"/>
                      <a:pt x="12669" y="2922"/>
                    </a:cubicBezTo>
                    <a:lnTo>
                      <a:pt x="12794" y="3189"/>
                    </a:lnTo>
                    <a:cubicBezTo>
                      <a:pt x="13109" y="3867"/>
                      <a:pt x="13067" y="4043"/>
                      <a:pt x="12761" y="4296"/>
                    </a:cubicBezTo>
                    <a:cubicBezTo>
                      <a:pt x="12671" y="4370"/>
                      <a:pt x="12562" y="4460"/>
                      <a:pt x="12452" y="4618"/>
                    </a:cubicBezTo>
                    <a:cubicBezTo>
                      <a:pt x="12571" y="4755"/>
                      <a:pt x="12633" y="4902"/>
                      <a:pt x="12639" y="5058"/>
                    </a:cubicBezTo>
                    <a:cubicBezTo>
                      <a:pt x="12651" y="5406"/>
                      <a:pt x="12377" y="5703"/>
                      <a:pt x="12156" y="5941"/>
                    </a:cubicBezTo>
                    <a:cubicBezTo>
                      <a:pt x="12088" y="6014"/>
                      <a:pt x="12023" y="6084"/>
                      <a:pt x="11974" y="6148"/>
                    </a:cubicBezTo>
                    <a:cubicBezTo>
                      <a:pt x="11120" y="7261"/>
                      <a:pt x="10951" y="8449"/>
                      <a:pt x="10772" y="9708"/>
                    </a:cubicBezTo>
                    <a:cubicBezTo>
                      <a:pt x="10708" y="10160"/>
                      <a:pt x="10642" y="10625"/>
                      <a:pt x="10543" y="11103"/>
                    </a:cubicBezTo>
                    <a:cubicBezTo>
                      <a:pt x="10833" y="11079"/>
                      <a:pt x="11432" y="11074"/>
                      <a:pt x="12690" y="11063"/>
                    </a:cubicBezTo>
                    <a:cubicBezTo>
                      <a:pt x="13195" y="11059"/>
                      <a:pt x="13631" y="11055"/>
                      <a:pt x="13720" y="11048"/>
                    </a:cubicBezTo>
                    <a:cubicBezTo>
                      <a:pt x="14250" y="11008"/>
                      <a:pt x="14790" y="10938"/>
                      <a:pt x="15313" y="10869"/>
                    </a:cubicBezTo>
                    <a:cubicBezTo>
                      <a:pt x="16132" y="10763"/>
                      <a:pt x="16979" y="10653"/>
                      <a:pt x="17815" y="10653"/>
                    </a:cubicBezTo>
                    <a:cubicBezTo>
                      <a:pt x="17956" y="10653"/>
                      <a:pt x="18096" y="10656"/>
                      <a:pt x="18237" y="10662"/>
                    </a:cubicBezTo>
                    <a:lnTo>
                      <a:pt x="18320" y="10666"/>
                    </a:lnTo>
                    <a:lnTo>
                      <a:pt x="18350" y="10755"/>
                    </a:lnTo>
                    <a:cubicBezTo>
                      <a:pt x="18474" y="11131"/>
                      <a:pt x="18290" y="11512"/>
                      <a:pt x="18128" y="11848"/>
                    </a:cubicBezTo>
                    <a:cubicBezTo>
                      <a:pt x="18009" y="12093"/>
                      <a:pt x="17898" y="12324"/>
                      <a:pt x="17904" y="12525"/>
                    </a:cubicBezTo>
                    <a:cubicBezTo>
                      <a:pt x="17917" y="12905"/>
                      <a:pt x="18137" y="13124"/>
                      <a:pt x="18392" y="13377"/>
                    </a:cubicBezTo>
                    <a:cubicBezTo>
                      <a:pt x="18495" y="13479"/>
                      <a:pt x="18602" y="13586"/>
                      <a:pt x="18696" y="13706"/>
                    </a:cubicBezTo>
                    <a:cubicBezTo>
                      <a:pt x="18900" y="13971"/>
                      <a:pt x="19006" y="14269"/>
                      <a:pt x="19109" y="14558"/>
                    </a:cubicBezTo>
                    <a:cubicBezTo>
                      <a:pt x="19164" y="14711"/>
                      <a:pt x="19220" y="14870"/>
                      <a:pt x="19290" y="15019"/>
                    </a:cubicBezTo>
                    <a:lnTo>
                      <a:pt x="19353" y="15153"/>
                    </a:lnTo>
                    <a:lnTo>
                      <a:pt x="19211" y="15228"/>
                    </a:lnTo>
                    <a:lnTo>
                      <a:pt x="19196" y="15230"/>
                    </a:lnTo>
                    <a:cubicBezTo>
                      <a:pt x="19152" y="15244"/>
                      <a:pt x="19108" y="15253"/>
                      <a:pt x="19061" y="15258"/>
                    </a:cubicBezTo>
                    <a:cubicBezTo>
                      <a:pt x="19012" y="15265"/>
                      <a:pt x="18958" y="15268"/>
                      <a:pt x="18900" y="15268"/>
                    </a:cubicBezTo>
                    <a:cubicBezTo>
                      <a:pt x="18839" y="15268"/>
                      <a:pt x="18773" y="15265"/>
                      <a:pt x="18702" y="15257"/>
                    </a:cubicBezTo>
                    <a:cubicBezTo>
                      <a:pt x="18653" y="15251"/>
                      <a:pt x="18587" y="15238"/>
                      <a:pt x="18512" y="15222"/>
                    </a:cubicBezTo>
                    <a:cubicBezTo>
                      <a:pt x="18386" y="15197"/>
                      <a:pt x="18230" y="15164"/>
                      <a:pt x="18095" y="15164"/>
                    </a:cubicBezTo>
                    <a:cubicBezTo>
                      <a:pt x="17876" y="15164"/>
                      <a:pt x="17848" y="15248"/>
                      <a:pt x="17839" y="15276"/>
                    </a:cubicBezTo>
                    <a:cubicBezTo>
                      <a:pt x="17814" y="15348"/>
                      <a:pt x="17848" y="15404"/>
                      <a:pt x="17961" y="15536"/>
                    </a:cubicBezTo>
                    <a:cubicBezTo>
                      <a:pt x="18039" y="15628"/>
                      <a:pt x="18121" y="15724"/>
                      <a:pt x="18137" y="15854"/>
                    </a:cubicBezTo>
                    <a:lnTo>
                      <a:pt x="18146" y="15919"/>
                    </a:lnTo>
                    <a:lnTo>
                      <a:pt x="18106" y="15979"/>
                    </a:lnTo>
                    <a:cubicBezTo>
                      <a:pt x="18060" y="16040"/>
                      <a:pt x="17990" y="16040"/>
                      <a:pt x="17968" y="16040"/>
                    </a:cubicBezTo>
                    <a:cubicBezTo>
                      <a:pt x="17853" y="16040"/>
                      <a:pt x="17584" y="15969"/>
                      <a:pt x="17168" y="15829"/>
                    </a:cubicBezTo>
                    <a:cubicBezTo>
                      <a:pt x="16890" y="15737"/>
                      <a:pt x="16606" y="15561"/>
                      <a:pt x="16332" y="15391"/>
                    </a:cubicBezTo>
                    <a:cubicBezTo>
                      <a:pt x="15956" y="15158"/>
                      <a:pt x="15568" y="14917"/>
                      <a:pt x="15231" y="14900"/>
                    </a:cubicBezTo>
                    <a:lnTo>
                      <a:pt x="15198" y="14899"/>
                    </a:lnTo>
                    <a:cubicBezTo>
                      <a:pt x="15048" y="14899"/>
                      <a:pt x="14920" y="14955"/>
                      <a:pt x="14838" y="15056"/>
                    </a:cubicBezTo>
                    <a:cubicBezTo>
                      <a:pt x="14761" y="15150"/>
                      <a:pt x="14725" y="15284"/>
                      <a:pt x="14732" y="15442"/>
                    </a:cubicBezTo>
                    <a:cubicBezTo>
                      <a:pt x="14847" y="15600"/>
                      <a:pt x="15751" y="15986"/>
                      <a:pt x="16004" y="16052"/>
                    </a:cubicBezTo>
                    <a:cubicBezTo>
                      <a:pt x="16112" y="16081"/>
                      <a:pt x="16301" y="16092"/>
                      <a:pt x="16521" y="16106"/>
                    </a:cubicBezTo>
                    <a:cubicBezTo>
                      <a:pt x="17243" y="16149"/>
                      <a:pt x="18233" y="16208"/>
                      <a:pt x="18333" y="16958"/>
                    </a:cubicBezTo>
                    <a:cubicBezTo>
                      <a:pt x="18348" y="17078"/>
                      <a:pt x="18283" y="17181"/>
                      <a:pt x="18226" y="17271"/>
                    </a:cubicBezTo>
                    <a:cubicBezTo>
                      <a:pt x="18201" y="17310"/>
                      <a:pt x="18155" y="17384"/>
                      <a:pt x="18154" y="17410"/>
                    </a:cubicBezTo>
                    <a:cubicBezTo>
                      <a:pt x="18155" y="17460"/>
                      <a:pt x="18182" y="17500"/>
                      <a:pt x="18229" y="17566"/>
                    </a:cubicBezTo>
                    <a:cubicBezTo>
                      <a:pt x="18264" y="17616"/>
                      <a:pt x="18304" y="17672"/>
                      <a:pt x="18332" y="17745"/>
                    </a:cubicBezTo>
                    <a:lnTo>
                      <a:pt x="18387" y="17889"/>
                    </a:lnTo>
                    <a:cubicBezTo>
                      <a:pt x="18572" y="18373"/>
                      <a:pt x="18746" y="18831"/>
                      <a:pt x="19090" y="19203"/>
                    </a:cubicBezTo>
                    <a:cubicBezTo>
                      <a:pt x="19384" y="19519"/>
                      <a:pt x="19951" y="19722"/>
                      <a:pt x="20383" y="19782"/>
                    </a:cubicBezTo>
                    <a:cubicBezTo>
                      <a:pt x="20506" y="19799"/>
                      <a:pt x="20627" y="19800"/>
                      <a:pt x="20755" y="19801"/>
                    </a:cubicBezTo>
                    <a:cubicBezTo>
                      <a:pt x="20961" y="19802"/>
                      <a:pt x="21174" y="19803"/>
                      <a:pt x="21393" y="19877"/>
                    </a:cubicBezTo>
                    <a:cubicBezTo>
                      <a:pt x="21446" y="19894"/>
                      <a:pt x="21566" y="19962"/>
                      <a:pt x="21534" y="20222"/>
                    </a:cubicBezTo>
                    <a:cubicBezTo>
                      <a:pt x="21490" y="20579"/>
                      <a:pt x="21097" y="21453"/>
                      <a:pt x="20725" y="21453"/>
                    </a:cubicBezTo>
                    <a:cubicBezTo>
                      <a:pt x="20414" y="21447"/>
                      <a:pt x="20237" y="21132"/>
                      <a:pt x="20081" y="20855"/>
                    </a:cubicBezTo>
                    <a:cubicBezTo>
                      <a:pt x="19946" y="20617"/>
                      <a:pt x="19819" y="20392"/>
                      <a:pt x="19640" y="20354"/>
                    </a:cubicBezTo>
                    <a:cubicBezTo>
                      <a:pt x="19498" y="20324"/>
                      <a:pt x="19330" y="20311"/>
                      <a:pt x="19152" y="20297"/>
                    </a:cubicBezTo>
                    <a:cubicBezTo>
                      <a:pt x="18780" y="20268"/>
                      <a:pt x="18359" y="20235"/>
                      <a:pt x="18060" y="20026"/>
                    </a:cubicBezTo>
                    <a:cubicBezTo>
                      <a:pt x="17826" y="19861"/>
                      <a:pt x="17626" y="19668"/>
                      <a:pt x="17432" y="19482"/>
                    </a:cubicBezTo>
                    <a:cubicBezTo>
                      <a:pt x="17001" y="19067"/>
                      <a:pt x="16628" y="18709"/>
                      <a:pt x="15989" y="18709"/>
                    </a:cubicBezTo>
                    <a:lnTo>
                      <a:pt x="15834" y="18709"/>
                    </a:lnTo>
                    <a:cubicBezTo>
                      <a:pt x="15486" y="18709"/>
                      <a:pt x="15255" y="18695"/>
                      <a:pt x="14913" y="18423"/>
                    </a:cubicBezTo>
                    <a:cubicBezTo>
                      <a:pt x="14864" y="18384"/>
                      <a:pt x="14818" y="18345"/>
                      <a:pt x="14772" y="18307"/>
                    </a:cubicBezTo>
                    <a:cubicBezTo>
                      <a:pt x="14679" y="18229"/>
                      <a:pt x="14593" y="18157"/>
                      <a:pt x="14501" y="18095"/>
                    </a:cubicBezTo>
                    <a:cubicBezTo>
                      <a:pt x="14692" y="18661"/>
                      <a:pt x="15307" y="18927"/>
                      <a:pt x="15905" y="19186"/>
                    </a:cubicBezTo>
                    <a:cubicBezTo>
                      <a:pt x="16643" y="19506"/>
                      <a:pt x="17406" y="19836"/>
                      <a:pt x="17209" y="20757"/>
                    </a:cubicBezTo>
                    <a:cubicBezTo>
                      <a:pt x="17178" y="20898"/>
                      <a:pt x="17002" y="21600"/>
                      <a:pt x="16558" y="21600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56" name="Shape"/>
              <p:cNvSpPr/>
              <p:nvPr/>
            </p:nvSpPr>
            <p:spPr>
              <a:xfrm>
                <a:off x="1715875" y="2337343"/>
                <a:ext cx="683263" cy="6273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882" y="18462"/>
                    </a:moveTo>
                    <a:lnTo>
                      <a:pt x="1038" y="18134"/>
                    </a:lnTo>
                    <a:lnTo>
                      <a:pt x="1088" y="8954"/>
                    </a:lnTo>
                    <a:cubicBezTo>
                      <a:pt x="1095" y="7587"/>
                      <a:pt x="30" y="1003"/>
                      <a:pt x="19" y="936"/>
                    </a:cubicBezTo>
                    <a:lnTo>
                      <a:pt x="0" y="819"/>
                    </a:lnTo>
                    <a:lnTo>
                      <a:pt x="127" y="758"/>
                    </a:lnTo>
                    <a:lnTo>
                      <a:pt x="309" y="674"/>
                    </a:lnTo>
                    <a:lnTo>
                      <a:pt x="315" y="777"/>
                    </a:lnTo>
                    <a:lnTo>
                      <a:pt x="19316" y="0"/>
                    </a:lnTo>
                    <a:lnTo>
                      <a:pt x="20360" y="931"/>
                    </a:lnTo>
                    <a:lnTo>
                      <a:pt x="18991" y="2929"/>
                    </a:lnTo>
                    <a:lnTo>
                      <a:pt x="21600" y="2761"/>
                    </a:lnTo>
                    <a:lnTo>
                      <a:pt x="21581" y="2942"/>
                    </a:lnTo>
                    <a:cubicBezTo>
                      <a:pt x="21570" y="3045"/>
                      <a:pt x="21562" y="3150"/>
                      <a:pt x="21554" y="3256"/>
                    </a:cubicBezTo>
                    <a:cubicBezTo>
                      <a:pt x="21528" y="3578"/>
                      <a:pt x="21501" y="3912"/>
                      <a:pt x="21404" y="4218"/>
                    </a:cubicBezTo>
                    <a:cubicBezTo>
                      <a:pt x="21245" y="4717"/>
                      <a:pt x="21013" y="5062"/>
                      <a:pt x="20789" y="5395"/>
                    </a:cubicBezTo>
                    <a:cubicBezTo>
                      <a:pt x="20487" y="5845"/>
                      <a:pt x="20226" y="6234"/>
                      <a:pt x="20211" y="6922"/>
                    </a:cubicBezTo>
                    <a:cubicBezTo>
                      <a:pt x="20206" y="7112"/>
                      <a:pt x="20228" y="7208"/>
                      <a:pt x="20249" y="7302"/>
                    </a:cubicBezTo>
                    <a:cubicBezTo>
                      <a:pt x="20290" y="7487"/>
                      <a:pt x="20307" y="7625"/>
                      <a:pt x="20200" y="7985"/>
                    </a:cubicBezTo>
                    <a:cubicBezTo>
                      <a:pt x="20184" y="8043"/>
                      <a:pt x="20138" y="8105"/>
                      <a:pt x="20026" y="8253"/>
                    </a:cubicBezTo>
                    <a:cubicBezTo>
                      <a:pt x="19939" y="8368"/>
                      <a:pt x="19687" y="8700"/>
                      <a:pt x="19660" y="8842"/>
                    </a:cubicBezTo>
                    <a:lnTo>
                      <a:pt x="19701" y="8924"/>
                    </a:lnTo>
                    <a:cubicBezTo>
                      <a:pt x="19794" y="9135"/>
                      <a:pt x="19119" y="10128"/>
                      <a:pt x="19111" y="10138"/>
                    </a:cubicBezTo>
                    <a:cubicBezTo>
                      <a:pt x="18758" y="10636"/>
                      <a:pt x="18541" y="11059"/>
                      <a:pt x="18483" y="11738"/>
                    </a:cubicBezTo>
                    <a:cubicBezTo>
                      <a:pt x="18416" y="12511"/>
                      <a:pt x="18190" y="12797"/>
                      <a:pt x="17876" y="13194"/>
                    </a:cubicBezTo>
                    <a:cubicBezTo>
                      <a:pt x="17782" y="13312"/>
                      <a:pt x="17679" y="13443"/>
                      <a:pt x="17566" y="13603"/>
                    </a:cubicBezTo>
                    <a:cubicBezTo>
                      <a:pt x="16787" y="14714"/>
                      <a:pt x="16367" y="16540"/>
                      <a:pt x="16306" y="17767"/>
                    </a:cubicBezTo>
                    <a:cubicBezTo>
                      <a:pt x="16288" y="18129"/>
                      <a:pt x="16341" y="18481"/>
                      <a:pt x="16391" y="18822"/>
                    </a:cubicBezTo>
                    <a:cubicBezTo>
                      <a:pt x="16461" y="19297"/>
                      <a:pt x="16533" y="19788"/>
                      <a:pt x="16426" y="20324"/>
                    </a:cubicBezTo>
                    <a:cubicBezTo>
                      <a:pt x="16396" y="20472"/>
                      <a:pt x="16377" y="20615"/>
                      <a:pt x="16368" y="20764"/>
                    </a:cubicBezTo>
                    <a:lnTo>
                      <a:pt x="16360" y="20900"/>
                    </a:lnTo>
                    <a:lnTo>
                      <a:pt x="2882" y="21600"/>
                    </a:lnTo>
                    <a:cubicBezTo>
                      <a:pt x="2882" y="21600"/>
                      <a:pt x="2882" y="18462"/>
                      <a:pt x="2882" y="18462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57" name="Shape"/>
              <p:cNvSpPr/>
              <p:nvPr/>
            </p:nvSpPr>
            <p:spPr>
              <a:xfrm>
                <a:off x="0" y="2337343"/>
                <a:ext cx="1901110" cy="1835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6" h="21600" extrusionOk="0">
                    <a:moveTo>
                      <a:pt x="15119" y="21600"/>
                    </a:moveTo>
                    <a:cubicBezTo>
                      <a:pt x="14966" y="21600"/>
                      <a:pt x="14838" y="21527"/>
                      <a:pt x="14715" y="21457"/>
                    </a:cubicBezTo>
                    <a:cubicBezTo>
                      <a:pt x="14640" y="21414"/>
                      <a:pt x="14569" y="21373"/>
                      <a:pt x="14493" y="21348"/>
                    </a:cubicBezTo>
                    <a:cubicBezTo>
                      <a:pt x="14372" y="21309"/>
                      <a:pt x="14248" y="21308"/>
                      <a:pt x="14117" y="21306"/>
                    </a:cubicBezTo>
                    <a:cubicBezTo>
                      <a:pt x="13978" y="21305"/>
                      <a:pt x="13834" y="21304"/>
                      <a:pt x="13695" y="21252"/>
                    </a:cubicBezTo>
                    <a:cubicBezTo>
                      <a:pt x="13594" y="21214"/>
                      <a:pt x="13520" y="21142"/>
                      <a:pt x="13450" y="21071"/>
                    </a:cubicBezTo>
                    <a:cubicBezTo>
                      <a:pt x="13393" y="21015"/>
                      <a:pt x="13339" y="20962"/>
                      <a:pt x="13274" y="20930"/>
                    </a:cubicBezTo>
                    <a:cubicBezTo>
                      <a:pt x="13143" y="20864"/>
                      <a:pt x="12986" y="20834"/>
                      <a:pt x="12835" y="20805"/>
                    </a:cubicBezTo>
                    <a:cubicBezTo>
                      <a:pt x="12514" y="20742"/>
                      <a:pt x="12183" y="20678"/>
                      <a:pt x="12038" y="20288"/>
                    </a:cubicBezTo>
                    <a:cubicBezTo>
                      <a:pt x="12009" y="20210"/>
                      <a:pt x="11991" y="20138"/>
                      <a:pt x="11974" y="20068"/>
                    </a:cubicBezTo>
                    <a:cubicBezTo>
                      <a:pt x="11945" y="19955"/>
                      <a:pt x="11918" y="19848"/>
                      <a:pt x="11848" y="19727"/>
                    </a:cubicBezTo>
                    <a:cubicBezTo>
                      <a:pt x="11815" y="19671"/>
                      <a:pt x="11780" y="19617"/>
                      <a:pt x="11744" y="19563"/>
                    </a:cubicBezTo>
                    <a:cubicBezTo>
                      <a:pt x="11638" y="19399"/>
                      <a:pt x="11528" y="19230"/>
                      <a:pt x="11492" y="19023"/>
                    </a:cubicBezTo>
                    <a:cubicBezTo>
                      <a:pt x="11473" y="18913"/>
                      <a:pt x="11485" y="18789"/>
                      <a:pt x="11497" y="18669"/>
                    </a:cubicBezTo>
                    <a:cubicBezTo>
                      <a:pt x="11511" y="18534"/>
                      <a:pt x="11523" y="18407"/>
                      <a:pt x="11494" y="18310"/>
                    </a:cubicBezTo>
                    <a:cubicBezTo>
                      <a:pt x="11456" y="18184"/>
                      <a:pt x="11350" y="18110"/>
                      <a:pt x="11237" y="18032"/>
                    </a:cubicBezTo>
                    <a:cubicBezTo>
                      <a:pt x="11162" y="17980"/>
                      <a:pt x="11085" y="17926"/>
                      <a:pt x="11025" y="17853"/>
                    </a:cubicBezTo>
                    <a:cubicBezTo>
                      <a:pt x="10912" y="17718"/>
                      <a:pt x="10863" y="17556"/>
                      <a:pt x="10816" y="17398"/>
                    </a:cubicBezTo>
                    <a:cubicBezTo>
                      <a:pt x="10774" y="17260"/>
                      <a:pt x="10734" y="17129"/>
                      <a:pt x="10655" y="17026"/>
                    </a:cubicBezTo>
                    <a:cubicBezTo>
                      <a:pt x="10596" y="16948"/>
                      <a:pt x="10525" y="16901"/>
                      <a:pt x="10451" y="16852"/>
                    </a:cubicBezTo>
                    <a:cubicBezTo>
                      <a:pt x="10332" y="16772"/>
                      <a:pt x="10209" y="16690"/>
                      <a:pt x="10146" y="16485"/>
                    </a:cubicBezTo>
                    <a:cubicBezTo>
                      <a:pt x="10038" y="16135"/>
                      <a:pt x="9894" y="15829"/>
                      <a:pt x="9741" y="15504"/>
                    </a:cubicBezTo>
                    <a:cubicBezTo>
                      <a:pt x="9671" y="15356"/>
                      <a:pt x="9599" y="15203"/>
                      <a:pt x="9531" y="15045"/>
                    </a:cubicBezTo>
                    <a:cubicBezTo>
                      <a:pt x="9268" y="14441"/>
                      <a:pt x="8575" y="13850"/>
                      <a:pt x="7954" y="13700"/>
                    </a:cubicBezTo>
                    <a:lnTo>
                      <a:pt x="7904" y="13688"/>
                    </a:lnTo>
                    <a:cubicBezTo>
                      <a:pt x="7664" y="13630"/>
                      <a:pt x="7364" y="13557"/>
                      <a:pt x="7087" y="13557"/>
                    </a:cubicBezTo>
                    <a:cubicBezTo>
                      <a:pt x="6772" y="13557"/>
                      <a:pt x="6547" y="13649"/>
                      <a:pt x="6400" y="13839"/>
                    </a:cubicBezTo>
                    <a:cubicBezTo>
                      <a:pt x="6374" y="13872"/>
                      <a:pt x="6307" y="14020"/>
                      <a:pt x="6236" y="14176"/>
                    </a:cubicBezTo>
                    <a:cubicBezTo>
                      <a:pt x="5974" y="14753"/>
                      <a:pt x="5760" y="15194"/>
                      <a:pt x="5587" y="15194"/>
                    </a:cubicBezTo>
                    <a:cubicBezTo>
                      <a:pt x="5574" y="15194"/>
                      <a:pt x="5562" y="15192"/>
                      <a:pt x="5550" y="15188"/>
                    </a:cubicBezTo>
                    <a:cubicBezTo>
                      <a:pt x="5400" y="15133"/>
                      <a:pt x="5206" y="15035"/>
                      <a:pt x="5035" y="14949"/>
                    </a:cubicBezTo>
                    <a:cubicBezTo>
                      <a:pt x="4979" y="14921"/>
                      <a:pt x="4924" y="14893"/>
                      <a:pt x="4873" y="14868"/>
                    </a:cubicBezTo>
                    <a:cubicBezTo>
                      <a:pt x="4385" y="14629"/>
                      <a:pt x="3719" y="14221"/>
                      <a:pt x="3314" y="13641"/>
                    </a:cubicBezTo>
                    <a:cubicBezTo>
                      <a:pt x="3090" y="13320"/>
                      <a:pt x="2999" y="12937"/>
                      <a:pt x="2912" y="12566"/>
                    </a:cubicBezTo>
                    <a:cubicBezTo>
                      <a:pt x="2850" y="12307"/>
                      <a:pt x="2787" y="12040"/>
                      <a:pt x="2679" y="11799"/>
                    </a:cubicBezTo>
                    <a:cubicBezTo>
                      <a:pt x="2567" y="11551"/>
                      <a:pt x="2362" y="11403"/>
                      <a:pt x="2144" y="11246"/>
                    </a:cubicBezTo>
                    <a:cubicBezTo>
                      <a:pt x="2035" y="11167"/>
                      <a:pt x="1922" y="11086"/>
                      <a:pt x="1823" y="10992"/>
                    </a:cubicBezTo>
                    <a:cubicBezTo>
                      <a:pt x="1585" y="10764"/>
                      <a:pt x="1372" y="10486"/>
                      <a:pt x="1167" y="10217"/>
                    </a:cubicBezTo>
                    <a:cubicBezTo>
                      <a:pt x="1087" y="10111"/>
                      <a:pt x="1007" y="10007"/>
                      <a:pt x="927" y="9907"/>
                    </a:cubicBezTo>
                    <a:cubicBezTo>
                      <a:pt x="874" y="9841"/>
                      <a:pt x="816" y="9740"/>
                      <a:pt x="755" y="9634"/>
                    </a:cubicBezTo>
                    <a:cubicBezTo>
                      <a:pt x="614" y="9388"/>
                      <a:pt x="439" y="9081"/>
                      <a:pt x="248" y="9066"/>
                    </a:cubicBezTo>
                    <a:lnTo>
                      <a:pt x="218" y="9064"/>
                    </a:lnTo>
                    <a:lnTo>
                      <a:pt x="0" y="8548"/>
                    </a:lnTo>
                    <a:lnTo>
                      <a:pt x="5872" y="9045"/>
                    </a:lnTo>
                    <a:lnTo>
                      <a:pt x="6531" y="0"/>
                    </a:lnTo>
                    <a:lnTo>
                      <a:pt x="11316" y="234"/>
                    </a:lnTo>
                    <a:lnTo>
                      <a:pt x="11157" y="4155"/>
                    </a:lnTo>
                    <a:lnTo>
                      <a:pt x="11315" y="4155"/>
                    </a:lnTo>
                    <a:lnTo>
                      <a:pt x="11331" y="4177"/>
                    </a:lnTo>
                    <a:cubicBezTo>
                      <a:pt x="11355" y="4213"/>
                      <a:pt x="11380" y="4256"/>
                      <a:pt x="11405" y="4300"/>
                    </a:cubicBezTo>
                    <a:cubicBezTo>
                      <a:pt x="11461" y="4397"/>
                      <a:pt x="11524" y="4507"/>
                      <a:pt x="11596" y="4552"/>
                    </a:cubicBezTo>
                    <a:cubicBezTo>
                      <a:pt x="11637" y="4578"/>
                      <a:pt x="11726" y="4599"/>
                      <a:pt x="11799" y="4599"/>
                    </a:cubicBezTo>
                    <a:cubicBezTo>
                      <a:pt x="11825" y="4599"/>
                      <a:pt x="11847" y="4596"/>
                      <a:pt x="11861" y="4591"/>
                    </a:cubicBezTo>
                    <a:cubicBezTo>
                      <a:pt x="11889" y="4577"/>
                      <a:pt x="11994" y="4496"/>
                      <a:pt x="12003" y="4465"/>
                    </a:cubicBezTo>
                    <a:cubicBezTo>
                      <a:pt x="12001" y="4473"/>
                      <a:pt x="12007" y="4486"/>
                      <a:pt x="12013" y="4490"/>
                    </a:cubicBezTo>
                    <a:lnTo>
                      <a:pt x="12047" y="4391"/>
                    </a:lnTo>
                    <a:cubicBezTo>
                      <a:pt x="12252" y="4459"/>
                      <a:pt x="12405" y="4726"/>
                      <a:pt x="12440" y="4952"/>
                    </a:cubicBezTo>
                    <a:cubicBezTo>
                      <a:pt x="12482" y="4956"/>
                      <a:pt x="12523" y="4958"/>
                      <a:pt x="12564" y="4960"/>
                    </a:cubicBezTo>
                    <a:cubicBezTo>
                      <a:pt x="12654" y="4966"/>
                      <a:pt x="12747" y="4971"/>
                      <a:pt x="12842" y="4991"/>
                    </a:cubicBezTo>
                    <a:cubicBezTo>
                      <a:pt x="12895" y="5002"/>
                      <a:pt x="12958" y="5006"/>
                      <a:pt x="13025" y="5010"/>
                    </a:cubicBezTo>
                    <a:cubicBezTo>
                      <a:pt x="13122" y="5015"/>
                      <a:pt x="13222" y="5021"/>
                      <a:pt x="13302" y="5051"/>
                    </a:cubicBezTo>
                    <a:cubicBezTo>
                      <a:pt x="13362" y="5074"/>
                      <a:pt x="13399" y="5108"/>
                      <a:pt x="13429" y="5135"/>
                    </a:cubicBezTo>
                    <a:cubicBezTo>
                      <a:pt x="13467" y="5170"/>
                      <a:pt x="13492" y="5193"/>
                      <a:pt x="13559" y="5194"/>
                    </a:cubicBezTo>
                    <a:lnTo>
                      <a:pt x="13559" y="5194"/>
                    </a:lnTo>
                    <a:cubicBezTo>
                      <a:pt x="13602" y="5194"/>
                      <a:pt x="13644" y="5175"/>
                      <a:pt x="13689" y="5156"/>
                    </a:cubicBezTo>
                    <a:cubicBezTo>
                      <a:pt x="13741" y="5132"/>
                      <a:pt x="13800" y="5106"/>
                      <a:pt x="13869" y="5106"/>
                    </a:cubicBezTo>
                    <a:cubicBezTo>
                      <a:pt x="13884" y="5106"/>
                      <a:pt x="13900" y="5108"/>
                      <a:pt x="13917" y="5111"/>
                    </a:cubicBezTo>
                    <a:cubicBezTo>
                      <a:pt x="14064" y="5137"/>
                      <a:pt x="14140" y="5253"/>
                      <a:pt x="14214" y="5364"/>
                    </a:cubicBezTo>
                    <a:cubicBezTo>
                      <a:pt x="14274" y="5454"/>
                      <a:pt x="14330" y="5539"/>
                      <a:pt x="14422" y="5579"/>
                    </a:cubicBezTo>
                    <a:cubicBezTo>
                      <a:pt x="14447" y="5591"/>
                      <a:pt x="14472" y="5596"/>
                      <a:pt x="14496" y="5596"/>
                    </a:cubicBezTo>
                    <a:cubicBezTo>
                      <a:pt x="14545" y="5596"/>
                      <a:pt x="14589" y="5574"/>
                      <a:pt x="14641" y="5549"/>
                    </a:cubicBezTo>
                    <a:cubicBezTo>
                      <a:pt x="14699" y="5520"/>
                      <a:pt x="14765" y="5487"/>
                      <a:pt x="14846" y="5487"/>
                    </a:cubicBezTo>
                    <a:cubicBezTo>
                      <a:pt x="14892" y="5487"/>
                      <a:pt x="14937" y="5497"/>
                      <a:pt x="14985" y="5518"/>
                    </a:cubicBezTo>
                    <a:lnTo>
                      <a:pt x="15035" y="5540"/>
                    </a:lnTo>
                    <a:cubicBezTo>
                      <a:pt x="15137" y="5585"/>
                      <a:pt x="15204" y="5615"/>
                      <a:pt x="15326" y="5645"/>
                    </a:cubicBezTo>
                    <a:lnTo>
                      <a:pt x="15361" y="5653"/>
                    </a:lnTo>
                    <a:cubicBezTo>
                      <a:pt x="15475" y="5680"/>
                      <a:pt x="15575" y="5704"/>
                      <a:pt x="15610" y="5858"/>
                    </a:cubicBezTo>
                    <a:cubicBezTo>
                      <a:pt x="15649" y="5829"/>
                      <a:pt x="15668" y="5782"/>
                      <a:pt x="15693" y="5716"/>
                    </a:cubicBezTo>
                    <a:cubicBezTo>
                      <a:pt x="15719" y="5647"/>
                      <a:pt x="15749" y="5568"/>
                      <a:pt x="15823" y="5523"/>
                    </a:cubicBezTo>
                    <a:cubicBezTo>
                      <a:pt x="15859" y="5501"/>
                      <a:pt x="15892" y="5491"/>
                      <a:pt x="15925" y="5491"/>
                    </a:cubicBezTo>
                    <a:cubicBezTo>
                      <a:pt x="15986" y="5491"/>
                      <a:pt x="16029" y="5529"/>
                      <a:pt x="16066" y="5563"/>
                    </a:cubicBezTo>
                    <a:cubicBezTo>
                      <a:pt x="16099" y="5593"/>
                      <a:pt x="16129" y="5620"/>
                      <a:pt x="16173" y="5631"/>
                    </a:cubicBezTo>
                    <a:cubicBezTo>
                      <a:pt x="16189" y="5635"/>
                      <a:pt x="16205" y="5637"/>
                      <a:pt x="16223" y="5637"/>
                    </a:cubicBezTo>
                    <a:cubicBezTo>
                      <a:pt x="16265" y="5637"/>
                      <a:pt x="16308" y="5626"/>
                      <a:pt x="16354" y="5615"/>
                    </a:cubicBezTo>
                    <a:cubicBezTo>
                      <a:pt x="16403" y="5603"/>
                      <a:pt x="16454" y="5590"/>
                      <a:pt x="16508" y="5590"/>
                    </a:cubicBezTo>
                    <a:cubicBezTo>
                      <a:pt x="16559" y="5590"/>
                      <a:pt x="16605" y="5602"/>
                      <a:pt x="16649" y="5625"/>
                    </a:cubicBezTo>
                    <a:cubicBezTo>
                      <a:pt x="16746" y="5677"/>
                      <a:pt x="16813" y="5786"/>
                      <a:pt x="16871" y="5882"/>
                    </a:cubicBezTo>
                    <a:cubicBezTo>
                      <a:pt x="16886" y="5906"/>
                      <a:pt x="16900" y="5930"/>
                      <a:pt x="16915" y="5951"/>
                    </a:cubicBezTo>
                    <a:cubicBezTo>
                      <a:pt x="17092" y="5784"/>
                      <a:pt x="17273" y="5670"/>
                      <a:pt x="17542" y="5652"/>
                    </a:cubicBezTo>
                    <a:cubicBezTo>
                      <a:pt x="17667" y="5644"/>
                      <a:pt x="17794" y="5628"/>
                      <a:pt x="17918" y="5614"/>
                    </a:cubicBezTo>
                    <a:cubicBezTo>
                      <a:pt x="18035" y="5599"/>
                      <a:pt x="18156" y="5585"/>
                      <a:pt x="18275" y="5576"/>
                    </a:cubicBezTo>
                    <a:cubicBezTo>
                      <a:pt x="18303" y="5574"/>
                      <a:pt x="18361" y="5559"/>
                      <a:pt x="18423" y="5543"/>
                    </a:cubicBezTo>
                    <a:cubicBezTo>
                      <a:pt x="18524" y="5517"/>
                      <a:pt x="18639" y="5487"/>
                      <a:pt x="18717" y="5487"/>
                    </a:cubicBezTo>
                    <a:cubicBezTo>
                      <a:pt x="18757" y="5487"/>
                      <a:pt x="18785" y="5494"/>
                      <a:pt x="18806" y="5510"/>
                    </a:cubicBezTo>
                    <a:cubicBezTo>
                      <a:pt x="18821" y="5520"/>
                      <a:pt x="19303" y="5828"/>
                      <a:pt x="19564" y="5995"/>
                    </a:cubicBezTo>
                    <a:lnTo>
                      <a:pt x="19913" y="6021"/>
                    </a:lnTo>
                    <a:lnTo>
                      <a:pt x="19913" y="6112"/>
                    </a:lnTo>
                    <a:lnTo>
                      <a:pt x="20574" y="6223"/>
                    </a:lnTo>
                    <a:lnTo>
                      <a:pt x="20574" y="7275"/>
                    </a:lnTo>
                    <a:lnTo>
                      <a:pt x="20826" y="7263"/>
                    </a:lnTo>
                    <a:lnTo>
                      <a:pt x="20696" y="7357"/>
                    </a:lnTo>
                    <a:cubicBezTo>
                      <a:pt x="20696" y="7498"/>
                      <a:pt x="20694" y="7640"/>
                      <a:pt x="20691" y="7782"/>
                    </a:cubicBezTo>
                    <a:cubicBezTo>
                      <a:pt x="20687" y="8044"/>
                      <a:pt x="20682" y="8315"/>
                      <a:pt x="20692" y="8579"/>
                    </a:cubicBezTo>
                    <a:cubicBezTo>
                      <a:pt x="20695" y="8655"/>
                      <a:pt x="20686" y="8747"/>
                      <a:pt x="20677" y="8845"/>
                    </a:cubicBezTo>
                    <a:cubicBezTo>
                      <a:pt x="20664" y="8988"/>
                      <a:pt x="20648" y="9151"/>
                      <a:pt x="20676" y="9249"/>
                    </a:cubicBezTo>
                    <a:cubicBezTo>
                      <a:pt x="20701" y="9337"/>
                      <a:pt x="20784" y="9407"/>
                      <a:pt x="20871" y="9481"/>
                    </a:cubicBezTo>
                    <a:cubicBezTo>
                      <a:pt x="20983" y="9576"/>
                      <a:pt x="21099" y="9674"/>
                      <a:pt x="21118" y="9828"/>
                    </a:cubicBezTo>
                    <a:cubicBezTo>
                      <a:pt x="21127" y="9908"/>
                      <a:pt x="21123" y="9970"/>
                      <a:pt x="21119" y="10019"/>
                    </a:cubicBezTo>
                    <a:cubicBezTo>
                      <a:pt x="21113" y="10103"/>
                      <a:pt x="21109" y="10154"/>
                      <a:pt x="21171" y="10246"/>
                    </a:cubicBezTo>
                    <a:cubicBezTo>
                      <a:pt x="21203" y="10293"/>
                      <a:pt x="21239" y="10335"/>
                      <a:pt x="21277" y="10379"/>
                    </a:cubicBezTo>
                    <a:cubicBezTo>
                      <a:pt x="21344" y="10457"/>
                      <a:pt x="21413" y="10538"/>
                      <a:pt x="21459" y="10652"/>
                    </a:cubicBezTo>
                    <a:cubicBezTo>
                      <a:pt x="21582" y="10957"/>
                      <a:pt x="21600" y="11338"/>
                      <a:pt x="21509" y="11698"/>
                    </a:cubicBezTo>
                    <a:cubicBezTo>
                      <a:pt x="21476" y="11828"/>
                      <a:pt x="21449" y="11968"/>
                      <a:pt x="21423" y="12103"/>
                    </a:cubicBezTo>
                    <a:cubicBezTo>
                      <a:pt x="21387" y="12291"/>
                      <a:pt x="21350" y="12486"/>
                      <a:pt x="21295" y="12664"/>
                    </a:cubicBezTo>
                    <a:cubicBezTo>
                      <a:pt x="21268" y="12752"/>
                      <a:pt x="21233" y="12833"/>
                      <a:pt x="21199" y="12911"/>
                    </a:cubicBezTo>
                    <a:cubicBezTo>
                      <a:pt x="21159" y="13002"/>
                      <a:pt x="21122" y="13088"/>
                      <a:pt x="21095" y="13186"/>
                    </a:cubicBezTo>
                    <a:cubicBezTo>
                      <a:pt x="21023" y="13454"/>
                      <a:pt x="21078" y="13697"/>
                      <a:pt x="21264" y="13928"/>
                    </a:cubicBezTo>
                    <a:lnTo>
                      <a:pt x="21325" y="14004"/>
                    </a:lnTo>
                    <a:lnTo>
                      <a:pt x="21230" y="14013"/>
                    </a:lnTo>
                    <a:cubicBezTo>
                      <a:pt x="21100" y="14027"/>
                      <a:pt x="20981" y="14036"/>
                      <a:pt x="20867" y="14043"/>
                    </a:cubicBezTo>
                    <a:cubicBezTo>
                      <a:pt x="20824" y="14045"/>
                      <a:pt x="20780" y="14046"/>
                      <a:pt x="20736" y="14046"/>
                    </a:cubicBezTo>
                    <a:cubicBezTo>
                      <a:pt x="20644" y="14046"/>
                      <a:pt x="20551" y="14042"/>
                      <a:pt x="20458" y="14037"/>
                    </a:cubicBezTo>
                    <a:cubicBezTo>
                      <a:pt x="20420" y="14036"/>
                      <a:pt x="20382" y="14034"/>
                      <a:pt x="20345" y="14032"/>
                    </a:cubicBezTo>
                    <a:cubicBezTo>
                      <a:pt x="20353" y="14166"/>
                      <a:pt x="20343" y="14293"/>
                      <a:pt x="20258" y="14334"/>
                    </a:cubicBezTo>
                    <a:cubicBezTo>
                      <a:pt x="20245" y="14340"/>
                      <a:pt x="20230" y="14344"/>
                      <a:pt x="20214" y="14344"/>
                    </a:cubicBezTo>
                    <a:cubicBezTo>
                      <a:pt x="20172" y="14344"/>
                      <a:pt x="20131" y="14320"/>
                      <a:pt x="20092" y="14297"/>
                    </a:cubicBezTo>
                    <a:cubicBezTo>
                      <a:pt x="20064" y="14281"/>
                      <a:pt x="20033" y="14262"/>
                      <a:pt x="20014" y="14262"/>
                    </a:cubicBezTo>
                    <a:lnTo>
                      <a:pt x="20014" y="14262"/>
                    </a:lnTo>
                    <a:cubicBezTo>
                      <a:pt x="19986" y="14262"/>
                      <a:pt x="19956" y="14278"/>
                      <a:pt x="19923" y="14294"/>
                    </a:cubicBezTo>
                    <a:cubicBezTo>
                      <a:pt x="19883" y="14314"/>
                      <a:pt x="19843" y="14335"/>
                      <a:pt x="19797" y="14335"/>
                    </a:cubicBezTo>
                    <a:cubicBezTo>
                      <a:pt x="19760" y="14335"/>
                      <a:pt x="19725" y="14321"/>
                      <a:pt x="19696" y="14292"/>
                    </a:cubicBezTo>
                    <a:cubicBezTo>
                      <a:pt x="19627" y="14227"/>
                      <a:pt x="19642" y="14086"/>
                      <a:pt x="19665" y="13946"/>
                    </a:cubicBezTo>
                    <a:cubicBezTo>
                      <a:pt x="19646" y="13943"/>
                      <a:pt x="19630" y="13942"/>
                      <a:pt x="19615" y="13942"/>
                    </a:cubicBezTo>
                    <a:cubicBezTo>
                      <a:pt x="19549" y="13942"/>
                      <a:pt x="19542" y="13963"/>
                      <a:pt x="19539" y="14068"/>
                    </a:cubicBezTo>
                    <a:cubicBezTo>
                      <a:pt x="19536" y="14156"/>
                      <a:pt x="19532" y="14276"/>
                      <a:pt x="19411" y="14328"/>
                    </a:cubicBezTo>
                    <a:lnTo>
                      <a:pt x="19372" y="14231"/>
                    </a:lnTo>
                    <a:cubicBezTo>
                      <a:pt x="19359" y="14237"/>
                      <a:pt x="19352" y="14258"/>
                      <a:pt x="19356" y="14269"/>
                    </a:cubicBezTo>
                    <a:cubicBezTo>
                      <a:pt x="19350" y="14254"/>
                      <a:pt x="19321" y="14227"/>
                      <a:pt x="19289" y="14202"/>
                    </a:cubicBezTo>
                    <a:cubicBezTo>
                      <a:pt x="19365" y="14366"/>
                      <a:pt x="19572" y="14538"/>
                      <a:pt x="19759" y="14538"/>
                    </a:cubicBezTo>
                    <a:cubicBezTo>
                      <a:pt x="19781" y="14538"/>
                      <a:pt x="19802" y="14536"/>
                      <a:pt x="19821" y="14531"/>
                    </a:cubicBezTo>
                    <a:lnTo>
                      <a:pt x="19915" y="14508"/>
                    </a:lnTo>
                    <a:lnTo>
                      <a:pt x="19879" y="14601"/>
                    </a:lnTo>
                    <a:cubicBezTo>
                      <a:pt x="19797" y="14816"/>
                      <a:pt x="19651" y="14847"/>
                      <a:pt x="19498" y="14879"/>
                    </a:cubicBezTo>
                    <a:cubicBezTo>
                      <a:pt x="19466" y="14886"/>
                      <a:pt x="19433" y="14893"/>
                      <a:pt x="19399" y="14902"/>
                    </a:cubicBezTo>
                    <a:cubicBezTo>
                      <a:pt x="19096" y="14980"/>
                      <a:pt x="18805" y="15249"/>
                      <a:pt x="18523" y="15509"/>
                    </a:cubicBezTo>
                    <a:cubicBezTo>
                      <a:pt x="18166" y="15838"/>
                      <a:pt x="17797" y="16178"/>
                      <a:pt x="17373" y="16178"/>
                    </a:cubicBezTo>
                    <a:cubicBezTo>
                      <a:pt x="17373" y="16178"/>
                      <a:pt x="17373" y="16178"/>
                      <a:pt x="17373" y="16178"/>
                    </a:cubicBezTo>
                    <a:cubicBezTo>
                      <a:pt x="17335" y="16178"/>
                      <a:pt x="17296" y="16176"/>
                      <a:pt x="17258" y="16170"/>
                    </a:cubicBezTo>
                    <a:lnTo>
                      <a:pt x="17240" y="16167"/>
                    </a:lnTo>
                    <a:lnTo>
                      <a:pt x="17228" y="16154"/>
                    </a:lnTo>
                    <a:cubicBezTo>
                      <a:pt x="17179" y="16100"/>
                      <a:pt x="17080" y="16068"/>
                      <a:pt x="16962" y="16068"/>
                    </a:cubicBezTo>
                    <a:cubicBezTo>
                      <a:pt x="16882" y="16068"/>
                      <a:pt x="16802" y="16084"/>
                      <a:pt x="16747" y="16110"/>
                    </a:cubicBezTo>
                    <a:cubicBezTo>
                      <a:pt x="16662" y="16152"/>
                      <a:pt x="16654" y="16174"/>
                      <a:pt x="16654" y="16175"/>
                    </a:cubicBezTo>
                    <a:cubicBezTo>
                      <a:pt x="16658" y="16185"/>
                      <a:pt x="16695" y="16214"/>
                      <a:pt x="16717" y="16232"/>
                    </a:cubicBezTo>
                    <a:cubicBezTo>
                      <a:pt x="16751" y="16258"/>
                      <a:pt x="16790" y="16288"/>
                      <a:pt x="16816" y="16326"/>
                    </a:cubicBezTo>
                    <a:cubicBezTo>
                      <a:pt x="16859" y="16388"/>
                      <a:pt x="16868" y="16472"/>
                      <a:pt x="16841" y="16557"/>
                    </a:cubicBezTo>
                    <a:cubicBezTo>
                      <a:pt x="16809" y="16660"/>
                      <a:pt x="16733" y="16742"/>
                      <a:pt x="16644" y="16772"/>
                    </a:cubicBezTo>
                    <a:cubicBezTo>
                      <a:pt x="16604" y="16785"/>
                      <a:pt x="16569" y="16792"/>
                      <a:pt x="16535" y="16792"/>
                    </a:cubicBezTo>
                    <a:cubicBezTo>
                      <a:pt x="16478" y="16792"/>
                      <a:pt x="16437" y="16773"/>
                      <a:pt x="16404" y="16759"/>
                    </a:cubicBezTo>
                    <a:cubicBezTo>
                      <a:pt x="16377" y="16747"/>
                      <a:pt x="16356" y="16738"/>
                      <a:pt x="16331" y="16738"/>
                    </a:cubicBezTo>
                    <a:cubicBezTo>
                      <a:pt x="16300" y="16738"/>
                      <a:pt x="16262" y="16752"/>
                      <a:pt x="16214" y="16783"/>
                    </a:cubicBezTo>
                    <a:cubicBezTo>
                      <a:pt x="15791" y="17052"/>
                      <a:pt x="15601" y="17568"/>
                      <a:pt x="15428" y="18117"/>
                    </a:cubicBezTo>
                    <a:cubicBezTo>
                      <a:pt x="15393" y="18229"/>
                      <a:pt x="15352" y="18348"/>
                      <a:pt x="15308" y="18471"/>
                    </a:cubicBezTo>
                    <a:cubicBezTo>
                      <a:pt x="15159" y="18896"/>
                      <a:pt x="14990" y="19377"/>
                      <a:pt x="15030" y="19776"/>
                    </a:cubicBezTo>
                    <a:cubicBezTo>
                      <a:pt x="15062" y="20093"/>
                      <a:pt x="15218" y="20385"/>
                      <a:pt x="15370" y="20667"/>
                    </a:cubicBezTo>
                    <a:cubicBezTo>
                      <a:pt x="15439" y="20794"/>
                      <a:pt x="15510" y="20926"/>
                      <a:pt x="15568" y="21058"/>
                    </a:cubicBezTo>
                    <a:cubicBezTo>
                      <a:pt x="15639" y="21221"/>
                      <a:pt x="15650" y="21337"/>
                      <a:pt x="15602" y="21424"/>
                    </a:cubicBezTo>
                    <a:cubicBezTo>
                      <a:pt x="15538" y="21539"/>
                      <a:pt x="15382" y="21576"/>
                      <a:pt x="15168" y="21598"/>
                    </a:cubicBezTo>
                    <a:cubicBezTo>
                      <a:pt x="15151" y="21599"/>
                      <a:pt x="15135" y="21600"/>
                      <a:pt x="15119" y="21600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58" name="Shape"/>
              <p:cNvSpPr/>
              <p:nvPr/>
            </p:nvSpPr>
            <p:spPr>
              <a:xfrm>
                <a:off x="577885" y="2257357"/>
                <a:ext cx="1181838" cy="59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extrusionOk="0">
                    <a:moveTo>
                      <a:pt x="20956" y="21513"/>
                    </a:moveTo>
                    <a:lnTo>
                      <a:pt x="20939" y="21492"/>
                    </a:lnTo>
                    <a:cubicBezTo>
                      <a:pt x="20479" y="20930"/>
                      <a:pt x="19706" y="19984"/>
                      <a:pt x="19693" y="19965"/>
                    </a:cubicBezTo>
                    <a:lnTo>
                      <a:pt x="19693" y="19965"/>
                    </a:lnTo>
                    <a:cubicBezTo>
                      <a:pt x="19693" y="19965"/>
                      <a:pt x="19680" y="19954"/>
                      <a:pt x="19643" y="19954"/>
                    </a:cubicBezTo>
                    <a:cubicBezTo>
                      <a:pt x="19537" y="19954"/>
                      <a:pt x="19355" y="20044"/>
                      <a:pt x="19208" y="20117"/>
                    </a:cubicBezTo>
                    <a:cubicBezTo>
                      <a:pt x="19097" y="20172"/>
                      <a:pt x="19001" y="20220"/>
                      <a:pt x="18942" y="20228"/>
                    </a:cubicBezTo>
                    <a:cubicBezTo>
                      <a:pt x="18753" y="20254"/>
                      <a:pt x="18560" y="20299"/>
                      <a:pt x="18374" y="20342"/>
                    </a:cubicBezTo>
                    <a:cubicBezTo>
                      <a:pt x="18173" y="20388"/>
                      <a:pt x="17966" y="20436"/>
                      <a:pt x="17761" y="20462"/>
                    </a:cubicBezTo>
                    <a:cubicBezTo>
                      <a:pt x="17341" y="20517"/>
                      <a:pt x="17067" y="20885"/>
                      <a:pt x="16784" y="21420"/>
                    </a:cubicBezTo>
                    <a:lnTo>
                      <a:pt x="16720" y="21541"/>
                    </a:lnTo>
                    <a:lnTo>
                      <a:pt x="16664" y="21404"/>
                    </a:lnTo>
                    <a:cubicBezTo>
                      <a:pt x="16618" y="21291"/>
                      <a:pt x="16577" y="21160"/>
                      <a:pt x="16532" y="21022"/>
                    </a:cubicBezTo>
                    <a:cubicBezTo>
                      <a:pt x="16445" y="20748"/>
                      <a:pt x="16354" y="20465"/>
                      <a:pt x="16238" y="20345"/>
                    </a:cubicBezTo>
                    <a:cubicBezTo>
                      <a:pt x="16189" y="20295"/>
                      <a:pt x="16140" y="20272"/>
                      <a:pt x="16083" y="20272"/>
                    </a:cubicBezTo>
                    <a:cubicBezTo>
                      <a:pt x="16016" y="20272"/>
                      <a:pt x="15947" y="20305"/>
                      <a:pt x="15873" y="20340"/>
                    </a:cubicBezTo>
                    <a:cubicBezTo>
                      <a:pt x="15794" y="20378"/>
                      <a:pt x="15712" y="20416"/>
                      <a:pt x="15625" y="20416"/>
                    </a:cubicBezTo>
                    <a:cubicBezTo>
                      <a:pt x="15584" y="20416"/>
                      <a:pt x="15545" y="20408"/>
                      <a:pt x="15507" y="20390"/>
                    </a:cubicBezTo>
                    <a:cubicBezTo>
                      <a:pt x="15397" y="20337"/>
                      <a:pt x="15324" y="20211"/>
                      <a:pt x="15266" y="20110"/>
                    </a:cubicBezTo>
                    <a:cubicBezTo>
                      <a:pt x="15213" y="20018"/>
                      <a:pt x="15181" y="19966"/>
                      <a:pt x="15144" y="19966"/>
                    </a:cubicBezTo>
                    <a:cubicBezTo>
                      <a:pt x="15122" y="19966"/>
                      <a:pt x="15094" y="19985"/>
                      <a:pt x="15062" y="20022"/>
                    </a:cubicBezTo>
                    <a:cubicBezTo>
                      <a:pt x="14992" y="20103"/>
                      <a:pt x="14960" y="20266"/>
                      <a:pt x="14923" y="20454"/>
                    </a:cubicBezTo>
                    <a:cubicBezTo>
                      <a:pt x="14870" y="20722"/>
                      <a:pt x="14804" y="21056"/>
                      <a:pt x="14593" y="21162"/>
                    </a:cubicBezTo>
                    <a:lnTo>
                      <a:pt x="14500" y="21209"/>
                    </a:lnTo>
                    <a:lnTo>
                      <a:pt x="14492" y="21020"/>
                    </a:lnTo>
                    <a:cubicBezTo>
                      <a:pt x="14473" y="20581"/>
                      <a:pt x="14404" y="20550"/>
                      <a:pt x="14201" y="20459"/>
                    </a:cubicBezTo>
                    <a:lnTo>
                      <a:pt x="14143" y="20433"/>
                    </a:lnTo>
                    <a:cubicBezTo>
                      <a:pt x="13933" y="20334"/>
                      <a:pt x="13819" y="20237"/>
                      <a:pt x="13647" y="20091"/>
                    </a:cubicBezTo>
                    <a:lnTo>
                      <a:pt x="13567" y="20023"/>
                    </a:lnTo>
                    <a:cubicBezTo>
                      <a:pt x="13511" y="19976"/>
                      <a:pt x="13459" y="19953"/>
                      <a:pt x="13407" y="19953"/>
                    </a:cubicBezTo>
                    <a:cubicBezTo>
                      <a:pt x="13314" y="19953"/>
                      <a:pt x="13232" y="20031"/>
                      <a:pt x="13147" y="20112"/>
                    </a:cubicBezTo>
                    <a:cubicBezTo>
                      <a:pt x="13055" y="20200"/>
                      <a:pt x="12959" y="20291"/>
                      <a:pt x="12844" y="20291"/>
                    </a:cubicBezTo>
                    <a:cubicBezTo>
                      <a:pt x="12782" y="20291"/>
                      <a:pt x="12722" y="20265"/>
                      <a:pt x="12660" y="20213"/>
                    </a:cubicBezTo>
                    <a:cubicBezTo>
                      <a:pt x="12469" y="20051"/>
                      <a:pt x="12356" y="19724"/>
                      <a:pt x="12256" y="19436"/>
                    </a:cubicBezTo>
                    <a:cubicBezTo>
                      <a:pt x="12146" y="19121"/>
                      <a:pt x="12052" y="18849"/>
                      <a:pt x="11882" y="18790"/>
                    </a:cubicBezTo>
                    <a:cubicBezTo>
                      <a:pt x="11865" y="18784"/>
                      <a:pt x="11849" y="18781"/>
                      <a:pt x="11833" y="18781"/>
                    </a:cubicBezTo>
                    <a:cubicBezTo>
                      <a:pt x="11756" y="18781"/>
                      <a:pt x="11684" y="18843"/>
                      <a:pt x="11607" y="18908"/>
                    </a:cubicBezTo>
                    <a:cubicBezTo>
                      <a:pt x="11523" y="18978"/>
                      <a:pt x="11437" y="19051"/>
                      <a:pt x="11337" y="19051"/>
                    </a:cubicBezTo>
                    <a:cubicBezTo>
                      <a:pt x="11162" y="19047"/>
                      <a:pt x="11085" y="18910"/>
                      <a:pt x="11016" y="18788"/>
                    </a:cubicBezTo>
                    <a:cubicBezTo>
                      <a:pt x="10973" y="18712"/>
                      <a:pt x="10933" y="18641"/>
                      <a:pt x="10865" y="18593"/>
                    </a:cubicBezTo>
                    <a:cubicBezTo>
                      <a:pt x="10758" y="18516"/>
                      <a:pt x="10609" y="18500"/>
                      <a:pt x="10465" y="18483"/>
                    </a:cubicBezTo>
                    <a:cubicBezTo>
                      <a:pt x="10356" y="18471"/>
                      <a:pt x="10243" y="18459"/>
                      <a:pt x="10146" y="18420"/>
                    </a:cubicBezTo>
                    <a:cubicBezTo>
                      <a:pt x="10005" y="18363"/>
                      <a:pt x="9868" y="18348"/>
                      <a:pt x="9722" y="18332"/>
                    </a:cubicBezTo>
                    <a:cubicBezTo>
                      <a:pt x="9633" y="18322"/>
                      <a:pt x="9543" y="18312"/>
                      <a:pt x="9450" y="18293"/>
                    </a:cubicBezTo>
                    <a:lnTo>
                      <a:pt x="9384" y="18279"/>
                    </a:lnTo>
                    <a:lnTo>
                      <a:pt x="9378" y="18148"/>
                    </a:lnTo>
                    <a:cubicBezTo>
                      <a:pt x="9353" y="17612"/>
                      <a:pt x="9186" y="16956"/>
                      <a:pt x="8961" y="16671"/>
                    </a:cubicBezTo>
                    <a:cubicBezTo>
                      <a:pt x="8881" y="16927"/>
                      <a:pt x="8663" y="17172"/>
                      <a:pt x="8648" y="17181"/>
                    </a:cubicBezTo>
                    <a:cubicBezTo>
                      <a:pt x="8609" y="17206"/>
                      <a:pt x="8558" y="17219"/>
                      <a:pt x="8499" y="17219"/>
                    </a:cubicBezTo>
                    <a:cubicBezTo>
                      <a:pt x="8373" y="17219"/>
                      <a:pt x="8190" y="17154"/>
                      <a:pt x="8086" y="17028"/>
                    </a:cubicBezTo>
                    <a:cubicBezTo>
                      <a:pt x="7937" y="16845"/>
                      <a:pt x="7824" y="16472"/>
                      <a:pt x="7725" y="16142"/>
                    </a:cubicBezTo>
                    <a:cubicBezTo>
                      <a:pt x="7694" y="16040"/>
                      <a:pt x="7665" y="15940"/>
                      <a:pt x="7635" y="15853"/>
                    </a:cubicBezTo>
                    <a:lnTo>
                      <a:pt x="7295" y="15853"/>
                    </a:lnTo>
                    <a:lnTo>
                      <a:pt x="7551" y="3759"/>
                    </a:lnTo>
                    <a:lnTo>
                      <a:pt x="0" y="3053"/>
                    </a:lnTo>
                    <a:lnTo>
                      <a:pt x="116" y="0"/>
                    </a:lnTo>
                    <a:lnTo>
                      <a:pt x="10167" y="867"/>
                    </a:lnTo>
                    <a:lnTo>
                      <a:pt x="20907" y="739"/>
                    </a:lnTo>
                    <a:lnTo>
                      <a:pt x="20977" y="778"/>
                    </a:lnTo>
                    <a:lnTo>
                      <a:pt x="20988" y="906"/>
                    </a:lnTo>
                    <a:lnTo>
                      <a:pt x="20991" y="3790"/>
                    </a:lnTo>
                    <a:lnTo>
                      <a:pt x="20987" y="3793"/>
                    </a:lnTo>
                    <a:cubicBezTo>
                      <a:pt x="21074" y="4775"/>
                      <a:pt x="21600" y="10790"/>
                      <a:pt x="21596" y="12165"/>
                    </a:cubicBezTo>
                    <a:lnTo>
                      <a:pt x="21568" y="21600"/>
                    </a:lnTo>
                    <a:cubicBezTo>
                      <a:pt x="21568" y="21600"/>
                      <a:pt x="20956" y="21513"/>
                      <a:pt x="20956" y="21513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59" name="Shape"/>
              <p:cNvSpPr/>
              <p:nvPr/>
            </p:nvSpPr>
            <p:spPr>
              <a:xfrm>
                <a:off x="560104" y="222180"/>
                <a:ext cx="893720" cy="560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0" h="21600" extrusionOk="0">
                    <a:moveTo>
                      <a:pt x="20941" y="21600"/>
                    </a:moveTo>
                    <a:cubicBezTo>
                      <a:pt x="17962" y="21600"/>
                      <a:pt x="291" y="20326"/>
                      <a:pt x="112" y="20313"/>
                    </a:cubicBezTo>
                    <a:lnTo>
                      <a:pt x="0" y="20305"/>
                    </a:lnTo>
                    <a:lnTo>
                      <a:pt x="1211" y="0"/>
                    </a:lnTo>
                    <a:lnTo>
                      <a:pt x="1316" y="13"/>
                    </a:lnTo>
                    <a:cubicBezTo>
                      <a:pt x="1790" y="71"/>
                      <a:pt x="2265" y="126"/>
                      <a:pt x="2740" y="174"/>
                    </a:cubicBezTo>
                    <a:cubicBezTo>
                      <a:pt x="9099" y="825"/>
                      <a:pt x="15391" y="1015"/>
                      <a:pt x="19551" y="1059"/>
                    </a:cubicBezTo>
                    <a:lnTo>
                      <a:pt x="19629" y="1060"/>
                    </a:lnTo>
                    <a:lnTo>
                      <a:pt x="19652" y="1180"/>
                    </a:lnTo>
                    <a:cubicBezTo>
                      <a:pt x="19680" y="1325"/>
                      <a:pt x="19709" y="1470"/>
                      <a:pt x="19739" y="1614"/>
                    </a:cubicBezTo>
                    <a:cubicBezTo>
                      <a:pt x="19885" y="2332"/>
                      <a:pt x="20036" y="3074"/>
                      <a:pt x="19989" y="3935"/>
                    </a:cubicBezTo>
                    <a:cubicBezTo>
                      <a:pt x="19933" y="4939"/>
                      <a:pt x="19878" y="6436"/>
                      <a:pt x="20041" y="7828"/>
                    </a:cubicBezTo>
                    <a:cubicBezTo>
                      <a:pt x="20099" y="8318"/>
                      <a:pt x="20215" y="8770"/>
                      <a:pt x="20338" y="9248"/>
                    </a:cubicBezTo>
                    <a:cubicBezTo>
                      <a:pt x="20468" y="9752"/>
                      <a:pt x="20602" y="10273"/>
                      <a:pt x="20659" y="10837"/>
                    </a:cubicBezTo>
                    <a:cubicBezTo>
                      <a:pt x="20730" y="11538"/>
                      <a:pt x="20736" y="12275"/>
                      <a:pt x="20741" y="12988"/>
                    </a:cubicBezTo>
                    <a:cubicBezTo>
                      <a:pt x="20744" y="13435"/>
                      <a:pt x="20747" y="13898"/>
                      <a:pt x="20767" y="14338"/>
                    </a:cubicBezTo>
                    <a:cubicBezTo>
                      <a:pt x="20838" y="15912"/>
                      <a:pt x="20870" y="16431"/>
                      <a:pt x="21125" y="17913"/>
                    </a:cubicBezTo>
                    <a:cubicBezTo>
                      <a:pt x="21159" y="18110"/>
                      <a:pt x="21205" y="18293"/>
                      <a:pt x="21254" y="18487"/>
                    </a:cubicBezTo>
                    <a:cubicBezTo>
                      <a:pt x="21416" y="19136"/>
                      <a:pt x="21600" y="19870"/>
                      <a:pt x="21435" y="21441"/>
                    </a:cubicBezTo>
                    <a:lnTo>
                      <a:pt x="21422" y="21568"/>
                    </a:lnTo>
                    <a:lnTo>
                      <a:pt x="21342" y="21582"/>
                    </a:lnTo>
                    <a:cubicBezTo>
                      <a:pt x="21276" y="21594"/>
                      <a:pt x="21145" y="21600"/>
                      <a:pt x="20941" y="21600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60" name="Shape"/>
              <p:cNvSpPr/>
              <p:nvPr/>
            </p:nvSpPr>
            <p:spPr>
              <a:xfrm>
                <a:off x="488979" y="1235325"/>
                <a:ext cx="1132167" cy="5426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19" y="21600"/>
                    </a:moveTo>
                    <a:lnTo>
                      <a:pt x="4998" y="14564"/>
                    </a:lnTo>
                    <a:lnTo>
                      <a:pt x="0" y="13606"/>
                    </a:lnTo>
                    <a:lnTo>
                      <a:pt x="581" y="0"/>
                    </a:lnTo>
                    <a:lnTo>
                      <a:pt x="14055" y="1328"/>
                    </a:lnTo>
                    <a:lnTo>
                      <a:pt x="14958" y="2841"/>
                    </a:lnTo>
                    <a:cubicBezTo>
                      <a:pt x="15192" y="2367"/>
                      <a:pt x="15533" y="2128"/>
                      <a:pt x="15974" y="2128"/>
                    </a:cubicBezTo>
                    <a:cubicBezTo>
                      <a:pt x="16423" y="2128"/>
                      <a:pt x="16976" y="2393"/>
                      <a:pt x="17453" y="2837"/>
                    </a:cubicBezTo>
                    <a:cubicBezTo>
                      <a:pt x="17748" y="3111"/>
                      <a:pt x="17928" y="3434"/>
                      <a:pt x="18139" y="3899"/>
                    </a:cubicBezTo>
                    <a:cubicBezTo>
                      <a:pt x="18372" y="4411"/>
                      <a:pt x="18493" y="4518"/>
                      <a:pt x="18553" y="4518"/>
                    </a:cubicBezTo>
                    <a:cubicBezTo>
                      <a:pt x="18579" y="4518"/>
                      <a:pt x="18598" y="4498"/>
                      <a:pt x="18619" y="4452"/>
                    </a:cubicBezTo>
                    <a:lnTo>
                      <a:pt x="18699" y="4270"/>
                    </a:lnTo>
                    <a:lnTo>
                      <a:pt x="18756" y="4488"/>
                    </a:lnTo>
                    <a:cubicBezTo>
                      <a:pt x="18858" y="4885"/>
                      <a:pt x="18882" y="5227"/>
                      <a:pt x="18907" y="5590"/>
                    </a:cubicBezTo>
                    <a:cubicBezTo>
                      <a:pt x="18919" y="5766"/>
                      <a:pt x="18932" y="5948"/>
                      <a:pt x="18954" y="6149"/>
                    </a:cubicBezTo>
                    <a:cubicBezTo>
                      <a:pt x="19008" y="6632"/>
                      <a:pt x="19123" y="7015"/>
                      <a:pt x="19245" y="7421"/>
                    </a:cubicBezTo>
                    <a:cubicBezTo>
                      <a:pt x="19343" y="7746"/>
                      <a:pt x="19443" y="8081"/>
                      <a:pt x="19513" y="8476"/>
                    </a:cubicBezTo>
                    <a:cubicBezTo>
                      <a:pt x="19587" y="8901"/>
                      <a:pt x="19614" y="9330"/>
                      <a:pt x="19639" y="9744"/>
                    </a:cubicBezTo>
                    <a:cubicBezTo>
                      <a:pt x="19671" y="10259"/>
                      <a:pt x="19701" y="10745"/>
                      <a:pt x="19817" y="11216"/>
                    </a:cubicBezTo>
                    <a:cubicBezTo>
                      <a:pt x="19991" y="11919"/>
                      <a:pt x="20066" y="12682"/>
                      <a:pt x="20137" y="13420"/>
                    </a:cubicBezTo>
                    <a:cubicBezTo>
                      <a:pt x="20177" y="13832"/>
                      <a:pt x="20219" y="14259"/>
                      <a:pt x="20277" y="14664"/>
                    </a:cubicBezTo>
                    <a:cubicBezTo>
                      <a:pt x="20334" y="15066"/>
                      <a:pt x="20331" y="15485"/>
                      <a:pt x="20327" y="15891"/>
                    </a:cubicBezTo>
                    <a:cubicBezTo>
                      <a:pt x="20322" y="16504"/>
                      <a:pt x="20317" y="17083"/>
                      <a:pt x="20527" y="17510"/>
                    </a:cubicBezTo>
                    <a:lnTo>
                      <a:pt x="20551" y="17559"/>
                    </a:lnTo>
                    <a:cubicBezTo>
                      <a:pt x="20551" y="17559"/>
                      <a:pt x="21128" y="19724"/>
                      <a:pt x="21134" y="19746"/>
                    </a:cubicBezTo>
                    <a:cubicBezTo>
                      <a:pt x="21183" y="19930"/>
                      <a:pt x="21230" y="20145"/>
                      <a:pt x="21279" y="20372"/>
                    </a:cubicBezTo>
                    <a:cubicBezTo>
                      <a:pt x="21350" y="20701"/>
                      <a:pt x="21424" y="21042"/>
                      <a:pt x="21513" y="21326"/>
                    </a:cubicBezTo>
                    <a:lnTo>
                      <a:pt x="21600" y="21600"/>
                    </a:lnTo>
                    <a:cubicBezTo>
                      <a:pt x="21600" y="21600"/>
                      <a:pt x="4819" y="21600"/>
                      <a:pt x="4819" y="21600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61" name="Shape"/>
              <p:cNvSpPr/>
              <p:nvPr/>
            </p:nvSpPr>
            <p:spPr>
              <a:xfrm>
                <a:off x="1555847" y="1653026"/>
                <a:ext cx="908618" cy="778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855" y="19753"/>
                    </a:moveTo>
                    <a:lnTo>
                      <a:pt x="18288" y="19211"/>
                    </a:lnTo>
                    <a:lnTo>
                      <a:pt x="3867" y="19844"/>
                    </a:lnTo>
                    <a:lnTo>
                      <a:pt x="3866" y="19717"/>
                    </a:lnTo>
                    <a:cubicBezTo>
                      <a:pt x="3865" y="19618"/>
                      <a:pt x="3864" y="19244"/>
                      <a:pt x="3864" y="18689"/>
                    </a:cubicBezTo>
                    <a:cubicBezTo>
                      <a:pt x="3860" y="16010"/>
                      <a:pt x="3850" y="8897"/>
                      <a:pt x="3768" y="8152"/>
                    </a:cubicBezTo>
                    <a:cubicBezTo>
                      <a:pt x="3707" y="7613"/>
                      <a:pt x="3590" y="7528"/>
                      <a:pt x="3154" y="7425"/>
                    </a:cubicBezTo>
                    <a:lnTo>
                      <a:pt x="3111" y="7415"/>
                    </a:lnTo>
                    <a:lnTo>
                      <a:pt x="3087" y="7372"/>
                    </a:lnTo>
                    <a:cubicBezTo>
                      <a:pt x="3045" y="7298"/>
                      <a:pt x="2992" y="7210"/>
                      <a:pt x="2934" y="7114"/>
                    </a:cubicBezTo>
                    <a:cubicBezTo>
                      <a:pt x="2659" y="6662"/>
                      <a:pt x="2283" y="6042"/>
                      <a:pt x="2306" y="5584"/>
                    </a:cubicBezTo>
                    <a:cubicBezTo>
                      <a:pt x="2317" y="5368"/>
                      <a:pt x="2431" y="5160"/>
                      <a:pt x="2542" y="4960"/>
                    </a:cubicBezTo>
                    <a:cubicBezTo>
                      <a:pt x="2686" y="4697"/>
                      <a:pt x="2822" y="4449"/>
                      <a:pt x="2726" y="4219"/>
                    </a:cubicBezTo>
                    <a:cubicBezTo>
                      <a:pt x="2646" y="4027"/>
                      <a:pt x="2402" y="4002"/>
                      <a:pt x="2144" y="3975"/>
                    </a:cubicBezTo>
                    <a:cubicBezTo>
                      <a:pt x="1934" y="3953"/>
                      <a:pt x="1736" y="3933"/>
                      <a:pt x="1595" y="3820"/>
                    </a:cubicBezTo>
                    <a:cubicBezTo>
                      <a:pt x="1308" y="3593"/>
                      <a:pt x="1131" y="3136"/>
                      <a:pt x="975" y="2732"/>
                    </a:cubicBezTo>
                    <a:cubicBezTo>
                      <a:pt x="915" y="2578"/>
                      <a:pt x="859" y="2433"/>
                      <a:pt x="802" y="2314"/>
                    </a:cubicBezTo>
                    <a:cubicBezTo>
                      <a:pt x="786" y="2280"/>
                      <a:pt x="0" y="630"/>
                      <a:pt x="0" y="630"/>
                    </a:cubicBezTo>
                    <a:lnTo>
                      <a:pt x="12415" y="0"/>
                    </a:lnTo>
                    <a:lnTo>
                      <a:pt x="13541" y="1324"/>
                    </a:lnTo>
                    <a:lnTo>
                      <a:pt x="13196" y="3099"/>
                    </a:lnTo>
                    <a:lnTo>
                      <a:pt x="14539" y="5196"/>
                    </a:lnTo>
                    <a:lnTo>
                      <a:pt x="15925" y="6402"/>
                    </a:lnTo>
                    <a:cubicBezTo>
                      <a:pt x="15925" y="6402"/>
                      <a:pt x="16201" y="7470"/>
                      <a:pt x="16295" y="7831"/>
                    </a:cubicBezTo>
                    <a:cubicBezTo>
                      <a:pt x="16573" y="7711"/>
                      <a:pt x="17082" y="7645"/>
                      <a:pt x="17089" y="7645"/>
                    </a:cubicBezTo>
                    <a:cubicBezTo>
                      <a:pt x="17321" y="7670"/>
                      <a:pt x="17501" y="7790"/>
                      <a:pt x="17626" y="7994"/>
                    </a:cubicBezTo>
                    <a:cubicBezTo>
                      <a:pt x="17856" y="8372"/>
                      <a:pt x="17846" y="8935"/>
                      <a:pt x="17768" y="9302"/>
                    </a:cubicBezTo>
                    <a:cubicBezTo>
                      <a:pt x="17682" y="9709"/>
                      <a:pt x="17485" y="10107"/>
                      <a:pt x="17295" y="10493"/>
                    </a:cubicBezTo>
                    <a:cubicBezTo>
                      <a:pt x="17243" y="10598"/>
                      <a:pt x="17192" y="10702"/>
                      <a:pt x="17144" y="10803"/>
                    </a:cubicBezTo>
                    <a:cubicBezTo>
                      <a:pt x="17026" y="11056"/>
                      <a:pt x="17555" y="11393"/>
                      <a:pt x="17941" y="11640"/>
                    </a:cubicBezTo>
                    <a:cubicBezTo>
                      <a:pt x="18366" y="11910"/>
                      <a:pt x="18606" y="12074"/>
                      <a:pt x="18617" y="12288"/>
                    </a:cubicBezTo>
                    <a:cubicBezTo>
                      <a:pt x="18619" y="12317"/>
                      <a:pt x="18619" y="12346"/>
                      <a:pt x="18619" y="12376"/>
                    </a:cubicBezTo>
                    <a:cubicBezTo>
                      <a:pt x="18622" y="12376"/>
                      <a:pt x="18624" y="12376"/>
                      <a:pt x="18626" y="12376"/>
                    </a:cubicBezTo>
                    <a:cubicBezTo>
                      <a:pt x="18758" y="12376"/>
                      <a:pt x="18935" y="12437"/>
                      <a:pt x="19074" y="12490"/>
                    </a:cubicBezTo>
                    <a:lnTo>
                      <a:pt x="19096" y="12498"/>
                    </a:lnTo>
                    <a:cubicBezTo>
                      <a:pt x="19410" y="12613"/>
                      <a:pt x="19521" y="12729"/>
                      <a:pt x="19734" y="13008"/>
                    </a:cubicBezTo>
                    <a:cubicBezTo>
                      <a:pt x="20109" y="13496"/>
                      <a:pt x="20607" y="14232"/>
                      <a:pt x="20608" y="14986"/>
                    </a:cubicBezTo>
                    <a:cubicBezTo>
                      <a:pt x="20608" y="15059"/>
                      <a:pt x="20606" y="15132"/>
                      <a:pt x="20604" y="15205"/>
                    </a:cubicBezTo>
                    <a:cubicBezTo>
                      <a:pt x="20597" y="15443"/>
                      <a:pt x="20590" y="15668"/>
                      <a:pt x="20676" y="15872"/>
                    </a:cubicBezTo>
                    <a:cubicBezTo>
                      <a:pt x="20685" y="15890"/>
                      <a:pt x="20718" y="15929"/>
                      <a:pt x="20756" y="15978"/>
                    </a:cubicBezTo>
                    <a:cubicBezTo>
                      <a:pt x="20827" y="16067"/>
                      <a:pt x="20897" y="16155"/>
                      <a:pt x="20947" y="16238"/>
                    </a:cubicBezTo>
                    <a:lnTo>
                      <a:pt x="21278" y="15809"/>
                    </a:lnTo>
                    <a:lnTo>
                      <a:pt x="21600" y="16468"/>
                    </a:lnTo>
                    <a:lnTo>
                      <a:pt x="21600" y="18975"/>
                    </a:lnTo>
                    <a:cubicBezTo>
                      <a:pt x="21600" y="18975"/>
                      <a:pt x="20609" y="19089"/>
                      <a:pt x="20527" y="19098"/>
                    </a:cubicBezTo>
                    <a:cubicBezTo>
                      <a:pt x="20476" y="19154"/>
                      <a:pt x="20342" y="19453"/>
                      <a:pt x="20114" y="20961"/>
                    </a:cubicBezTo>
                    <a:cubicBezTo>
                      <a:pt x="20104" y="21028"/>
                      <a:pt x="20097" y="21078"/>
                      <a:pt x="20092" y="21106"/>
                    </a:cubicBezTo>
                    <a:cubicBezTo>
                      <a:pt x="20080" y="21180"/>
                      <a:pt x="20071" y="21255"/>
                      <a:pt x="20064" y="21332"/>
                    </a:cubicBezTo>
                    <a:lnTo>
                      <a:pt x="20054" y="21436"/>
                    </a:lnTo>
                    <a:lnTo>
                      <a:pt x="17675" y="21600"/>
                    </a:lnTo>
                    <a:cubicBezTo>
                      <a:pt x="17675" y="21600"/>
                      <a:pt x="18855" y="19753"/>
                      <a:pt x="18855" y="19753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62" name="Shape"/>
              <p:cNvSpPr/>
              <p:nvPr/>
            </p:nvSpPr>
            <p:spPr>
              <a:xfrm>
                <a:off x="720133" y="1768560"/>
                <a:ext cx="1005125" cy="5238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3" y="20867"/>
                    </a:moveTo>
                    <a:lnTo>
                      <a:pt x="0" y="20796"/>
                    </a:lnTo>
                    <a:lnTo>
                      <a:pt x="1" y="20677"/>
                    </a:lnTo>
                    <a:lnTo>
                      <a:pt x="442" y="0"/>
                    </a:lnTo>
                    <a:lnTo>
                      <a:pt x="19209" y="0"/>
                    </a:lnTo>
                    <a:lnTo>
                      <a:pt x="19237" y="82"/>
                    </a:lnTo>
                    <a:cubicBezTo>
                      <a:pt x="19312" y="300"/>
                      <a:pt x="19387" y="456"/>
                      <a:pt x="19467" y="561"/>
                    </a:cubicBezTo>
                    <a:cubicBezTo>
                      <a:pt x="19554" y="674"/>
                      <a:pt x="19716" y="701"/>
                      <a:pt x="19872" y="728"/>
                    </a:cubicBezTo>
                    <a:cubicBezTo>
                      <a:pt x="20136" y="772"/>
                      <a:pt x="20435" y="823"/>
                      <a:pt x="20555" y="1297"/>
                    </a:cubicBezTo>
                    <a:cubicBezTo>
                      <a:pt x="20688" y="1823"/>
                      <a:pt x="20522" y="2317"/>
                      <a:pt x="20376" y="2754"/>
                    </a:cubicBezTo>
                    <a:cubicBezTo>
                      <a:pt x="20286" y="3025"/>
                      <a:pt x="20200" y="3281"/>
                      <a:pt x="20193" y="3506"/>
                    </a:cubicBezTo>
                    <a:cubicBezTo>
                      <a:pt x="20176" y="4058"/>
                      <a:pt x="20507" y="4955"/>
                      <a:pt x="20726" y="5548"/>
                    </a:cubicBezTo>
                    <a:cubicBezTo>
                      <a:pt x="20770" y="5667"/>
                      <a:pt x="20811" y="5777"/>
                      <a:pt x="20846" y="5876"/>
                    </a:cubicBezTo>
                    <a:cubicBezTo>
                      <a:pt x="21280" y="6054"/>
                      <a:pt x="21449" y="6305"/>
                      <a:pt x="21513" y="7252"/>
                    </a:cubicBezTo>
                    <a:cubicBezTo>
                      <a:pt x="21576" y="8175"/>
                      <a:pt x="21595" y="15389"/>
                      <a:pt x="21600" y="21278"/>
                    </a:cubicBezTo>
                    <a:lnTo>
                      <a:pt x="21600" y="21520"/>
                    </a:lnTo>
                    <a:lnTo>
                      <a:pt x="21479" y="21455"/>
                    </a:lnTo>
                    <a:lnTo>
                      <a:pt x="8868" y="21600"/>
                    </a:lnTo>
                    <a:cubicBezTo>
                      <a:pt x="8868" y="21600"/>
                      <a:pt x="73" y="20867"/>
                      <a:pt x="73" y="20867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63" name="Shape"/>
              <p:cNvSpPr/>
              <p:nvPr/>
            </p:nvSpPr>
            <p:spPr>
              <a:xfrm>
                <a:off x="515651" y="737640"/>
                <a:ext cx="954794" cy="616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327" y="21600"/>
                    </a:moveTo>
                    <a:cubicBezTo>
                      <a:pt x="21159" y="21600"/>
                      <a:pt x="20963" y="21402"/>
                      <a:pt x="20691" y="20958"/>
                    </a:cubicBezTo>
                    <a:cubicBezTo>
                      <a:pt x="20452" y="20568"/>
                      <a:pt x="20262" y="20315"/>
                      <a:pt x="19941" y="20093"/>
                    </a:cubicBezTo>
                    <a:cubicBezTo>
                      <a:pt x="19400" y="19719"/>
                      <a:pt x="18775" y="19496"/>
                      <a:pt x="18269" y="19496"/>
                    </a:cubicBezTo>
                    <a:cubicBezTo>
                      <a:pt x="17763" y="19496"/>
                      <a:pt x="17386" y="19708"/>
                      <a:pt x="17148" y="20126"/>
                    </a:cubicBezTo>
                    <a:lnTo>
                      <a:pt x="17085" y="20237"/>
                    </a:lnTo>
                    <a:lnTo>
                      <a:pt x="15918" y="18787"/>
                    </a:lnTo>
                    <a:lnTo>
                      <a:pt x="0" y="17621"/>
                    </a:lnTo>
                    <a:lnTo>
                      <a:pt x="616" y="5630"/>
                    </a:lnTo>
                    <a:lnTo>
                      <a:pt x="963" y="0"/>
                    </a:lnTo>
                    <a:lnTo>
                      <a:pt x="1058" y="7"/>
                    </a:lnTo>
                    <a:cubicBezTo>
                      <a:pt x="1226" y="18"/>
                      <a:pt x="17838" y="1177"/>
                      <a:pt x="20637" y="1177"/>
                    </a:cubicBezTo>
                    <a:cubicBezTo>
                      <a:pt x="20818" y="1177"/>
                      <a:pt x="20937" y="1172"/>
                      <a:pt x="20991" y="1163"/>
                    </a:cubicBezTo>
                    <a:lnTo>
                      <a:pt x="21123" y="1140"/>
                    </a:lnTo>
                    <a:lnTo>
                      <a:pt x="21101" y="1343"/>
                    </a:lnTo>
                    <a:cubicBezTo>
                      <a:pt x="21090" y="1454"/>
                      <a:pt x="21075" y="1571"/>
                      <a:pt x="21059" y="1693"/>
                    </a:cubicBezTo>
                    <a:cubicBezTo>
                      <a:pt x="21003" y="2110"/>
                      <a:pt x="20853" y="2330"/>
                      <a:pt x="20722" y="2524"/>
                    </a:cubicBezTo>
                    <a:cubicBezTo>
                      <a:pt x="20634" y="2653"/>
                      <a:pt x="20552" y="2775"/>
                      <a:pt x="20496" y="2950"/>
                    </a:cubicBezTo>
                    <a:cubicBezTo>
                      <a:pt x="20294" y="3579"/>
                      <a:pt x="20544" y="3837"/>
                      <a:pt x="20968" y="4206"/>
                    </a:cubicBezTo>
                    <a:cubicBezTo>
                      <a:pt x="21178" y="4388"/>
                      <a:pt x="21375" y="4559"/>
                      <a:pt x="21473" y="4815"/>
                    </a:cubicBezTo>
                    <a:cubicBezTo>
                      <a:pt x="21537" y="4983"/>
                      <a:pt x="21563" y="6600"/>
                      <a:pt x="21508" y="14370"/>
                    </a:cubicBezTo>
                    <a:cubicBezTo>
                      <a:pt x="21503" y="15011"/>
                      <a:pt x="21500" y="15463"/>
                      <a:pt x="21500" y="15610"/>
                    </a:cubicBezTo>
                    <a:lnTo>
                      <a:pt x="21500" y="15766"/>
                    </a:lnTo>
                    <a:lnTo>
                      <a:pt x="21036" y="15766"/>
                    </a:lnTo>
                    <a:lnTo>
                      <a:pt x="21230" y="17103"/>
                    </a:lnTo>
                    <a:lnTo>
                      <a:pt x="21563" y="17927"/>
                    </a:lnTo>
                    <a:lnTo>
                      <a:pt x="21547" y="17998"/>
                    </a:lnTo>
                    <a:cubicBezTo>
                      <a:pt x="21430" y="18534"/>
                      <a:pt x="21174" y="19715"/>
                      <a:pt x="21111" y="20005"/>
                    </a:cubicBezTo>
                    <a:cubicBezTo>
                      <a:pt x="21184" y="20208"/>
                      <a:pt x="21425" y="20877"/>
                      <a:pt x="21547" y="21204"/>
                    </a:cubicBezTo>
                    <a:cubicBezTo>
                      <a:pt x="21554" y="21224"/>
                      <a:pt x="21562" y="21245"/>
                      <a:pt x="21569" y="21266"/>
                    </a:cubicBezTo>
                    <a:lnTo>
                      <a:pt x="21600" y="21362"/>
                    </a:lnTo>
                    <a:lnTo>
                      <a:pt x="21553" y="21442"/>
                    </a:lnTo>
                    <a:cubicBezTo>
                      <a:pt x="21490" y="21547"/>
                      <a:pt x="21414" y="21600"/>
                      <a:pt x="21327" y="21600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64" name="Shape"/>
              <p:cNvSpPr/>
              <p:nvPr/>
            </p:nvSpPr>
            <p:spPr>
              <a:xfrm>
                <a:off x="1440269" y="1164227"/>
                <a:ext cx="827547" cy="543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5" h="21600" extrusionOk="0">
                    <a:moveTo>
                      <a:pt x="16580" y="19654"/>
                    </a:moveTo>
                    <a:lnTo>
                      <a:pt x="3198" y="20540"/>
                    </a:lnTo>
                    <a:lnTo>
                      <a:pt x="3162" y="20487"/>
                    </a:lnTo>
                    <a:cubicBezTo>
                      <a:pt x="2803" y="19954"/>
                      <a:pt x="2811" y="19271"/>
                      <a:pt x="2818" y="18610"/>
                    </a:cubicBezTo>
                    <a:cubicBezTo>
                      <a:pt x="2823" y="18231"/>
                      <a:pt x="2828" y="17840"/>
                      <a:pt x="2759" y="17492"/>
                    </a:cubicBezTo>
                    <a:cubicBezTo>
                      <a:pt x="2677" y="17071"/>
                      <a:pt x="2619" y="16637"/>
                      <a:pt x="2563" y="16218"/>
                    </a:cubicBezTo>
                    <a:cubicBezTo>
                      <a:pt x="2464" y="15471"/>
                      <a:pt x="2371" y="14766"/>
                      <a:pt x="2147" y="14107"/>
                    </a:cubicBezTo>
                    <a:cubicBezTo>
                      <a:pt x="1969" y="13581"/>
                      <a:pt x="1924" y="13042"/>
                      <a:pt x="1880" y="12519"/>
                    </a:cubicBezTo>
                    <a:cubicBezTo>
                      <a:pt x="1845" y="12106"/>
                      <a:pt x="1812" y="11716"/>
                      <a:pt x="1719" y="11328"/>
                    </a:cubicBezTo>
                    <a:cubicBezTo>
                      <a:pt x="1633" y="10969"/>
                      <a:pt x="1507" y="10663"/>
                      <a:pt x="1375" y="10340"/>
                    </a:cubicBezTo>
                    <a:cubicBezTo>
                      <a:pt x="1205" y="9928"/>
                      <a:pt x="1030" y="9501"/>
                      <a:pt x="947" y="8961"/>
                    </a:cubicBezTo>
                    <a:cubicBezTo>
                      <a:pt x="915" y="8746"/>
                      <a:pt x="897" y="8556"/>
                      <a:pt x="879" y="8373"/>
                    </a:cubicBezTo>
                    <a:cubicBezTo>
                      <a:pt x="844" y="8011"/>
                      <a:pt x="815" y="7699"/>
                      <a:pt x="677" y="7332"/>
                    </a:cubicBezTo>
                    <a:cubicBezTo>
                      <a:pt x="510" y="6890"/>
                      <a:pt x="148" y="5898"/>
                      <a:pt x="148" y="5898"/>
                    </a:cubicBezTo>
                    <a:lnTo>
                      <a:pt x="123" y="5830"/>
                    </a:lnTo>
                    <a:lnTo>
                      <a:pt x="139" y="5756"/>
                    </a:lnTo>
                    <a:cubicBezTo>
                      <a:pt x="139" y="5756"/>
                      <a:pt x="478" y="4218"/>
                      <a:pt x="641" y="3482"/>
                    </a:cubicBezTo>
                    <a:lnTo>
                      <a:pt x="295" y="2637"/>
                    </a:lnTo>
                    <a:lnTo>
                      <a:pt x="0" y="630"/>
                    </a:lnTo>
                    <a:lnTo>
                      <a:pt x="708" y="630"/>
                    </a:lnTo>
                    <a:lnTo>
                      <a:pt x="17679" y="0"/>
                    </a:lnTo>
                    <a:lnTo>
                      <a:pt x="17696" y="151"/>
                    </a:lnTo>
                    <a:cubicBezTo>
                      <a:pt x="17703" y="212"/>
                      <a:pt x="17707" y="280"/>
                      <a:pt x="17711" y="349"/>
                    </a:cubicBezTo>
                    <a:cubicBezTo>
                      <a:pt x="17719" y="488"/>
                      <a:pt x="17728" y="631"/>
                      <a:pt x="17763" y="721"/>
                    </a:cubicBezTo>
                    <a:cubicBezTo>
                      <a:pt x="17777" y="756"/>
                      <a:pt x="17860" y="806"/>
                      <a:pt x="17900" y="831"/>
                    </a:cubicBezTo>
                    <a:cubicBezTo>
                      <a:pt x="17982" y="880"/>
                      <a:pt x="18059" y="927"/>
                      <a:pt x="18090" y="1038"/>
                    </a:cubicBezTo>
                    <a:cubicBezTo>
                      <a:pt x="18180" y="1353"/>
                      <a:pt x="18105" y="1609"/>
                      <a:pt x="18045" y="1815"/>
                    </a:cubicBezTo>
                    <a:cubicBezTo>
                      <a:pt x="18010" y="1934"/>
                      <a:pt x="17978" y="2047"/>
                      <a:pt x="17973" y="2166"/>
                    </a:cubicBezTo>
                    <a:cubicBezTo>
                      <a:pt x="17939" y="2985"/>
                      <a:pt x="18170" y="4204"/>
                      <a:pt x="18615" y="4828"/>
                    </a:cubicBezTo>
                    <a:cubicBezTo>
                      <a:pt x="18752" y="5022"/>
                      <a:pt x="18894" y="5098"/>
                      <a:pt x="19058" y="5186"/>
                    </a:cubicBezTo>
                    <a:cubicBezTo>
                      <a:pt x="19158" y="5239"/>
                      <a:pt x="19261" y="5294"/>
                      <a:pt x="19370" y="5380"/>
                    </a:cubicBezTo>
                    <a:cubicBezTo>
                      <a:pt x="19424" y="5421"/>
                      <a:pt x="19506" y="5532"/>
                      <a:pt x="19647" y="5723"/>
                    </a:cubicBezTo>
                    <a:cubicBezTo>
                      <a:pt x="19748" y="5860"/>
                      <a:pt x="19874" y="6032"/>
                      <a:pt x="19927" y="6079"/>
                    </a:cubicBezTo>
                    <a:lnTo>
                      <a:pt x="19985" y="6129"/>
                    </a:lnTo>
                    <a:lnTo>
                      <a:pt x="19985" y="6232"/>
                    </a:lnTo>
                    <a:cubicBezTo>
                      <a:pt x="19981" y="6825"/>
                      <a:pt x="20181" y="7355"/>
                      <a:pt x="20579" y="7829"/>
                    </a:cubicBezTo>
                    <a:cubicBezTo>
                      <a:pt x="20689" y="7960"/>
                      <a:pt x="20795" y="8065"/>
                      <a:pt x="20896" y="8167"/>
                    </a:cubicBezTo>
                    <a:cubicBezTo>
                      <a:pt x="21251" y="8523"/>
                      <a:pt x="21558" y="8830"/>
                      <a:pt x="21583" y="9812"/>
                    </a:cubicBezTo>
                    <a:cubicBezTo>
                      <a:pt x="21600" y="10458"/>
                      <a:pt x="21447" y="10792"/>
                      <a:pt x="21286" y="11147"/>
                    </a:cubicBezTo>
                    <a:cubicBezTo>
                      <a:pt x="21227" y="11275"/>
                      <a:pt x="21167" y="11408"/>
                      <a:pt x="21109" y="11565"/>
                    </a:cubicBezTo>
                    <a:cubicBezTo>
                      <a:pt x="21060" y="11697"/>
                      <a:pt x="21043" y="11862"/>
                      <a:pt x="21025" y="12037"/>
                    </a:cubicBezTo>
                    <a:cubicBezTo>
                      <a:pt x="21006" y="12232"/>
                      <a:pt x="20985" y="12433"/>
                      <a:pt x="20920" y="12623"/>
                    </a:cubicBezTo>
                    <a:cubicBezTo>
                      <a:pt x="20679" y="13326"/>
                      <a:pt x="20225" y="13448"/>
                      <a:pt x="19786" y="13567"/>
                    </a:cubicBezTo>
                    <a:cubicBezTo>
                      <a:pt x="19484" y="13649"/>
                      <a:pt x="19199" y="13726"/>
                      <a:pt x="18994" y="13984"/>
                    </a:cubicBezTo>
                    <a:cubicBezTo>
                      <a:pt x="18568" y="14519"/>
                      <a:pt x="18709" y="14871"/>
                      <a:pt x="18923" y="15404"/>
                    </a:cubicBezTo>
                    <a:cubicBezTo>
                      <a:pt x="19055" y="15732"/>
                      <a:pt x="19205" y="16105"/>
                      <a:pt x="19182" y="16544"/>
                    </a:cubicBezTo>
                    <a:cubicBezTo>
                      <a:pt x="19153" y="17143"/>
                      <a:pt x="18951" y="17627"/>
                      <a:pt x="18756" y="18096"/>
                    </a:cubicBezTo>
                    <a:cubicBezTo>
                      <a:pt x="18705" y="18217"/>
                      <a:pt x="18655" y="18338"/>
                      <a:pt x="18608" y="18460"/>
                    </a:cubicBezTo>
                    <a:cubicBezTo>
                      <a:pt x="18575" y="18546"/>
                      <a:pt x="18545" y="18637"/>
                      <a:pt x="18515" y="18727"/>
                    </a:cubicBezTo>
                    <a:cubicBezTo>
                      <a:pt x="18450" y="18919"/>
                      <a:pt x="18384" y="19118"/>
                      <a:pt x="18288" y="19290"/>
                    </a:cubicBezTo>
                    <a:cubicBezTo>
                      <a:pt x="18227" y="19398"/>
                      <a:pt x="18165" y="19474"/>
                      <a:pt x="18110" y="19540"/>
                    </a:cubicBezTo>
                    <a:cubicBezTo>
                      <a:pt x="18023" y="19646"/>
                      <a:pt x="17960" y="19722"/>
                      <a:pt x="17926" y="19893"/>
                    </a:cubicBezTo>
                    <a:cubicBezTo>
                      <a:pt x="17900" y="20034"/>
                      <a:pt x="17917" y="20283"/>
                      <a:pt x="17932" y="20502"/>
                    </a:cubicBezTo>
                    <a:cubicBezTo>
                      <a:pt x="17942" y="20641"/>
                      <a:pt x="17951" y="20774"/>
                      <a:pt x="17951" y="20884"/>
                    </a:cubicBezTo>
                    <a:lnTo>
                      <a:pt x="17951" y="20903"/>
                    </a:lnTo>
                    <a:lnTo>
                      <a:pt x="17847" y="21600"/>
                    </a:lnTo>
                    <a:cubicBezTo>
                      <a:pt x="17847" y="21600"/>
                      <a:pt x="16580" y="19654"/>
                      <a:pt x="16580" y="19654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65" name="Shape"/>
              <p:cNvSpPr/>
              <p:nvPr/>
            </p:nvSpPr>
            <p:spPr>
              <a:xfrm>
                <a:off x="1369145" y="186631"/>
                <a:ext cx="880037" cy="10016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285" y="21502"/>
                    </a:moveTo>
                    <a:cubicBezTo>
                      <a:pt x="2285" y="21411"/>
                      <a:pt x="2289" y="21132"/>
                      <a:pt x="2294" y="20737"/>
                    </a:cubicBezTo>
                    <a:cubicBezTo>
                      <a:pt x="2313" y="19220"/>
                      <a:pt x="2363" y="15190"/>
                      <a:pt x="2280" y="14945"/>
                    </a:cubicBezTo>
                    <a:cubicBezTo>
                      <a:pt x="2210" y="14844"/>
                      <a:pt x="2021" y="14750"/>
                      <a:pt x="1820" y="14651"/>
                    </a:cubicBezTo>
                    <a:cubicBezTo>
                      <a:pt x="1431" y="14460"/>
                      <a:pt x="897" y="14197"/>
                      <a:pt x="1218" y="13627"/>
                    </a:cubicBezTo>
                    <a:cubicBezTo>
                      <a:pt x="1296" y="13489"/>
                      <a:pt x="1405" y="13398"/>
                      <a:pt x="1509" y="13311"/>
                    </a:cubicBezTo>
                    <a:cubicBezTo>
                      <a:pt x="1646" y="13196"/>
                      <a:pt x="1764" y="13097"/>
                      <a:pt x="1811" y="12899"/>
                    </a:cubicBezTo>
                    <a:cubicBezTo>
                      <a:pt x="2041" y="11926"/>
                      <a:pt x="1851" y="11510"/>
                      <a:pt x="1683" y="11142"/>
                    </a:cubicBezTo>
                    <a:cubicBezTo>
                      <a:pt x="1631" y="11028"/>
                      <a:pt x="1582" y="10920"/>
                      <a:pt x="1545" y="10800"/>
                    </a:cubicBezTo>
                    <a:cubicBezTo>
                      <a:pt x="1279" y="9953"/>
                      <a:pt x="1246" y="9657"/>
                      <a:pt x="1172" y="8762"/>
                    </a:cubicBezTo>
                    <a:cubicBezTo>
                      <a:pt x="1151" y="8510"/>
                      <a:pt x="1148" y="8248"/>
                      <a:pt x="1144" y="7995"/>
                    </a:cubicBezTo>
                    <a:cubicBezTo>
                      <a:pt x="1139" y="7603"/>
                      <a:pt x="1134" y="7198"/>
                      <a:pt x="1064" y="6819"/>
                    </a:cubicBezTo>
                    <a:cubicBezTo>
                      <a:pt x="1010" y="6526"/>
                      <a:pt x="884" y="6257"/>
                      <a:pt x="750" y="5973"/>
                    </a:cubicBezTo>
                    <a:cubicBezTo>
                      <a:pt x="626" y="5708"/>
                      <a:pt x="497" y="5434"/>
                      <a:pt x="434" y="5141"/>
                    </a:cubicBezTo>
                    <a:cubicBezTo>
                      <a:pt x="263" y="4338"/>
                      <a:pt x="320" y="3483"/>
                      <a:pt x="378" y="2909"/>
                    </a:cubicBezTo>
                    <a:cubicBezTo>
                      <a:pt x="423" y="2467"/>
                      <a:pt x="275" y="2070"/>
                      <a:pt x="133" y="1687"/>
                    </a:cubicBezTo>
                    <a:cubicBezTo>
                      <a:pt x="103" y="1605"/>
                      <a:pt x="72" y="1523"/>
                      <a:pt x="43" y="1441"/>
                    </a:cubicBezTo>
                    <a:lnTo>
                      <a:pt x="0" y="1316"/>
                    </a:lnTo>
                    <a:lnTo>
                      <a:pt x="148" y="1317"/>
                    </a:lnTo>
                    <a:cubicBezTo>
                      <a:pt x="956" y="1322"/>
                      <a:pt x="1694" y="1323"/>
                      <a:pt x="2351" y="1323"/>
                    </a:cubicBezTo>
                    <a:cubicBezTo>
                      <a:pt x="4101" y="1323"/>
                      <a:pt x="5287" y="1311"/>
                      <a:pt x="5648" y="1306"/>
                    </a:cubicBezTo>
                    <a:cubicBezTo>
                      <a:pt x="5647" y="1298"/>
                      <a:pt x="5646" y="1290"/>
                      <a:pt x="5645" y="1281"/>
                    </a:cubicBezTo>
                    <a:cubicBezTo>
                      <a:pt x="5606" y="894"/>
                      <a:pt x="5534" y="174"/>
                      <a:pt x="5961" y="34"/>
                    </a:cubicBezTo>
                    <a:cubicBezTo>
                      <a:pt x="6029" y="11"/>
                      <a:pt x="6101" y="0"/>
                      <a:pt x="6176" y="0"/>
                    </a:cubicBezTo>
                    <a:cubicBezTo>
                      <a:pt x="6472" y="0"/>
                      <a:pt x="6790" y="185"/>
                      <a:pt x="6915" y="431"/>
                    </a:cubicBezTo>
                    <a:cubicBezTo>
                      <a:pt x="7012" y="619"/>
                      <a:pt x="7035" y="820"/>
                      <a:pt x="7057" y="1015"/>
                    </a:cubicBezTo>
                    <a:cubicBezTo>
                      <a:pt x="7070" y="1129"/>
                      <a:pt x="7083" y="1237"/>
                      <a:pt x="7109" y="1341"/>
                    </a:cubicBezTo>
                    <a:cubicBezTo>
                      <a:pt x="7155" y="1529"/>
                      <a:pt x="7206" y="1716"/>
                      <a:pt x="7257" y="1903"/>
                    </a:cubicBezTo>
                    <a:cubicBezTo>
                      <a:pt x="7294" y="2037"/>
                      <a:pt x="7331" y="2171"/>
                      <a:pt x="7366" y="2305"/>
                    </a:cubicBezTo>
                    <a:cubicBezTo>
                      <a:pt x="7543" y="2359"/>
                      <a:pt x="8316" y="2432"/>
                      <a:pt x="8617" y="2460"/>
                    </a:cubicBezTo>
                    <a:cubicBezTo>
                      <a:pt x="8755" y="2473"/>
                      <a:pt x="8855" y="2483"/>
                      <a:pt x="8882" y="2487"/>
                    </a:cubicBezTo>
                    <a:cubicBezTo>
                      <a:pt x="9265" y="2550"/>
                      <a:pt x="9462" y="2591"/>
                      <a:pt x="9763" y="2830"/>
                    </a:cubicBezTo>
                    <a:cubicBezTo>
                      <a:pt x="9858" y="2906"/>
                      <a:pt x="9967" y="2946"/>
                      <a:pt x="10077" y="2946"/>
                    </a:cubicBezTo>
                    <a:cubicBezTo>
                      <a:pt x="10160" y="2946"/>
                      <a:pt x="10242" y="2923"/>
                      <a:pt x="10321" y="2878"/>
                    </a:cubicBezTo>
                    <a:cubicBezTo>
                      <a:pt x="10387" y="2841"/>
                      <a:pt x="10439" y="2801"/>
                      <a:pt x="10489" y="2762"/>
                    </a:cubicBezTo>
                    <a:cubicBezTo>
                      <a:pt x="10597" y="2677"/>
                      <a:pt x="10710" y="2589"/>
                      <a:pt x="10934" y="2560"/>
                    </a:cubicBezTo>
                    <a:cubicBezTo>
                      <a:pt x="11065" y="2543"/>
                      <a:pt x="11209" y="2535"/>
                      <a:pt x="11362" y="2535"/>
                    </a:cubicBezTo>
                    <a:cubicBezTo>
                      <a:pt x="11624" y="2535"/>
                      <a:pt x="11900" y="2559"/>
                      <a:pt x="12161" y="2606"/>
                    </a:cubicBezTo>
                    <a:cubicBezTo>
                      <a:pt x="12343" y="2639"/>
                      <a:pt x="12526" y="2709"/>
                      <a:pt x="12690" y="2810"/>
                    </a:cubicBezTo>
                    <a:cubicBezTo>
                      <a:pt x="12697" y="2815"/>
                      <a:pt x="12875" y="2950"/>
                      <a:pt x="12941" y="3072"/>
                    </a:cubicBezTo>
                    <a:cubicBezTo>
                      <a:pt x="13149" y="3085"/>
                      <a:pt x="13338" y="3126"/>
                      <a:pt x="13461" y="3363"/>
                    </a:cubicBezTo>
                    <a:cubicBezTo>
                      <a:pt x="13479" y="3399"/>
                      <a:pt x="13496" y="3449"/>
                      <a:pt x="13514" y="3507"/>
                    </a:cubicBezTo>
                    <a:cubicBezTo>
                      <a:pt x="13552" y="3625"/>
                      <a:pt x="13615" y="3822"/>
                      <a:pt x="13713" y="3822"/>
                    </a:cubicBezTo>
                    <a:cubicBezTo>
                      <a:pt x="13743" y="3820"/>
                      <a:pt x="13792" y="3789"/>
                      <a:pt x="13811" y="3554"/>
                    </a:cubicBezTo>
                    <a:cubicBezTo>
                      <a:pt x="13815" y="3499"/>
                      <a:pt x="13821" y="3424"/>
                      <a:pt x="13911" y="3412"/>
                    </a:cubicBezTo>
                    <a:lnTo>
                      <a:pt x="13986" y="3403"/>
                    </a:lnTo>
                    <a:cubicBezTo>
                      <a:pt x="14077" y="3392"/>
                      <a:pt x="14179" y="3380"/>
                      <a:pt x="14282" y="3380"/>
                    </a:cubicBezTo>
                    <a:cubicBezTo>
                      <a:pt x="14446" y="3380"/>
                      <a:pt x="14570" y="3412"/>
                      <a:pt x="14661" y="3477"/>
                    </a:cubicBezTo>
                    <a:cubicBezTo>
                      <a:pt x="14745" y="3538"/>
                      <a:pt x="14780" y="3618"/>
                      <a:pt x="14810" y="3689"/>
                    </a:cubicBezTo>
                    <a:cubicBezTo>
                      <a:pt x="14841" y="3762"/>
                      <a:pt x="14861" y="3804"/>
                      <a:pt x="14909" y="3825"/>
                    </a:cubicBezTo>
                    <a:cubicBezTo>
                      <a:pt x="14937" y="3837"/>
                      <a:pt x="14973" y="3842"/>
                      <a:pt x="15027" y="3842"/>
                    </a:cubicBezTo>
                    <a:cubicBezTo>
                      <a:pt x="15048" y="3842"/>
                      <a:pt x="15141" y="3839"/>
                      <a:pt x="15166" y="3839"/>
                    </a:cubicBezTo>
                    <a:cubicBezTo>
                      <a:pt x="15248" y="3839"/>
                      <a:pt x="15354" y="3847"/>
                      <a:pt x="15454" y="3909"/>
                    </a:cubicBezTo>
                    <a:cubicBezTo>
                      <a:pt x="15569" y="3980"/>
                      <a:pt x="15636" y="4077"/>
                      <a:pt x="15695" y="4162"/>
                    </a:cubicBezTo>
                    <a:cubicBezTo>
                      <a:pt x="15769" y="4269"/>
                      <a:pt x="15833" y="4361"/>
                      <a:pt x="15978" y="4404"/>
                    </a:cubicBezTo>
                    <a:cubicBezTo>
                      <a:pt x="16034" y="4420"/>
                      <a:pt x="16093" y="4428"/>
                      <a:pt x="16153" y="4428"/>
                    </a:cubicBezTo>
                    <a:cubicBezTo>
                      <a:pt x="16513" y="4428"/>
                      <a:pt x="16900" y="4142"/>
                      <a:pt x="17108" y="3988"/>
                    </a:cubicBezTo>
                    <a:cubicBezTo>
                      <a:pt x="17307" y="3841"/>
                      <a:pt x="17519" y="3704"/>
                      <a:pt x="17718" y="3704"/>
                    </a:cubicBezTo>
                    <a:cubicBezTo>
                      <a:pt x="17982" y="3704"/>
                      <a:pt x="18108" y="3937"/>
                      <a:pt x="18166" y="4078"/>
                    </a:cubicBezTo>
                    <a:cubicBezTo>
                      <a:pt x="18318" y="4070"/>
                      <a:pt x="18469" y="4066"/>
                      <a:pt x="18624" y="4066"/>
                    </a:cubicBezTo>
                    <a:lnTo>
                      <a:pt x="18674" y="4066"/>
                    </a:lnTo>
                    <a:cubicBezTo>
                      <a:pt x="18855" y="4066"/>
                      <a:pt x="19041" y="4028"/>
                      <a:pt x="19221" y="3991"/>
                    </a:cubicBezTo>
                    <a:cubicBezTo>
                      <a:pt x="19400" y="3954"/>
                      <a:pt x="19586" y="3916"/>
                      <a:pt x="19760" y="3916"/>
                    </a:cubicBezTo>
                    <a:cubicBezTo>
                      <a:pt x="20056" y="3916"/>
                      <a:pt x="20275" y="4030"/>
                      <a:pt x="20429" y="4263"/>
                    </a:cubicBezTo>
                    <a:cubicBezTo>
                      <a:pt x="20486" y="4260"/>
                      <a:pt x="20548" y="4240"/>
                      <a:pt x="20613" y="4220"/>
                    </a:cubicBezTo>
                    <a:cubicBezTo>
                      <a:pt x="20683" y="4197"/>
                      <a:pt x="20757" y="4174"/>
                      <a:pt x="20838" y="4166"/>
                    </a:cubicBezTo>
                    <a:cubicBezTo>
                      <a:pt x="20872" y="4163"/>
                      <a:pt x="20906" y="4162"/>
                      <a:pt x="20940" y="4162"/>
                    </a:cubicBezTo>
                    <a:cubicBezTo>
                      <a:pt x="21085" y="4162"/>
                      <a:pt x="21226" y="4188"/>
                      <a:pt x="21362" y="4213"/>
                    </a:cubicBezTo>
                    <a:lnTo>
                      <a:pt x="21600" y="4255"/>
                    </a:lnTo>
                    <a:lnTo>
                      <a:pt x="21520" y="4372"/>
                    </a:lnTo>
                    <a:cubicBezTo>
                      <a:pt x="21238" y="4784"/>
                      <a:pt x="20673" y="5090"/>
                      <a:pt x="20239" y="5240"/>
                    </a:cubicBezTo>
                    <a:lnTo>
                      <a:pt x="20021" y="5313"/>
                    </a:lnTo>
                    <a:cubicBezTo>
                      <a:pt x="19617" y="5450"/>
                      <a:pt x="19236" y="5578"/>
                      <a:pt x="18871" y="5772"/>
                    </a:cubicBezTo>
                    <a:cubicBezTo>
                      <a:pt x="18549" y="5944"/>
                      <a:pt x="18081" y="6212"/>
                      <a:pt x="17729" y="6566"/>
                    </a:cubicBezTo>
                    <a:cubicBezTo>
                      <a:pt x="17564" y="6732"/>
                      <a:pt x="17413" y="6916"/>
                      <a:pt x="17267" y="7093"/>
                    </a:cubicBezTo>
                    <a:cubicBezTo>
                      <a:pt x="17130" y="7259"/>
                      <a:pt x="16989" y="7431"/>
                      <a:pt x="16835" y="7591"/>
                    </a:cubicBezTo>
                    <a:cubicBezTo>
                      <a:pt x="16626" y="7805"/>
                      <a:pt x="16398" y="8009"/>
                      <a:pt x="16177" y="8206"/>
                    </a:cubicBezTo>
                    <a:cubicBezTo>
                      <a:pt x="15987" y="8375"/>
                      <a:pt x="15791" y="8549"/>
                      <a:pt x="15611" y="8729"/>
                    </a:cubicBezTo>
                    <a:cubicBezTo>
                      <a:pt x="15469" y="8870"/>
                      <a:pt x="15304" y="8986"/>
                      <a:pt x="15145" y="9098"/>
                    </a:cubicBezTo>
                    <a:cubicBezTo>
                      <a:pt x="15003" y="9198"/>
                      <a:pt x="14869" y="9292"/>
                      <a:pt x="14749" y="9403"/>
                    </a:cubicBezTo>
                    <a:lnTo>
                      <a:pt x="14420" y="9883"/>
                    </a:lnTo>
                    <a:cubicBezTo>
                      <a:pt x="14421" y="10057"/>
                      <a:pt x="14439" y="10253"/>
                      <a:pt x="14459" y="10459"/>
                    </a:cubicBezTo>
                    <a:cubicBezTo>
                      <a:pt x="14500" y="10900"/>
                      <a:pt x="14543" y="11356"/>
                      <a:pt x="14438" y="11718"/>
                    </a:cubicBezTo>
                    <a:cubicBezTo>
                      <a:pt x="14343" y="12047"/>
                      <a:pt x="13948" y="12330"/>
                      <a:pt x="13599" y="12580"/>
                    </a:cubicBezTo>
                    <a:cubicBezTo>
                      <a:pt x="13451" y="12685"/>
                      <a:pt x="13312" y="12785"/>
                      <a:pt x="13216" y="12875"/>
                    </a:cubicBezTo>
                    <a:cubicBezTo>
                      <a:pt x="13021" y="13057"/>
                      <a:pt x="12936" y="13215"/>
                      <a:pt x="12957" y="13358"/>
                    </a:cubicBezTo>
                    <a:cubicBezTo>
                      <a:pt x="12996" y="13616"/>
                      <a:pt x="13391" y="13831"/>
                      <a:pt x="13774" y="14039"/>
                    </a:cubicBezTo>
                    <a:lnTo>
                      <a:pt x="13936" y="14128"/>
                    </a:lnTo>
                    <a:lnTo>
                      <a:pt x="13826" y="14213"/>
                    </a:lnTo>
                    <a:cubicBezTo>
                      <a:pt x="13720" y="14295"/>
                      <a:pt x="13617" y="14381"/>
                      <a:pt x="13515" y="14466"/>
                    </a:cubicBezTo>
                    <a:lnTo>
                      <a:pt x="13442" y="14527"/>
                    </a:lnTo>
                    <a:lnTo>
                      <a:pt x="13268" y="16658"/>
                    </a:lnTo>
                    <a:cubicBezTo>
                      <a:pt x="13381" y="16722"/>
                      <a:pt x="13493" y="16789"/>
                      <a:pt x="13606" y="16857"/>
                    </a:cubicBezTo>
                    <a:cubicBezTo>
                      <a:pt x="13829" y="16990"/>
                      <a:pt x="14060" y="17128"/>
                      <a:pt x="14296" y="17233"/>
                    </a:cubicBezTo>
                    <a:cubicBezTo>
                      <a:pt x="14304" y="17237"/>
                      <a:pt x="14313" y="17238"/>
                      <a:pt x="14325" y="17238"/>
                    </a:cubicBezTo>
                    <a:cubicBezTo>
                      <a:pt x="14344" y="17238"/>
                      <a:pt x="14364" y="17235"/>
                      <a:pt x="14383" y="17232"/>
                    </a:cubicBezTo>
                    <a:cubicBezTo>
                      <a:pt x="14414" y="17228"/>
                      <a:pt x="14445" y="17224"/>
                      <a:pt x="14477" y="17224"/>
                    </a:cubicBezTo>
                    <a:cubicBezTo>
                      <a:pt x="14541" y="17224"/>
                      <a:pt x="14596" y="17239"/>
                      <a:pt x="14647" y="17272"/>
                    </a:cubicBezTo>
                    <a:cubicBezTo>
                      <a:pt x="14718" y="17316"/>
                      <a:pt x="14755" y="17381"/>
                      <a:pt x="14788" y="17438"/>
                    </a:cubicBezTo>
                    <a:cubicBezTo>
                      <a:pt x="14813" y="17481"/>
                      <a:pt x="14836" y="17522"/>
                      <a:pt x="14865" y="17538"/>
                    </a:cubicBezTo>
                    <a:cubicBezTo>
                      <a:pt x="15021" y="17623"/>
                      <a:pt x="15151" y="17664"/>
                      <a:pt x="15330" y="17720"/>
                    </a:cubicBezTo>
                    <a:lnTo>
                      <a:pt x="15411" y="17746"/>
                    </a:lnTo>
                    <a:cubicBezTo>
                      <a:pt x="15814" y="17876"/>
                      <a:pt x="15931" y="18048"/>
                      <a:pt x="16065" y="18247"/>
                    </a:cubicBezTo>
                    <a:cubicBezTo>
                      <a:pt x="16117" y="18323"/>
                      <a:pt x="16170" y="18402"/>
                      <a:pt x="16246" y="18490"/>
                    </a:cubicBezTo>
                    <a:cubicBezTo>
                      <a:pt x="16425" y="18697"/>
                      <a:pt x="16761" y="18908"/>
                      <a:pt x="17272" y="19136"/>
                    </a:cubicBezTo>
                    <a:cubicBezTo>
                      <a:pt x="18088" y="19497"/>
                      <a:pt x="18201" y="20141"/>
                      <a:pt x="18321" y="20822"/>
                    </a:cubicBezTo>
                    <a:cubicBezTo>
                      <a:pt x="18339" y="20929"/>
                      <a:pt x="18358" y="21037"/>
                      <a:pt x="18380" y="21145"/>
                    </a:cubicBezTo>
                    <a:lnTo>
                      <a:pt x="18403" y="21255"/>
                    </a:lnTo>
                    <a:lnTo>
                      <a:pt x="2285" y="21600"/>
                    </a:lnTo>
                    <a:cubicBezTo>
                      <a:pt x="2285" y="21600"/>
                      <a:pt x="2285" y="21502"/>
                      <a:pt x="2285" y="21502"/>
                    </a:cubicBezTo>
                    <a:close/>
                  </a:path>
                </a:pathLst>
              </a:custGeom>
              <a:solidFill>
                <a:srgbClr val="C7C7C7"/>
              </a:solidFill>
              <a:ln w="635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pic>
          <p:nvPicPr>
            <p:cNvPr id="1767" name="Line Shape" descr="Line Shap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63883" y="1939712"/>
              <a:ext cx="1733289" cy="693402"/>
            </a:xfrm>
            <a:prstGeom prst="rect">
              <a:avLst/>
            </a:prstGeom>
            <a:effectLst/>
          </p:spPr>
        </p:pic>
        <p:pic>
          <p:nvPicPr>
            <p:cNvPr id="1769" name="Line Line" descr="Line Line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8900000">
              <a:off x="1217372" y="2408373"/>
              <a:ext cx="375447" cy="127001"/>
            </a:xfrm>
            <a:prstGeom prst="rect">
              <a:avLst/>
            </a:prstGeom>
            <a:effectLst/>
          </p:spPr>
        </p:pic>
        <p:pic>
          <p:nvPicPr>
            <p:cNvPr id="1771" name="Line Line" descr="Line Line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3500000">
              <a:off x="1221291" y="2409254"/>
              <a:ext cx="377938" cy="127001"/>
            </a:xfrm>
            <a:prstGeom prst="rect">
              <a:avLst/>
            </a:prstGeom>
            <a:effectLst/>
          </p:spPr>
        </p:pic>
      </p:grpSp>
      <p:grpSp>
        <p:nvGrpSpPr>
          <p:cNvPr id="1807" name="Group"/>
          <p:cNvGrpSpPr/>
          <p:nvPr/>
        </p:nvGrpSpPr>
        <p:grpSpPr>
          <a:xfrm>
            <a:off x="2220449" y="5618719"/>
            <a:ext cx="3674204" cy="3112555"/>
            <a:chOff x="0" y="0"/>
            <a:chExt cx="3674202" cy="3112553"/>
          </a:xfrm>
        </p:grpSpPr>
        <p:sp>
          <p:nvSpPr>
            <p:cNvPr id="1774" name="Shape"/>
            <p:cNvSpPr/>
            <p:nvPr/>
          </p:nvSpPr>
          <p:spPr>
            <a:xfrm>
              <a:off x="2564857" y="806062"/>
              <a:ext cx="845658" cy="1258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77" y="0"/>
                  </a:moveTo>
                  <a:lnTo>
                    <a:pt x="21600" y="455"/>
                  </a:lnTo>
                  <a:lnTo>
                    <a:pt x="0" y="21600"/>
                  </a:lnTo>
                  <a:lnTo>
                    <a:pt x="478" y="13364"/>
                  </a:lnTo>
                  <a:lnTo>
                    <a:pt x="20577" y="0"/>
                  </a:lnTo>
                  <a:close/>
                </a:path>
              </a:pathLst>
            </a:cu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775" name="Shape"/>
            <p:cNvSpPr/>
            <p:nvPr/>
          </p:nvSpPr>
          <p:spPr>
            <a:xfrm>
              <a:off x="2946260" y="830774"/>
              <a:ext cx="727943" cy="755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58" y="0"/>
                  </a:moveTo>
                  <a:lnTo>
                    <a:pt x="0" y="19248"/>
                  </a:lnTo>
                  <a:lnTo>
                    <a:pt x="21600" y="21600"/>
                  </a:lnTo>
                  <a:lnTo>
                    <a:pt x="19097" y="3676"/>
                  </a:lnTo>
                  <a:lnTo>
                    <a:pt x="13658" y="0"/>
                  </a:lnTo>
                  <a:close/>
                </a:path>
              </a:pathLst>
            </a:custGeom>
            <a:solidFill>
              <a:srgbClr val="37A8F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776" name="Shape"/>
            <p:cNvSpPr/>
            <p:nvPr/>
          </p:nvSpPr>
          <p:spPr>
            <a:xfrm>
              <a:off x="2562866" y="1499127"/>
              <a:ext cx="1109612" cy="565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76" y="0"/>
                  </a:moveTo>
                  <a:lnTo>
                    <a:pt x="0" y="21600"/>
                  </a:lnTo>
                  <a:lnTo>
                    <a:pt x="18655" y="17689"/>
                  </a:lnTo>
                  <a:lnTo>
                    <a:pt x="21600" y="3255"/>
                  </a:lnTo>
                  <a:lnTo>
                    <a:pt x="7476" y="0"/>
                  </a:lnTo>
                  <a:close/>
                </a:path>
              </a:pathLst>
            </a:custGeom>
            <a:solidFill>
              <a:srgbClr val="3484C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777" name="Shape"/>
            <p:cNvSpPr/>
            <p:nvPr/>
          </p:nvSpPr>
          <p:spPr>
            <a:xfrm>
              <a:off x="1779972" y="68665"/>
              <a:ext cx="1382422" cy="845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5" y="0"/>
                  </a:moveTo>
                  <a:lnTo>
                    <a:pt x="0" y="11358"/>
                  </a:lnTo>
                  <a:lnTo>
                    <a:pt x="12973" y="21600"/>
                  </a:lnTo>
                  <a:lnTo>
                    <a:pt x="21600" y="10742"/>
                  </a:lnTo>
                  <a:lnTo>
                    <a:pt x="14569" y="2284"/>
                  </a:lnTo>
                  <a:lnTo>
                    <a:pt x="1445" y="0"/>
                  </a:lnTo>
                  <a:close/>
                </a:path>
              </a:pathLst>
            </a:cu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778" name="Shape"/>
            <p:cNvSpPr/>
            <p:nvPr/>
          </p:nvSpPr>
          <p:spPr>
            <a:xfrm>
              <a:off x="2578717" y="487937"/>
              <a:ext cx="793094" cy="110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93" y="0"/>
                  </a:moveTo>
                  <a:lnTo>
                    <a:pt x="769" y="8240"/>
                  </a:lnTo>
                  <a:lnTo>
                    <a:pt x="0" y="21600"/>
                  </a:lnTo>
                  <a:lnTo>
                    <a:pt x="21600" y="6225"/>
                  </a:lnTo>
                  <a:lnTo>
                    <a:pt x="15893" y="0"/>
                  </a:lnTo>
                  <a:close/>
                </a:path>
              </a:pathLst>
            </a:custGeom>
            <a:solidFill>
              <a:srgbClr val="7F7F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779" name="Shape"/>
            <p:cNvSpPr/>
            <p:nvPr/>
          </p:nvSpPr>
          <p:spPr>
            <a:xfrm>
              <a:off x="1780756" y="504850"/>
              <a:ext cx="830696" cy="1090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454" y="17590"/>
                  </a:lnTo>
                  <a:lnTo>
                    <a:pt x="20985" y="21600"/>
                  </a:lnTo>
                  <a:lnTo>
                    <a:pt x="21600" y="8007"/>
                  </a:lnTo>
                  <a:lnTo>
                    <a:pt x="21530" y="79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780" name="Triangle"/>
            <p:cNvSpPr/>
            <p:nvPr/>
          </p:nvSpPr>
          <p:spPr>
            <a:xfrm>
              <a:off x="1305043" y="505639"/>
              <a:ext cx="591296" cy="463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295"/>
                  </a:moveTo>
                  <a:lnTo>
                    <a:pt x="21600" y="21600"/>
                  </a:lnTo>
                  <a:lnTo>
                    <a:pt x="17463" y="0"/>
                  </a:lnTo>
                  <a:lnTo>
                    <a:pt x="0" y="10295"/>
                  </a:lnTo>
                  <a:close/>
                </a:path>
              </a:pathLst>
            </a:cu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781" name="Shape"/>
            <p:cNvSpPr/>
            <p:nvPr/>
          </p:nvSpPr>
          <p:spPr>
            <a:xfrm>
              <a:off x="1301925" y="723138"/>
              <a:ext cx="611189" cy="703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156"/>
                  </a:moveTo>
                  <a:lnTo>
                    <a:pt x="8915" y="21600"/>
                  </a:lnTo>
                  <a:lnTo>
                    <a:pt x="0" y="0"/>
                  </a:lnTo>
                  <a:lnTo>
                    <a:pt x="21206" y="7602"/>
                  </a:lnTo>
                  <a:lnTo>
                    <a:pt x="21600" y="9156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782" name="Triangle"/>
            <p:cNvSpPr/>
            <p:nvPr/>
          </p:nvSpPr>
          <p:spPr>
            <a:xfrm>
              <a:off x="1554315" y="1022026"/>
              <a:ext cx="443726" cy="401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712"/>
                  </a:moveTo>
                  <a:lnTo>
                    <a:pt x="17282" y="0"/>
                  </a:lnTo>
                  <a:lnTo>
                    <a:pt x="0" y="21600"/>
                  </a:lnTo>
                  <a:lnTo>
                    <a:pt x="21600" y="19712"/>
                  </a:lnTo>
                  <a:close/>
                </a:path>
              </a:pathLst>
            </a:custGeom>
            <a:solidFill>
              <a:srgbClr val="7F7F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783" name="Shape"/>
            <p:cNvSpPr/>
            <p:nvPr/>
          </p:nvSpPr>
          <p:spPr>
            <a:xfrm>
              <a:off x="2652" y="875535"/>
              <a:ext cx="891274" cy="999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02"/>
                  </a:moveTo>
                  <a:lnTo>
                    <a:pt x="15848" y="0"/>
                  </a:lnTo>
                  <a:lnTo>
                    <a:pt x="21600" y="21600"/>
                  </a:lnTo>
                  <a:lnTo>
                    <a:pt x="12087" y="21261"/>
                  </a:lnTo>
                  <a:lnTo>
                    <a:pt x="524" y="12339"/>
                  </a:lnTo>
                  <a:lnTo>
                    <a:pt x="0" y="1702"/>
                  </a:lnTo>
                  <a:close/>
                </a:path>
              </a:pathLst>
            </a:cu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784" name="Shape"/>
            <p:cNvSpPr/>
            <p:nvPr/>
          </p:nvSpPr>
          <p:spPr>
            <a:xfrm>
              <a:off x="1706125" y="0"/>
              <a:ext cx="166038" cy="545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22" y="0"/>
                  </a:moveTo>
                  <a:lnTo>
                    <a:pt x="0" y="21600"/>
                  </a:lnTo>
                  <a:lnTo>
                    <a:pt x="10291" y="20105"/>
                  </a:lnTo>
                  <a:lnTo>
                    <a:pt x="21600" y="2758"/>
                  </a:lnTo>
                  <a:lnTo>
                    <a:pt x="5122" y="0"/>
                  </a:lnTo>
                  <a:close/>
                </a:path>
              </a:pathLst>
            </a:custGeom>
            <a:solidFill>
              <a:srgbClr val="3484C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785" name="Triangle"/>
            <p:cNvSpPr/>
            <p:nvPr/>
          </p:nvSpPr>
          <p:spPr>
            <a:xfrm>
              <a:off x="785965" y="0"/>
              <a:ext cx="963586" cy="534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455"/>
                  </a:moveTo>
                  <a:lnTo>
                    <a:pt x="20719" y="21600"/>
                  </a:lnTo>
                  <a:lnTo>
                    <a:pt x="21600" y="0"/>
                  </a:lnTo>
                  <a:lnTo>
                    <a:pt x="0" y="2455"/>
                  </a:lnTo>
                  <a:close/>
                </a:path>
              </a:pathLst>
            </a:custGeom>
            <a:solidFill>
              <a:srgbClr val="37A8F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786" name="Triangle"/>
            <p:cNvSpPr/>
            <p:nvPr/>
          </p:nvSpPr>
          <p:spPr>
            <a:xfrm>
              <a:off x="782212" y="59120"/>
              <a:ext cx="937546" cy="672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396"/>
                  </a:moveTo>
                  <a:lnTo>
                    <a:pt x="12004" y="21600"/>
                  </a:lnTo>
                  <a:lnTo>
                    <a:pt x="0" y="0"/>
                  </a:lnTo>
                  <a:lnTo>
                    <a:pt x="21600" y="15396"/>
                  </a:lnTo>
                  <a:close/>
                </a:path>
              </a:pathLst>
            </a:custGeom>
            <a:solidFill>
              <a:srgbClr val="3484C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787" name="Triangle"/>
            <p:cNvSpPr/>
            <p:nvPr/>
          </p:nvSpPr>
          <p:spPr>
            <a:xfrm>
              <a:off x="0" y="58039"/>
              <a:ext cx="790496" cy="897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17909" y="1973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7A8F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788" name="Triangle"/>
            <p:cNvSpPr/>
            <p:nvPr/>
          </p:nvSpPr>
          <p:spPr>
            <a:xfrm>
              <a:off x="650783" y="725620"/>
              <a:ext cx="652193" cy="1147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742"/>
                  </a:moveTo>
                  <a:lnTo>
                    <a:pt x="7726" y="21600"/>
                  </a:lnTo>
                  <a:lnTo>
                    <a:pt x="21600" y="0"/>
                  </a:lnTo>
                  <a:lnTo>
                    <a:pt x="0" y="2742"/>
                  </a:lnTo>
                  <a:close/>
                </a:path>
              </a:pathLst>
            </a:custGeom>
            <a:solidFill>
              <a:srgbClr val="3484C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789" name="Triangle"/>
            <p:cNvSpPr/>
            <p:nvPr/>
          </p:nvSpPr>
          <p:spPr>
            <a:xfrm>
              <a:off x="883469" y="1279652"/>
              <a:ext cx="673125" cy="591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300"/>
                  </a:moveTo>
                  <a:lnTo>
                    <a:pt x="0" y="21600"/>
                  </a:lnTo>
                  <a:lnTo>
                    <a:pt x="6893" y="0"/>
                  </a:lnTo>
                  <a:lnTo>
                    <a:pt x="21600" y="5300"/>
                  </a:lnTo>
                  <a:close/>
                </a:path>
              </a:pathLst>
            </a:cu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790" name="Triangle"/>
            <p:cNvSpPr/>
            <p:nvPr/>
          </p:nvSpPr>
          <p:spPr>
            <a:xfrm>
              <a:off x="617" y="955730"/>
              <a:ext cx="888570" cy="919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510" y="11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84C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791" name="Triangle"/>
            <p:cNvSpPr/>
            <p:nvPr/>
          </p:nvSpPr>
          <p:spPr>
            <a:xfrm>
              <a:off x="650538" y="61169"/>
              <a:ext cx="653287" cy="817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631"/>
                  </a:moveTo>
                  <a:lnTo>
                    <a:pt x="0" y="21600"/>
                  </a:lnTo>
                  <a:lnTo>
                    <a:pt x="4576" y="0"/>
                  </a:lnTo>
                  <a:lnTo>
                    <a:pt x="21600" y="17631"/>
                  </a:lnTo>
                  <a:close/>
                </a:path>
              </a:pathLst>
            </a:cu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792" name="Triangle"/>
            <p:cNvSpPr/>
            <p:nvPr/>
          </p:nvSpPr>
          <p:spPr>
            <a:xfrm>
              <a:off x="1097854" y="720081"/>
              <a:ext cx="457786" cy="70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17178"/>
                  </a:lnTo>
                  <a:lnTo>
                    <a:pt x="9732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37A8F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793" name="Triangle"/>
            <p:cNvSpPr/>
            <p:nvPr/>
          </p:nvSpPr>
          <p:spPr>
            <a:xfrm>
              <a:off x="1014213" y="2068844"/>
              <a:ext cx="1055982" cy="15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943"/>
                  </a:moveTo>
                  <a:lnTo>
                    <a:pt x="21600" y="0"/>
                  </a:lnTo>
                  <a:lnTo>
                    <a:pt x="11743" y="21600"/>
                  </a:lnTo>
                  <a:lnTo>
                    <a:pt x="0" y="13943"/>
                  </a:lnTo>
                  <a:close/>
                </a:path>
              </a:pathLst>
            </a:custGeom>
            <a:solidFill>
              <a:srgbClr val="72B1D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794" name="Triangle"/>
            <p:cNvSpPr/>
            <p:nvPr/>
          </p:nvSpPr>
          <p:spPr>
            <a:xfrm>
              <a:off x="1586122" y="2065479"/>
              <a:ext cx="485492" cy="38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6972" y="21600"/>
                  </a:lnTo>
                  <a:lnTo>
                    <a:pt x="0" y="884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584A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795" name="Shape"/>
            <p:cNvSpPr/>
            <p:nvPr/>
          </p:nvSpPr>
          <p:spPr>
            <a:xfrm>
              <a:off x="1552443" y="1385115"/>
              <a:ext cx="1042006" cy="689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02" y="21600"/>
                  </a:moveTo>
                  <a:lnTo>
                    <a:pt x="21600" y="6372"/>
                  </a:lnTo>
                  <a:lnTo>
                    <a:pt x="9132" y="0"/>
                  </a:lnTo>
                  <a:lnTo>
                    <a:pt x="0" y="1096"/>
                  </a:lnTo>
                  <a:lnTo>
                    <a:pt x="10702" y="21600"/>
                  </a:lnTo>
                  <a:close/>
                </a:path>
              </a:pathLst>
            </a:custGeom>
            <a:solidFill>
              <a:srgbClr val="5584A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796" name="Shape"/>
            <p:cNvSpPr/>
            <p:nvPr/>
          </p:nvSpPr>
          <p:spPr>
            <a:xfrm>
              <a:off x="880474" y="1416292"/>
              <a:ext cx="1192326" cy="75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30" y="0"/>
                  </a:moveTo>
                  <a:lnTo>
                    <a:pt x="21600" y="18729"/>
                  </a:lnTo>
                  <a:lnTo>
                    <a:pt x="2511" y="21600"/>
                  </a:lnTo>
                  <a:lnTo>
                    <a:pt x="0" y="13081"/>
                  </a:lnTo>
                  <a:lnTo>
                    <a:pt x="12230" y="0"/>
                  </a:lnTo>
                  <a:close/>
                </a:path>
              </a:pathLst>
            </a:custGeom>
            <a:solidFill>
              <a:srgbClr val="7EC3E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797" name="Triangle"/>
            <p:cNvSpPr/>
            <p:nvPr/>
          </p:nvSpPr>
          <p:spPr>
            <a:xfrm>
              <a:off x="2223960" y="1592437"/>
              <a:ext cx="364924" cy="471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05" y="21600"/>
                  </a:moveTo>
                  <a:lnTo>
                    <a:pt x="21600" y="0"/>
                  </a:lnTo>
                  <a:lnTo>
                    <a:pt x="0" y="15408"/>
                  </a:lnTo>
                  <a:lnTo>
                    <a:pt x="20205" y="21600"/>
                  </a:lnTo>
                  <a:close/>
                </a:path>
              </a:pathLst>
            </a:custGeom>
            <a:solidFill>
              <a:srgbClr val="72B1D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798" name="Triangle"/>
            <p:cNvSpPr/>
            <p:nvPr/>
          </p:nvSpPr>
          <p:spPr>
            <a:xfrm>
              <a:off x="2108510" y="2064953"/>
              <a:ext cx="931877" cy="317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25" y="0"/>
                  </a:moveTo>
                  <a:lnTo>
                    <a:pt x="0" y="21600"/>
                  </a:lnTo>
                  <a:lnTo>
                    <a:pt x="21600" y="12403"/>
                  </a:lnTo>
                  <a:lnTo>
                    <a:pt x="10525" y="0"/>
                  </a:lnTo>
                  <a:close/>
                </a:path>
              </a:pathLst>
            </a:cu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799" name="Triangle"/>
            <p:cNvSpPr/>
            <p:nvPr/>
          </p:nvSpPr>
          <p:spPr>
            <a:xfrm>
              <a:off x="2560182" y="2013339"/>
              <a:ext cx="478874" cy="234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706"/>
                  </a:moveTo>
                  <a:lnTo>
                    <a:pt x="21600" y="21600"/>
                  </a:lnTo>
                  <a:lnTo>
                    <a:pt x="21228" y="0"/>
                  </a:lnTo>
                  <a:lnTo>
                    <a:pt x="0" y="4706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800" name="Triangle"/>
            <p:cNvSpPr/>
            <p:nvPr/>
          </p:nvSpPr>
          <p:spPr>
            <a:xfrm>
              <a:off x="1740901" y="2069430"/>
              <a:ext cx="370215" cy="38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11" y="0"/>
                  </a:moveTo>
                  <a:lnTo>
                    <a:pt x="21600" y="18257"/>
                  </a:lnTo>
                  <a:lnTo>
                    <a:pt x="0" y="21600"/>
                  </a:lnTo>
                  <a:lnTo>
                    <a:pt x="19111" y="0"/>
                  </a:lnTo>
                  <a:close/>
                </a:path>
              </a:pathLst>
            </a:cu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801" name="Triangle"/>
            <p:cNvSpPr/>
            <p:nvPr/>
          </p:nvSpPr>
          <p:spPr>
            <a:xfrm>
              <a:off x="2102523" y="2246594"/>
              <a:ext cx="938708" cy="340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8585"/>
                  </a:lnTo>
                  <a:lnTo>
                    <a:pt x="122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802" name="Triangle"/>
            <p:cNvSpPr/>
            <p:nvPr/>
          </p:nvSpPr>
          <p:spPr>
            <a:xfrm>
              <a:off x="2478047" y="2586343"/>
              <a:ext cx="178855" cy="525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18422"/>
                  </a:lnTo>
                  <a:lnTo>
                    <a:pt x="18877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7F7F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803" name="Triangle"/>
            <p:cNvSpPr/>
            <p:nvPr/>
          </p:nvSpPr>
          <p:spPr>
            <a:xfrm>
              <a:off x="2316597" y="2634636"/>
              <a:ext cx="161420" cy="474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01" y="18106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804" name="Triangle"/>
            <p:cNvSpPr/>
            <p:nvPr/>
          </p:nvSpPr>
          <p:spPr>
            <a:xfrm>
              <a:off x="2242432" y="2430914"/>
              <a:ext cx="393436" cy="681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941" y="21600"/>
                  </a:lnTo>
                  <a:lnTo>
                    <a:pt x="21600" y="49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805" name="Shape"/>
            <p:cNvSpPr/>
            <p:nvPr/>
          </p:nvSpPr>
          <p:spPr>
            <a:xfrm>
              <a:off x="1745006" y="2381252"/>
              <a:ext cx="572052" cy="260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873"/>
                  </a:moveTo>
                  <a:lnTo>
                    <a:pt x="21600" y="21600"/>
                  </a:lnTo>
                  <a:lnTo>
                    <a:pt x="18987" y="4299"/>
                  </a:lnTo>
                  <a:lnTo>
                    <a:pt x="13612" y="0"/>
                  </a:lnTo>
                  <a:lnTo>
                    <a:pt x="0" y="5873"/>
                  </a:lnTo>
                  <a:close/>
                </a:path>
              </a:pathLst>
            </a:custGeom>
            <a:solidFill>
              <a:srgbClr val="7F7F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806" name="Shape"/>
            <p:cNvSpPr/>
            <p:nvPr/>
          </p:nvSpPr>
          <p:spPr>
            <a:xfrm>
              <a:off x="2067870" y="1923538"/>
              <a:ext cx="501506" cy="46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940" y="0"/>
                  </a:moveTo>
                  <a:lnTo>
                    <a:pt x="21600" y="6615"/>
                  </a:lnTo>
                  <a:lnTo>
                    <a:pt x="1613" y="21600"/>
                  </a:lnTo>
                  <a:lnTo>
                    <a:pt x="0" y="6949"/>
                  </a:lnTo>
                  <a:lnTo>
                    <a:pt x="6940" y="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grpSp>
        <p:nvGrpSpPr>
          <p:cNvPr id="1810" name="Group"/>
          <p:cNvGrpSpPr/>
          <p:nvPr/>
        </p:nvGrpSpPr>
        <p:grpSpPr>
          <a:xfrm>
            <a:off x="3633144" y="1388430"/>
            <a:ext cx="2868290" cy="2868290"/>
            <a:chOff x="0" y="0"/>
            <a:chExt cx="2868288" cy="2868288"/>
          </a:xfrm>
        </p:grpSpPr>
        <p:graphicFrame>
          <p:nvGraphicFramePr>
            <p:cNvPr id="1808" name="2D Pie Chart"/>
            <p:cNvGraphicFramePr/>
            <p:nvPr/>
          </p:nvGraphicFramePr>
          <p:xfrm>
            <a:off x="0" y="0"/>
            <a:ext cx="2868289" cy="286828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09" name="Circle"/>
            <p:cNvSpPr/>
            <p:nvPr/>
          </p:nvSpPr>
          <p:spPr>
            <a:xfrm>
              <a:off x="385353" y="370336"/>
              <a:ext cx="2110913" cy="2110912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80000"/>
                </a:lnSpc>
                <a:spcBef>
                  <a:spcPts val="0"/>
                </a:spcBef>
                <a:defRPr sz="10000" b="1" spc="-200"/>
              </a:pPr>
              <a:endParaRPr/>
            </a:p>
          </p:txBody>
        </p:sp>
      </p:grpSp>
      <p:grpSp>
        <p:nvGrpSpPr>
          <p:cNvPr id="1954" name="Group"/>
          <p:cNvGrpSpPr/>
          <p:nvPr/>
        </p:nvGrpSpPr>
        <p:grpSpPr>
          <a:xfrm>
            <a:off x="4043355" y="9410564"/>
            <a:ext cx="3504408" cy="3002757"/>
            <a:chOff x="0" y="0"/>
            <a:chExt cx="3504407" cy="3002755"/>
          </a:xfrm>
        </p:grpSpPr>
        <p:grpSp>
          <p:nvGrpSpPr>
            <p:cNvPr id="1890" name="Group"/>
            <p:cNvGrpSpPr/>
            <p:nvPr/>
          </p:nvGrpSpPr>
          <p:grpSpPr>
            <a:xfrm>
              <a:off x="892231" y="1260136"/>
              <a:ext cx="421588" cy="357144"/>
              <a:chOff x="0" y="0"/>
              <a:chExt cx="421587" cy="357142"/>
            </a:xfrm>
          </p:grpSpPr>
          <p:grpSp>
            <p:nvGrpSpPr>
              <p:cNvPr id="1856" name="Group"/>
              <p:cNvGrpSpPr/>
              <p:nvPr/>
            </p:nvGrpSpPr>
            <p:grpSpPr>
              <a:xfrm>
                <a:off x="179488" y="145106"/>
                <a:ext cx="48630" cy="52098"/>
                <a:chOff x="0" y="0"/>
                <a:chExt cx="48629" cy="52096"/>
              </a:xfrm>
            </p:grpSpPr>
            <p:grpSp>
              <p:nvGrpSpPr>
                <p:cNvPr id="1813" name="Group"/>
                <p:cNvGrpSpPr/>
                <p:nvPr/>
              </p:nvGrpSpPr>
              <p:grpSpPr>
                <a:xfrm>
                  <a:off x="17418" y="0"/>
                  <a:ext cx="31212" cy="31212"/>
                  <a:chOff x="0" y="0"/>
                  <a:chExt cx="31211" cy="31211"/>
                </a:xfrm>
              </p:grpSpPr>
              <p:sp>
                <p:nvSpPr>
                  <p:cNvPr id="1811" name="Circle"/>
                  <p:cNvSpPr/>
                  <p:nvPr/>
                </p:nvSpPr>
                <p:spPr>
                  <a:xfrm>
                    <a:off x="0" y="0"/>
                    <a:ext cx="31212" cy="31212"/>
                  </a:xfrm>
                  <a:prstGeom prst="ellipse">
                    <a:avLst/>
                  </a:prstGeom>
                  <a:solidFill>
                    <a:srgbClr val="3484C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  <p:sp>
                <p:nvSpPr>
                  <p:cNvPr id="1812" name="Shape"/>
                  <p:cNvSpPr/>
                  <p:nvPr/>
                </p:nvSpPr>
                <p:spPr>
                  <a:xfrm>
                    <a:off x="5489" y="10504"/>
                    <a:ext cx="20234" cy="102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6495" y="15709"/>
                        </a:moveTo>
                        <a:lnTo>
                          <a:pt x="16495" y="12960"/>
                        </a:lnTo>
                        <a:lnTo>
                          <a:pt x="16494" y="12960"/>
                        </a:lnTo>
                        <a:cubicBezTo>
                          <a:pt x="16494" y="12958"/>
                          <a:pt x="16495" y="12956"/>
                          <a:pt x="16495" y="12953"/>
                        </a:cubicBezTo>
                        <a:cubicBezTo>
                          <a:pt x="16495" y="11435"/>
                          <a:pt x="13857" y="10203"/>
                          <a:pt x="10604" y="10203"/>
                        </a:cubicBezTo>
                        <a:cubicBezTo>
                          <a:pt x="7350" y="10203"/>
                          <a:pt x="4713" y="11435"/>
                          <a:pt x="4713" y="12953"/>
                        </a:cubicBezTo>
                        <a:cubicBezTo>
                          <a:pt x="4713" y="12956"/>
                          <a:pt x="4713" y="12958"/>
                          <a:pt x="4713" y="12960"/>
                        </a:cubicBezTo>
                        <a:lnTo>
                          <a:pt x="4713" y="12960"/>
                        </a:lnTo>
                        <a:lnTo>
                          <a:pt x="4713" y="13353"/>
                        </a:lnTo>
                        <a:lnTo>
                          <a:pt x="0" y="9426"/>
                        </a:lnTo>
                        <a:lnTo>
                          <a:pt x="10604" y="0"/>
                        </a:lnTo>
                        <a:lnTo>
                          <a:pt x="21600" y="11782"/>
                        </a:lnTo>
                        <a:cubicBezTo>
                          <a:pt x="21600" y="11782"/>
                          <a:pt x="16495" y="15709"/>
                          <a:pt x="16495" y="15709"/>
                        </a:cubicBezTo>
                        <a:close/>
                        <a:moveTo>
                          <a:pt x="3338" y="20029"/>
                        </a:moveTo>
                        <a:cubicBezTo>
                          <a:pt x="3338" y="20897"/>
                          <a:pt x="2987" y="21600"/>
                          <a:pt x="2553" y="21600"/>
                        </a:cubicBezTo>
                        <a:cubicBezTo>
                          <a:pt x="2119" y="21600"/>
                          <a:pt x="1767" y="20897"/>
                          <a:pt x="1767" y="20029"/>
                        </a:cubicBezTo>
                        <a:cubicBezTo>
                          <a:pt x="1767" y="19449"/>
                          <a:pt x="1926" y="18948"/>
                          <a:pt x="2160" y="18676"/>
                        </a:cubicBezTo>
                        <a:lnTo>
                          <a:pt x="2160" y="11777"/>
                        </a:lnTo>
                        <a:lnTo>
                          <a:pt x="2945" y="12431"/>
                        </a:lnTo>
                        <a:lnTo>
                          <a:pt x="2945" y="18676"/>
                        </a:lnTo>
                        <a:cubicBezTo>
                          <a:pt x="3179" y="18948"/>
                          <a:pt x="3338" y="19449"/>
                          <a:pt x="3338" y="20029"/>
                        </a:cubicBezTo>
                        <a:close/>
                        <a:moveTo>
                          <a:pt x="15709" y="20815"/>
                        </a:moveTo>
                        <a:lnTo>
                          <a:pt x="15709" y="13314"/>
                        </a:lnTo>
                        <a:cubicBezTo>
                          <a:pt x="15259" y="12716"/>
                          <a:pt x="13494" y="11774"/>
                          <a:pt x="10604" y="11774"/>
                        </a:cubicBezTo>
                        <a:cubicBezTo>
                          <a:pt x="7712" y="11774"/>
                          <a:pt x="5947" y="12717"/>
                          <a:pt x="5498" y="13314"/>
                        </a:cubicBezTo>
                        <a:lnTo>
                          <a:pt x="5498" y="20815"/>
                        </a:lnTo>
                        <a:cubicBezTo>
                          <a:pt x="5498" y="20815"/>
                          <a:pt x="15709" y="20815"/>
                          <a:pt x="15709" y="2081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4C4C4C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1855" name="Group"/>
                <p:cNvGrpSpPr/>
                <p:nvPr/>
              </p:nvGrpSpPr>
              <p:grpSpPr>
                <a:xfrm>
                  <a:off x="-1" y="16720"/>
                  <a:ext cx="25061" cy="35377"/>
                  <a:chOff x="0" y="0"/>
                  <a:chExt cx="25059" cy="35375"/>
                </a:xfrm>
              </p:grpSpPr>
              <p:grpSp>
                <p:nvGrpSpPr>
                  <p:cNvPr id="1817" name="Group"/>
                  <p:cNvGrpSpPr/>
                  <p:nvPr/>
                </p:nvGrpSpPr>
                <p:grpSpPr>
                  <a:xfrm>
                    <a:off x="8318" y="-1"/>
                    <a:ext cx="8274" cy="2913"/>
                    <a:chOff x="0" y="0"/>
                    <a:chExt cx="8273" cy="2911"/>
                  </a:xfrm>
                </p:grpSpPr>
                <p:sp>
                  <p:nvSpPr>
                    <p:cNvPr id="1814" name="Shape"/>
                    <p:cNvSpPr/>
                    <p:nvPr/>
                  </p:nvSpPr>
                  <p:spPr>
                    <a:xfrm>
                      <a:off x="2012" y="0"/>
                      <a:ext cx="4663" cy="15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21600"/>
                          </a:moveTo>
                          <a:lnTo>
                            <a:pt x="0" y="21600"/>
                          </a:lnTo>
                          <a:lnTo>
                            <a:pt x="2331" y="0"/>
                          </a:lnTo>
                          <a:lnTo>
                            <a:pt x="17560" y="0"/>
                          </a:lnTo>
                          <a:cubicBezTo>
                            <a:pt x="17560" y="0"/>
                            <a:pt x="21600" y="21600"/>
                            <a:pt x="21600" y="21600"/>
                          </a:cubicBezTo>
                          <a:close/>
                        </a:path>
                      </a:pathLst>
                    </a:custGeom>
                    <a:solidFill>
                      <a:srgbClr val="3484C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38100" tIns="38100" rIns="38100" bIns="38100" numCol="1" anchor="ctr">
                      <a:noAutofit/>
                    </a:bodyPr>
                    <a:lstStyle/>
                    <a:p>
                      <a:pPr defTabSz="457200">
                        <a:lnSpc>
                          <a:spcPct val="80000"/>
                        </a:lnSpc>
                        <a:spcBef>
                          <a:spcPts val="5500"/>
                        </a:spcBef>
                        <a:defRPr sz="5000">
                          <a:solidFill>
                            <a:srgbClr val="333333"/>
                          </a:solidFill>
                          <a:latin typeface="Helvetica Neue Thin"/>
                          <a:ea typeface="Helvetica Neue Thin"/>
                          <a:cs typeface="Helvetica Neue Thin"/>
                          <a:sym typeface="Helvetica Neue Thin"/>
                        </a:defRPr>
                      </a:pPr>
                      <a:endParaRPr/>
                    </a:p>
                  </p:txBody>
                </p:sp>
                <p:sp>
                  <p:nvSpPr>
                    <p:cNvPr id="1815" name="Shape"/>
                    <p:cNvSpPr/>
                    <p:nvPr/>
                  </p:nvSpPr>
                  <p:spPr>
                    <a:xfrm>
                      <a:off x="0" y="0"/>
                      <a:ext cx="2505" cy="291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0" y="21600"/>
                            <a:pt x="832" y="14562"/>
                            <a:pt x="4821" y="9123"/>
                          </a:cubicBezTo>
                          <a:cubicBezTo>
                            <a:pt x="7498" y="5475"/>
                            <a:pt x="21600" y="0"/>
                            <a:pt x="21600" y="0"/>
                          </a:cubicBezTo>
                          <a:lnTo>
                            <a:pt x="15429" y="21600"/>
                          </a:lnTo>
                          <a:cubicBezTo>
                            <a:pt x="15429" y="21600"/>
                            <a:pt x="0" y="21600"/>
                            <a:pt x="0" y="21600"/>
                          </a:cubicBezTo>
                          <a:close/>
                        </a:path>
                      </a:pathLst>
                    </a:custGeom>
                    <a:solidFill>
                      <a:srgbClr val="3197E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38100" tIns="38100" rIns="38100" bIns="38100" numCol="1" anchor="ctr">
                      <a:noAutofit/>
                    </a:bodyPr>
                    <a:lstStyle/>
                    <a:p>
                      <a:pPr defTabSz="457200">
                        <a:lnSpc>
                          <a:spcPct val="80000"/>
                        </a:lnSpc>
                        <a:spcBef>
                          <a:spcPts val="5500"/>
                        </a:spcBef>
                        <a:defRPr sz="5000">
                          <a:solidFill>
                            <a:srgbClr val="333333"/>
                          </a:solidFill>
                          <a:latin typeface="Helvetica Neue Thin"/>
                          <a:ea typeface="Helvetica Neue Thin"/>
                          <a:cs typeface="Helvetica Neue Thin"/>
                          <a:sym typeface="Helvetica Neue Thin"/>
                        </a:defRPr>
                      </a:pPr>
                      <a:endParaRPr/>
                    </a:p>
                  </p:txBody>
                </p:sp>
                <p:sp>
                  <p:nvSpPr>
                    <p:cNvPr id="1816" name="Shape"/>
                    <p:cNvSpPr/>
                    <p:nvPr/>
                  </p:nvSpPr>
                  <p:spPr>
                    <a:xfrm>
                      <a:off x="5768" y="0"/>
                      <a:ext cx="2506" cy="291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21600"/>
                          </a:moveTo>
                          <a:cubicBezTo>
                            <a:pt x="21600" y="21600"/>
                            <a:pt x="20768" y="14562"/>
                            <a:pt x="16779" y="9123"/>
                          </a:cubicBezTo>
                          <a:cubicBezTo>
                            <a:pt x="14102" y="5475"/>
                            <a:pt x="0" y="0"/>
                            <a:pt x="0" y="0"/>
                          </a:cubicBezTo>
                          <a:lnTo>
                            <a:pt x="6171" y="21600"/>
                          </a:lnTo>
                          <a:cubicBezTo>
                            <a:pt x="6171" y="21600"/>
                            <a:pt x="21600" y="21600"/>
                            <a:pt x="21600" y="21600"/>
                          </a:cubicBezTo>
                          <a:close/>
                        </a:path>
                      </a:pathLst>
                    </a:custGeom>
                    <a:solidFill>
                      <a:srgbClr val="3197E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38100" tIns="38100" rIns="38100" bIns="38100" numCol="1" anchor="ctr">
                      <a:noAutofit/>
                    </a:bodyPr>
                    <a:lstStyle/>
                    <a:p>
                      <a:pPr defTabSz="457200">
                        <a:lnSpc>
                          <a:spcPct val="80000"/>
                        </a:lnSpc>
                        <a:spcBef>
                          <a:spcPts val="5500"/>
                        </a:spcBef>
                        <a:defRPr sz="5000">
                          <a:solidFill>
                            <a:srgbClr val="333333"/>
                          </a:solidFill>
                          <a:latin typeface="Helvetica Neue Thin"/>
                          <a:ea typeface="Helvetica Neue Thin"/>
                          <a:cs typeface="Helvetica Neue Thin"/>
                          <a:sym typeface="Helvetica Neue Thin"/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818" name="Shape"/>
                  <p:cNvSpPr/>
                  <p:nvPr/>
                </p:nvSpPr>
                <p:spPr>
                  <a:xfrm>
                    <a:off x="0" y="15428"/>
                    <a:ext cx="25060" cy="1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9" h="21597" extrusionOk="0">
                        <a:moveTo>
                          <a:pt x="20500" y="0"/>
                        </a:moveTo>
                        <a:lnTo>
                          <a:pt x="10784" y="0"/>
                        </a:lnTo>
                        <a:lnTo>
                          <a:pt x="10664" y="0"/>
                        </a:lnTo>
                        <a:lnTo>
                          <a:pt x="948" y="0"/>
                        </a:lnTo>
                        <a:cubicBezTo>
                          <a:pt x="948" y="0"/>
                          <a:pt x="-76" y="12611"/>
                          <a:pt x="4" y="13953"/>
                        </a:cubicBezTo>
                        <a:cubicBezTo>
                          <a:pt x="84" y="15295"/>
                          <a:pt x="46" y="21520"/>
                          <a:pt x="6285" y="21574"/>
                        </a:cubicBezTo>
                        <a:cubicBezTo>
                          <a:pt x="9050" y="21597"/>
                          <a:pt x="10247" y="21600"/>
                          <a:pt x="10724" y="21596"/>
                        </a:cubicBezTo>
                        <a:cubicBezTo>
                          <a:pt x="11201" y="21600"/>
                          <a:pt x="12398" y="21597"/>
                          <a:pt x="15163" y="21574"/>
                        </a:cubicBezTo>
                        <a:cubicBezTo>
                          <a:pt x="21402" y="21520"/>
                          <a:pt x="21364" y="15295"/>
                          <a:pt x="21444" y="13953"/>
                        </a:cubicBezTo>
                        <a:cubicBezTo>
                          <a:pt x="21524" y="12611"/>
                          <a:pt x="20500" y="0"/>
                          <a:pt x="20500" y="0"/>
                        </a:cubicBezTo>
                        <a:close/>
                      </a:path>
                    </a:pathLst>
                  </a:custGeom>
                  <a:solidFill>
                    <a:srgbClr val="3197E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  <p:grpSp>
                <p:nvGrpSpPr>
                  <p:cNvPr id="1830" name="Group"/>
                  <p:cNvGrpSpPr/>
                  <p:nvPr/>
                </p:nvGrpSpPr>
                <p:grpSpPr>
                  <a:xfrm>
                    <a:off x="-1" y="4360"/>
                    <a:ext cx="24922" cy="15966"/>
                    <a:chOff x="0" y="0"/>
                    <a:chExt cx="24920" cy="15965"/>
                  </a:xfrm>
                </p:grpSpPr>
                <p:grpSp>
                  <p:nvGrpSpPr>
                    <p:cNvPr id="1822" name="Group"/>
                    <p:cNvGrpSpPr/>
                    <p:nvPr/>
                  </p:nvGrpSpPr>
                  <p:grpSpPr>
                    <a:xfrm>
                      <a:off x="-1" y="-1"/>
                      <a:ext cx="24922" cy="14271"/>
                      <a:chOff x="0" y="0"/>
                      <a:chExt cx="24920" cy="14269"/>
                    </a:xfrm>
                  </p:grpSpPr>
                  <p:sp>
                    <p:nvSpPr>
                      <p:cNvPr id="1819" name="Shape"/>
                      <p:cNvSpPr/>
                      <p:nvPr/>
                    </p:nvSpPr>
                    <p:spPr>
                      <a:xfrm>
                        <a:off x="-1" y="-1"/>
                        <a:ext cx="24922" cy="1427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25" h="21314" extrusionOk="0">
                            <a:moveTo>
                              <a:pt x="21438" y="10951"/>
                            </a:moveTo>
                            <a:cubicBezTo>
                              <a:pt x="21317" y="9448"/>
                              <a:pt x="21211" y="7934"/>
                              <a:pt x="20993" y="6462"/>
                            </a:cubicBezTo>
                            <a:cubicBezTo>
                              <a:pt x="20804" y="5190"/>
                              <a:pt x="20581" y="3574"/>
                              <a:pt x="20098" y="2534"/>
                            </a:cubicBezTo>
                            <a:cubicBezTo>
                              <a:pt x="18804" y="-254"/>
                              <a:pt x="16020" y="6"/>
                              <a:pt x="16020" y="6"/>
                            </a:cubicBezTo>
                            <a:lnTo>
                              <a:pt x="5506" y="6"/>
                            </a:lnTo>
                            <a:cubicBezTo>
                              <a:pt x="5506" y="6"/>
                              <a:pt x="2722" y="-254"/>
                              <a:pt x="1428" y="2534"/>
                            </a:cubicBezTo>
                            <a:cubicBezTo>
                              <a:pt x="945" y="3574"/>
                              <a:pt x="722" y="5190"/>
                              <a:pt x="533" y="6462"/>
                            </a:cubicBezTo>
                            <a:cubicBezTo>
                              <a:pt x="315" y="7934"/>
                              <a:pt x="209" y="9448"/>
                              <a:pt x="88" y="10951"/>
                            </a:cubicBezTo>
                            <a:cubicBezTo>
                              <a:pt x="-28" y="12391"/>
                              <a:pt x="-37" y="13843"/>
                              <a:pt x="112" y="15277"/>
                            </a:cubicBezTo>
                            <a:cubicBezTo>
                              <a:pt x="247" y="16575"/>
                              <a:pt x="495" y="17922"/>
                              <a:pt x="1006" y="18931"/>
                            </a:cubicBezTo>
                            <a:cubicBezTo>
                              <a:pt x="1599" y="20102"/>
                              <a:pt x="2467" y="20497"/>
                              <a:pt x="3320" y="20766"/>
                            </a:cubicBezTo>
                            <a:cubicBezTo>
                              <a:pt x="4240" y="21058"/>
                              <a:pt x="5179" y="21054"/>
                              <a:pt x="6110" y="21123"/>
                            </a:cubicBezTo>
                            <a:cubicBezTo>
                              <a:pt x="7033" y="21191"/>
                              <a:pt x="7956" y="21252"/>
                              <a:pt x="8880" y="21282"/>
                            </a:cubicBezTo>
                            <a:cubicBezTo>
                              <a:pt x="10782" y="21346"/>
                              <a:pt x="12685" y="21312"/>
                              <a:pt x="14585" y="21185"/>
                            </a:cubicBezTo>
                            <a:cubicBezTo>
                              <a:pt x="15801" y="21103"/>
                              <a:pt x="17005" y="21145"/>
                              <a:pt x="18206" y="20766"/>
                            </a:cubicBezTo>
                            <a:cubicBezTo>
                              <a:pt x="19059" y="20497"/>
                              <a:pt x="19927" y="20102"/>
                              <a:pt x="20520" y="18931"/>
                            </a:cubicBezTo>
                            <a:cubicBezTo>
                              <a:pt x="21031" y="17922"/>
                              <a:pt x="21279" y="16575"/>
                              <a:pt x="21414" y="15277"/>
                            </a:cubicBezTo>
                            <a:cubicBezTo>
                              <a:pt x="21563" y="13843"/>
                              <a:pt x="21555" y="12391"/>
                              <a:pt x="21438" y="10951"/>
                            </a:cubicBezTo>
                            <a:close/>
                          </a:path>
                        </a:pathLst>
                      </a:custGeom>
                      <a:solidFill>
                        <a:srgbClr val="72B1D7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38100" tIns="38100" rIns="38100" bIns="38100" numCol="1" anchor="ctr">
                        <a:noAutofit/>
                      </a:bodyPr>
                      <a:lstStyle/>
                      <a:p>
                        <a:pPr defTabSz="457200">
                          <a:lnSpc>
                            <a:spcPct val="80000"/>
                          </a:lnSpc>
                          <a:spcBef>
                            <a:spcPts val="5500"/>
                          </a:spcBef>
                          <a:defRPr sz="5000">
                            <a:solidFill>
                              <a:srgbClr val="333333"/>
                            </a:solidFill>
                            <a:latin typeface="Helvetica Neue Thin"/>
                            <a:ea typeface="Helvetica Neue Thin"/>
                            <a:cs typeface="Helvetica Neue Thin"/>
                            <a:sym typeface="Helvetica Neue Thin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820" name="Shape"/>
                      <p:cNvSpPr/>
                      <p:nvPr/>
                    </p:nvSpPr>
                    <p:spPr>
                      <a:xfrm>
                        <a:off x="1140" y="0"/>
                        <a:ext cx="22985" cy="1322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25" h="21418" extrusionOk="0">
                            <a:moveTo>
                              <a:pt x="21438" y="11055"/>
                            </a:moveTo>
                            <a:cubicBezTo>
                              <a:pt x="21317" y="9552"/>
                              <a:pt x="21211" y="8038"/>
                              <a:pt x="20993" y="6566"/>
                            </a:cubicBezTo>
                            <a:cubicBezTo>
                              <a:pt x="20804" y="5294"/>
                              <a:pt x="20581" y="3678"/>
                              <a:pt x="20098" y="2638"/>
                            </a:cubicBezTo>
                            <a:cubicBezTo>
                              <a:pt x="18804" y="-150"/>
                              <a:pt x="16020" y="1"/>
                              <a:pt x="16020" y="1"/>
                            </a:cubicBezTo>
                            <a:lnTo>
                              <a:pt x="5506" y="1"/>
                            </a:lnTo>
                            <a:cubicBezTo>
                              <a:pt x="5506" y="1"/>
                              <a:pt x="2722" y="-150"/>
                              <a:pt x="1428" y="2638"/>
                            </a:cubicBezTo>
                            <a:cubicBezTo>
                              <a:pt x="945" y="3678"/>
                              <a:pt x="722" y="5294"/>
                              <a:pt x="533" y="6566"/>
                            </a:cubicBezTo>
                            <a:cubicBezTo>
                              <a:pt x="315" y="8038"/>
                              <a:pt x="209" y="9552"/>
                              <a:pt x="88" y="11055"/>
                            </a:cubicBezTo>
                            <a:cubicBezTo>
                              <a:pt x="-28" y="12495"/>
                              <a:pt x="-37" y="13947"/>
                              <a:pt x="112" y="15381"/>
                            </a:cubicBezTo>
                            <a:cubicBezTo>
                              <a:pt x="247" y="16679"/>
                              <a:pt x="495" y="18026"/>
                              <a:pt x="1006" y="19035"/>
                            </a:cubicBezTo>
                            <a:cubicBezTo>
                              <a:pt x="1599" y="20206"/>
                              <a:pt x="2467" y="20601"/>
                              <a:pt x="3320" y="20871"/>
                            </a:cubicBezTo>
                            <a:cubicBezTo>
                              <a:pt x="4240" y="21162"/>
                              <a:pt x="5179" y="21158"/>
                              <a:pt x="6110" y="21227"/>
                            </a:cubicBezTo>
                            <a:cubicBezTo>
                              <a:pt x="7033" y="21295"/>
                              <a:pt x="7956" y="21356"/>
                              <a:pt x="8880" y="21387"/>
                            </a:cubicBezTo>
                            <a:cubicBezTo>
                              <a:pt x="10782" y="21450"/>
                              <a:pt x="12685" y="21416"/>
                              <a:pt x="14585" y="21289"/>
                            </a:cubicBezTo>
                            <a:cubicBezTo>
                              <a:pt x="15801" y="21207"/>
                              <a:pt x="17005" y="21249"/>
                              <a:pt x="18206" y="20871"/>
                            </a:cubicBezTo>
                            <a:cubicBezTo>
                              <a:pt x="19059" y="20601"/>
                              <a:pt x="19927" y="20206"/>
                              <a:pt x="20520" y="19035"/>
                            </a:cubicBezTo>
                            <a:cubicBezTo>
                              <a:pt x="21031" y="18026"/>
                              <a:pt x="21279" y="16679"/>
                              <a:pt x="21414" y="15381"/>
                            </a:cubicBezTo>
                            <a:cubicBezTo>
                              <a:pt x="21563" y="13947"/>
                              <a:pt x="21555" y="12495"/>
                              <a:pt x="21438" y="11055"/>
                            </a:cubicBezTo>
                            <a:close/>
                          </a:path>
                        </a:pathLst>
                      </a:custGeom>
                      <a:solidFill>
                        <a:srgbClr val="3197E0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38100" tIns="38100" rIns="38100" bIns="38100" numCol="1" anchor="ctr">
                        <a:noAutofit/>
                      </a:bodyPr>
                      <a:lstStyle/>
                      <a:p>
                        <a:pPr defTabSz="457200">
                          <a:lnSpc>
                            <a:spcPct val="80000"/>
                          </a:lnSpc>
                          <a:spcBef>
                            <a:spcPts val="5500"/>
                          </a:spcBef>
                          <a:defRPr sz="5000">
                            <a:solidFill>
                              <a:srgbClr val="333333"/>
                            </a:solidFill>
                            <a:latin typeface="Helvetica Neue Thin"/>
                            <a:ea typeface="Helvetica Neue Thin"/>
                            <a:cs typeface="Helvetica Neue Thin"/>
                            <a:sym typeface="Helvetica Neue Thin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821" name="Shape"/>
                      <p:cNvSpPr/>
                      <p:nvPr/>
                    </p:nvSpPr>
                    <p:spPr>
                      <a:xfrm>
                        <a:off x="8116" y="3622"/>
                        <a:ext cx="7827" cy="487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21600" y="18033"/>
                            </a:moveTo>
                            <a:cubicBezTo>
                              <a:pt x="21600" y="20003"/>
                              <a:pt x="20605" y="21600"/>
                              <a:pt x="19378" y="21600"/>
                            </a:cubicBezTo>
                            <a:lnTo>
                              <a:pt x="2222" y="21600"/>
                            </a:lnTo>
                            <a:cubicBezTo>
                              <a:pt x="995" y="21600"/>
                              <a:pt x="0" y="20003"/>
                              <a:pt x="0" y="18033"/>
                            </a:cubicBezTo>
                            <a:lnTo>
                              <a:pt x="0" y="3567"/>
                            </a:lnTo>
                            <a:cubicBezTo>
                              <a:pt x="0" y="1597"/>
                              <a:pt x="995" y="0"/>
                              <a:pt x="2222" y="0"/>
                            </a:cubicBezTo>
                            <a:lnTo>
                              <a:pt x="19378" y="0"/>
                            </a:lnTo>
                            <a:cubicBezTo>
                              <a:pt x="20605" y="0"/>
                              <a:pt x="21600" y="1597"/>
                              <a:pt x="21600" y="3567"/>
                            </a:cubicBezTo>
                            <a:cubicBezTo>
                              <a:pt x="21600" y="3567"/>
                              <a:pt x="21600" y="18033"/>
                              <a:pt x="21600" y="18033"/>
                            </a:cubicBezTo>
                            <a:close/>
                          </a:path>
                        </a:pathLst>
                      </a:custGeom>
                      <a:solidFill>
                        <a:srgbClr val="E5E5E5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38100" tIns="38100" rIns="38100" bIns="38100" numCol="1" anchor="ctr">
                        <a:noAutofit/>
                      </a:bodyPr>
                      <a:lstStyle/>
                      <a:p>
                        <a:pPr defTabSz="457200">
                          <a:lnSpc>
                            <a:spcPct val="80000"/>
                          </a:lnSpc>
                          <a:spcBef>
                            <a:spcPts val="5500"/>
                          </a:spcBef>
                          <a:defRPr sz="5000">
                            <a:solidFill>
                              <a:srgbClr val="333333"/>
                            </a:solidFill>
                            <a:latin typeface="Helvetica Neue Thin"/>
                            <a:ea typeface="Helvetica Neue Thin"/>
                            <a:cs typeface="Helvetica Neue Thin"/>
                            <a:sym typeface="Helvetica Neue Thin"/>
                          </a:defRPr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1829" name="Group"/>
                    <p:cNvGrpSpPr/>
                    <p:nvPr/>
                  </p:nvGrpSpPr>
                  <p:grpSpPr>
                    <a:xfrm>
                      <a:off x="5299" y="12611"/>
                      <a:ext cx="14915" cy="3355"/>
                      <a:chOff x="0" y="0"/>
                      <a:chExt cx="14914" cy="3354"/>
                    </a:xfrm>
                  </p:grpSpPr>
                  <p:grpSp>
                    <p:nvGrpSpPr>
                      <p:cNvPr id="1825" name="Group"/>
                      <p:cNvGrpSpPr/>
                      <p:nvPr/>
                    </p:nvGrpSpPr>
                    <p:grpSpPr>
                      <a:xfrm>
                        <a:off x="-1" y="0"/>
                        <a:ext cx="3579" cy="3355"/>
                        <a:chOff x="0" y="0"/>
                        <a:chExt cx="3577" cy="3354"/>
                      </a:xfrm>
                    </p:grpSpPr>
                    <p:sp>
                      <p:nvSpPr>
                        <p:cNvPr id="1823" name="Shape"/>
                        <p:cNvSpPr/>
                        <p:nvPr/>
                      </p:nvSpPr>
                      <p:spPr>
                        <a:xfrm>
                          <a:off x="469" y="2280"/>
                          <a:ext cx="2550" cy="107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extrusionOk="0">
                              <a:moveTo>
                                <a:pt x="21600" y="21600"/>
                              </a:moveTo>
                              <a:lnTo>
                                <a:pt x="0" y="21600"/>
                              </a:lnTo>
                              <a:lnTo>
                                <a:pt x="0" y="0"/>
                              </a:lnTo>
                              <a:lnTo>
                                <a:pt x="21600" y="0"/>
                              </a:lnTo>
                              <a:cubicBezTo>
                                <a:pt x="21600" y="0"/>
                                <a:pt x="21600" y="21600"/>
                                <a:pt x="21600" y="216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5E5E5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38100" tIns="38100" rIns="38100" bIns="38100" numCol="1" anchor="ctr">
                          <a:noAutofit/>
                        </a:bodyPr>
                        <a:lstStyle/>
                        <a:p>
                          <a:pPr defTabSz="457200">
                            <a:lnSpc>
                              <a:spcPct val="80000"/>
                            </a:lnSpc>
                            <a:spcBef>
                              <a:spcPts val="5500"/>
                            </a:spcBef>
                            <a:defRPr sz="5000">
                              <a:solidFill>
                                <a:srgbClr val="333333"/>
                              </a:solidFill>
                              <a:latin typeface="Helvetica Neue Thin"/>
                              <a:ea typeface="Helvetica Neue Thin"/>
                              <a:cs typeface="Helvetica Neue Thin"/>
                              <a:sym typeface="Helvetica Neue Thin"/>
                            </a:defRPr>
                          </a:pPr>
                          <a:endParaRPr/>
                        </a:p>
                      </p:txBody>
                    </p:sp>
                    <p:sp>
                      <p:nvSpPr>
                        <p:cNvPr id="1824" name="Shape"/>
                        <p:cNvSpPr/>
                        <p:nvPr/>
                      </p:nvSpPr>
                      <p:spPr>
                        <a:xfrm>
                          <a:off x="0" y="0"/>
                          <a:ext cx="3578" cy="260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extrusionOk="0">
                              <a:moveTo>
                                <a:pt x="21600" y="18817"/>
                              </a:moveTo>
                              <a:cubicBezTo>
                                <a:pt x="21600" y="20348"/>
                                <a:pt x="20689" y="21600"/>
                                <a:pt x="19575" y="21600"/>
                              </a:cubicBezTo>
                              <a:lnTo>
                                <a:pt x="2025" y="21600"/>
                              </a:lnTo>
                              <a:cubicBezTo>
                                <a:pt x="911" y="21600"/>
                                <a:pt x="0" y="20348"/>
                                <a:pt x="0" y="18817"/>
                              </a:cubicBezTo>
                              <a:lnTo>
                                <a:pt x="0" y="2783"/>
                              </a:lnTo>
                              <a:cubicBezTo>
                                <a:pt x="0" y="1252"/>
                                <a:pt x="911" y="0"/>
                                <a:pt x="2025" y="0"/>
                              </a:cubicBezTo>
                              <a:lnTo>
                                <a:pt x="19575" y="0"/>
                              </a:lnTo>
                              <a:cubicBezTo>
                                <a:pt x="20689" y="0"/>
                                <a:pt x="21600" y="1252"/>
                                <a:pt x="21600" y="2783"/>
                              </a:cubicBezTo>
                              <a:cubicBezTo>
                                <a:pt x="21600" y="2783"/>
                                <a:pt x="21600" y="18817"/>
                                <a:pt x="21600" y="188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7F7F7F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38100" tIns="38100" rIns="38100" bIns="38100" numCol="1" anchor="ctr">
                          <a:noAutofit/>
                        </a:bodyPr>
                        <a:lstStyle/>
                        <a:p>
                          <a:pPr defTabSz="457200">
                            <a:lnSpc>
                              <a:spcPct val="80000"/>
                            </a:lnSpc>
                            <a:spcBef>
                              <a:spcPts val="5500"/>
                            </a:spcBef>
                            <a:defRPr sz="5000">
                              <a:solidFill>
                                <a:srgbClr val="333333"/>
                              </a:solidFill>
                              <a:latin typeface="Helvetica Neue Thin"/>
                              <a:ea typeface="Helvetica Neue Thin"/>
                              <a:cs typeface="Helvetica Neue Thin"/>
                              <a:sym typeface="Helvetica Neue Thin"/>
                            </a:defRPr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1828" name="Group"/>
                      <p:cNvGrpSpPr/>
                      <p:nvPr/>
                    </p:nvGrpSpPr>
                    <p:grpSpPr>
                      <a:xfrm>
                        <a:off x="11336" y="0"/>
                        <a:ext cx="3579" cy="3355"/>
                        <a:chOff x="0" y="0"/>
                        <a:chExt cx="3577" cy="3354"/>
                      </a:xfrm>
                    </p:grpSpPr>
                    <p:sp>
                      <p:nvSpPr>
                        <p:cNvPr id="1826" name="Shape"/>
                        <p:cNvSpPr/>
                        <p:nvPr/>
                      </p:nvSpPr>
                      <p:spPr>
                        <a:xfrm>
                          <a:off x="469" y="2280"/>
                          <a:ext cx="2550" cy="107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extrusionOk="0">
                              <a:moveTo>
                                <a:pt x="21600" y="21600"/>
                              </a:moveTo>
                              <a:lnTo>
                                <a:pt x="0" y="21600"/>
                              </a:lnTo>
                              <a:lnTo>
                                <a:pt x="0" y="0"/>
                              </a:lnTo>
                              <a:lnTo>
                                <a:pt x="21600" y="0"/>
                              </a:lnTo>
                              <a:cubicBezTo>
                                <a:pt x="21600" y="0"/>
                                <a:pt x="21600" y="21600"/>
                                <a:pt x="21600" y="2160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5E5E5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38100" tIns="38100" rIns="38100" bIns="38100" numCol="1" anchor="ctr">
                          <a:noAutofit/>
                        </a:bodyPr>
                        <a:lstStyle/>
                        <a:p>
                          <a:pPr defTabSz="457200">
                            <a:lnSpc>
                              <a:spcPct val="80000"/>
                            </a:lnSpc>
                            <a:spcBef>
                              <a:spcPts val="5500"/>
                            </a:spcBef>
                            <a:defRPr sz="5000">
                              <a:solidFill>
                                <a:srgbClr val="333333"/>
                              </a:solidFill>
                              <a:latin typeface="Helvetica Neue Thin"/>
                              <a:ea typeface="Helvetica Neue Thin"/>
                              <a:cs typeface="Helvetica Neue Thin"/>
                              <a:sym typeface="Helvetica Neue Thin"/>
                            </a:defRPr>
                          </a:pPr>
                          <a:endParaRPr/>
                        </a:p>
                      </p:txBody>
                    </p:sp>
                    <p:sp>
                      <p:nvSpPr>
                        <p:cNvPr id="1827" name="Shape"/>
                        <p:cNvSpPr/>
                        <p:nvPr/>
                      </p:nvSpPr>
                      <p:spPr>
                        <a:xfrm>
                          <a:off x="0" y="0"/>
                          <a:ext cx="3578" cy="260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extrusionOk="0">
                              <a:moveTo>
                                <a:pt x="21600" y="18817"/>
                              </a:moveTo>
                              <a:cubicBezTo>
                                <a:pt x="21600" y="20348"/>
                                <a:pt x="20689" y="21600"/>
                                <a:pt x="19575" y="21600"/>
                              </a:cubicBezTo>
                              <a:lnTo>
                                <a:pt x="2025" y="21600"/>
                              </a:lnTo>
                              <a:cubicBezTo>
                                <a:pt x="911" y="21600"/>
                                <a:pt x="0" y="20348"/>
                                <a:pt x="0" y="18817"/>
                              </a:cubicBezTo>
                              <a:lnTo>
                                <a:pt x="0" y="2783"/>
                              </a:lnTo>
                              <a:cubicBezTo>
                                <a:pt x="0" y="1252"/>
                                <a:pt x="911" y="0"/>
                                <a:pt x="2025" y="0"/>
                              </a:cubicBezTo>
                              <a:lnTo>
                                <a:pt x="19575" y="0"/>
                              </a:lnTo>
                              <a:cubicBezTo>
                                <a:pt x="20689" y="0"/>
                                <a:pt x="21600" y="1252"/>
                                <a:pt x="21600" y="2783"/>
                              </a:cubicBezTo>
                              <a:cubicBezTo>
                                <a:pt x="21600" y="2783"/>
                                <a:pt x="21600" y="18817"/>
                                <a:pt x="21600" y="188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7F7F7F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38100" tIns="38100" rIns="38100" bIns="38100" numCol="1" anchor="ctr">
                          <a:noAutofit/>
                        </a:bodyPr>
                        <a:lstStyle/>
                        <a:p>
                          <a:pPr defTabSz="457200">
                            <a:lnSpc>
                              <a:spcPct val="80000"/>
                            </a:lnSpc>
                            <a:spcBef>
                              <a:spcPts val="5500"/>
                            </a:spcBef>
                            <a:defRPr sz="5000">
                              <a:solidFill>
                                <a:srgbClr val="333333"/>
                              </a:solidFill>
                              <a:latin typeface="Helvetica Neue Thin"/>
                              <a:ea typeface="Helvetica Neue Thin"/>
                              <a:cs typeface="Helvetica Neue Thin"/>
                              <a:sym typeface="Helvetica Neue Thin"/>
                            </a:defRPr>
                          </a:pPr>
                          <a:endParaRPr/>
                        </a:p>
                      </p:txBody>
                    </p:sp>
                  </p:grpSp>
                </p:grpSp>
              </p:grpSp>
              <p:grpSp>
                <p:nvGrpSpPr>
                  <p:cNvPr id="1838" name="Group"/>
                  <p:cNvGrpSpPr/>
                  <p:nvPr/>
                </p:nvGrpSpPr>
                <p:grpSpPr>
                  <a:xfrm>
                    <a:off x="16472" y="1473"/>
                    <a:ext cx="8008" cy="7831"/>
                    <a:chOff x="-29" y="-2"/>
                    <a:chExt cx="8006" cy="7830"/>
                  </a:xfrm>
                </p:grpSpPr>
                <p:grpSp>
                  <p:nvGrpSpPr>
                    <p:cNvPr id="1833" name="Group"/>
                    <p:cNvGrpSpPr/>
                    <p:nvPr/>
                  </p:nvGrpSpPr>
                  <p:grpSpPr>
                    <a:xfrm>
                      <a:off x="5165" y="1140"/>
                      <a:ext cx="2813" cy="6688"/>
                      <a:chOff x="0" y="0"/>
                      <a:chExt cx="2812" cy="6687"/>
                    </a:xfrm>
                  </p:grpSpPr>
                  <p:sp>
                    <p:nvSpPr>
                      <p:cNvPr id="1831" name="Shape"/>
                      <p:cNvSpPr/>
                      <p:nvPr/>
                    </p:nvSpPr>
                    <p:spPr>
                      <a:xfrm>
                        <a:off x="0" y="0"/>
                        <a:ext cx="2786" cy="662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19603" h="20701" extrusionOk="0">
                            <a:moveTo>
                              <a:pt x="19268" y="20701"/>
                            </a:moveTo>
                            <a:cubicBezTo>
                              <a:pt x="19012" y="20171"/>
                              <a:pt x="18743" y="19642"/>
                              <a:pt x="18440" y="19117"/>
                            </a:cubicBezTo>
                            <a:cubicBezTo>
                              <a:pt x="16903" y="16457"/>
                              <a:pt x="15086" y="13079"/>
                              <a:pt x="11150" y="10904"/>
                            </a:cubicBezTo>
                            <a:cubicBezTo>
                              <a:pt x="8148" y="9246"/>
                              <a:pt x="4164" y="8104"/>
                              <a:pt x="0" y="7318"/>
                            </a:cubicBezTo>
                            <a:lnTo>
                              <a:pt x="0" y="7318"/>
                            </a:lnTo>
                            <a:cubicBezTo>
                              <a:pt x="1947" y="-899"/>
                              <a:pt x="10958" y="32"/>
                              <a:pt x="10958" y="32"/>
                            </a:cubicBezTo>
                            <a:cubicBezTo>
                              <a:pt x="10958" y="32"/>
                              <a:pt x="21600" y="1055"/>
                              <a:pt x="19269" y="20690"/>
                            </a:cubicBezTo>
                            <a:cubicBezTo>
                              <a:pt x="19269" y="20693"/>
                              <a:pt x="19268" y="20697"/>
                              <a:pt x="19268" y="20701"/>
                            </a:cubicBezTo>
                            <a:close/>
                          </a:path>
                        </a:pathLst>
                      </a:custGeom>
                      <a:solidFill>
                        <a:srgbClr val="3484C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38100" tIns="38100" rIns="38100" bIns="38100" numCol="1" anchor="ctr">
                        <a:noAutofit/>
                      </a:bodyPr>
                      <a:lstStyle/>
                      <a:p>
                        <a:pPr defTabSz="457200">
                          <a:lnSpc>
                            <a:spcPct val="80000"/>
                          </a:lnSpc>
                          <a:spcBef>
                            <a:spcPts val="5500"/>
                          </a:spcBef>
                          <a:defRPr sz="5000">
                            <a:solidFill>
                              <a:srgbClr val="333333"/>
                            </a:solidFill>
                            <a:latin typeface="Helvetica Neue Thin"/>
                            <a:ea typeface="Helvetica Neue Thin"/>
                            <a:cs typeface="Helvetica Neue Thin"/>
                            <a:sym typeface="Helvetica Neue Thin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832" name="Shape"/>
                      <p:cNvSpPr/>
                      <p:nvPr/>
                    </p:nvSpPr>
                    <p:spPr>
                      <a:xfrm>
                        <a:off x="804" y="-1"/>
                        <a:ext cx="2009" cy="668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18928" h="21557" extrusionOk="0">
                            <a:moveTo>
                              <a:pt x="0" y="968"/>
                            </a:moveTo>
                            <a:cubicBezTo>
                              <a:pt x="1901" y="349"/>
                              <a:pt x="3804" y="115"/>
                              <a:pt x="5231" y="36"/>
                            </a:cubicBezTo>
                            <a:cubicBezTo>
                              <a:pt x="6659" y="-43"/>
                              <a:pt x="7612" y="33"/>
                              <a:pt x="7612" y="33"/>
                            </a:cubicBezTo>
                            <a:cubicBezTo>
                              <a:pt x="7673" y="83"/>
                              <a:pt x="21600" y="1230"/>
                              <a:pt x="18469" y="21545"/>
                            </a:cubicBezTo>
                            <a:lnTo>
                              <a:pt x="18468" y="21557"/>
                            </a:lnTo>
                            <a:cubicBezTo>
                              <a:pt x="18129" y="21010"/>
                              <a:pt x="17764" y="20464"/>
                              <a:pt x="17358" y="19922"/>
                            </a:cubicBezTo>
                            <a:cubicBezTo>
                              <a:pt x="15617" y="17593"/>
                              <a:pt x="13588" y="14735"/>
                              <a:pt x="9800" y="12550"/>
                            </a:cubicBezTo>
                            <a:cubicBezTo>
                              <a:pt x="9335" y="8644"/>
                              <a:pt x="7609" y="5974"/>
                              <a:pt x="5624" y="4149"/>
                            </a:cubicBezTo>
                            <a:cubicBezTo>
                              <a:pt x="3703" y="2381"/>
                              <a:pt x="1570" y="1451"/>
                              <a:pt x="0" y="968"/>
                            </a:cubicBezTo>
                            <a:close/>
                          </a:path>
                        </a:pathLst>
                      </a:custGeom>
                      <a:solidFill>
                        <a:srgbClr val="5584A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 algn="ctr" defTabSz="5842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2400">
                            <a:solidFill>
                              <a:srgbClr val="FFFFFF"/>
                            </a:solidFill>
                            <a:latin typeface="Helvetica Light"/>
                            <a:ea typeface="Helvetica Light"/>
                            <a:cs typeface="Helvetica Light"/>
                            <a:sym typeface="Helvetica Light"/>
                          </a:defRPr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1837" name="Group"/>
                    <p:cNvGrpSpPr/>
                    <p:nvPr/>
                  </p:nvGrpSpPr>
                  <p:grpSpPr>
                    <a:xfrm>
                      <a:off x="-30" y="-3"/>
                      <a:ext cx="6790" cy="3493"/>
                      <a:chOff x="-29" y="-2"/>
                      <a:chExt cx="6788" cy="3491"/>
                    </a:xfrm>
                  </p:grpSpPr>
                  <p:sp>
                    <p:nvSpPr>
                      <p:cNvPr id="1834" name="Shape"/>
                      <p:cNvSpPr/>
                      <p:nvPr/>
                    </p:nvSpPr>
                    <p:spPr>
                      <a:xfrm>
                        <a:off x="0" y="-3"/>
                        <a:ext cx="6753" cy="344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197" extrusionOk="0">
                            <a:moveTo>
                              <a:pt x="16620" y="20197"/>
                            </a:moveTo>
                            <a:lnTo>
                              <a:pt x="16620" y="20197"/>
                            </a:lnTo>
                            <a:cubicBezTo>
                              <a:pt x="14223" y="18755"/>
                              <a:pt x="11793" y="17848"/>
                              <a:pt x="9819" y="17210"/>
                            </a:cubicBezTo>
                            <a:cubicBezTo>
                              <a:pt x="8058" y="16641"/>
                              <a:pt x="6781" y="16360"/>
                              <a:pt x="6586" y="16316"/>
                            </a:cubicBezTo>
                            <a:lnTo>
                              <a:pt x="6063" y="16316"/>
                            </a:lnTo>
                            <a:cubicBezTo>
                              <a:pt x="5623" y="16288"/>
                              <a:pt x="5268" y="16288"/>
                              <a:pt x="5024" y="16294"/>
                            </a:cubicBezTo>
                            <a:cubicBezTo>
                              <a:pt x="4779" y="16301"/>
                              <a:pt x="4644" y="16314"/>
                              <a:pt x="4644" y="16314"/>
                            </a:cubicBezTo>
                            <a:lnTo>
                              <a:pt x="0" y="16314"/>
                            </a:lnTo>
                            <a:cubicBezTo>
                              <a:pt x="66" y="15703"/>
                              <a:pt x="2758" y="1757"/>
                              <a:pt x="7152" y="216"/>
                            </a:cubicBezTo>
                            <a:cubicBezTo>
                              <a:pt x="11769" y="-1403"/>
                              <a:pt x="21485" y="6598"/>
                              <a:pt x="21600" y="6858"/>
                            </a:cubicBezTo>
                            <a:cubicBezTo>
                              <a:pt x="21521" y="6850"/>
                              <a:pt x="20562" y="6341"/>
                              <a:pt x="19442" y="7567"/>
                            </a:cubicBezTo>
                            <a:cubicBezTo>
                              <a:pt x="18105" y="9030"/>
                              <a:pt x="16675" y="12500"/>
                              <a:pt x="16620" y="20197"/>
                            </a:cubicBezTo>
                            <a:close/>
                          </a:path>
                        </a:pathLst>
                      </a:custGeom>
                      <a:solidFill>
                        <a:srgbClr val="3197E0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38100" tIns="38100" rIns="38100" bIns="38100" numCol="1" anchor="ctr">
                        <a:noAutofit/>
                      </a:bodyPr>
                      <a:lstStyle/>
                      <a:p>
                        <a:pPr defTabSz="457200">
                          <a:lnSpc>
                            <a:spcPct val="80000"/>
                          </a:lnSpc>
                          <a:spcBef>
                            <a:spcPts val="5500"/>
                          </a:spcBef>
                          <a:defRPr sz="5000">
                            <a:solidFill>
                              <a:srgbClr val="333333"/>
                            </a:solidFill>
                            <a:latin typeface="Helvetica Neue Thin"/>
                            <a:ea typeface="Helvetica Neue Thin"/>
                            <a:cs typeface="Helvetica Neue Thin"/>
                            <a:sym typeface="Helvetica Neue Thin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835" name="Shape"/>
                      <p:cNvSpPr/>
                      <p:nvPr/>
                    </p:nvSpPr>
                    <p:spPr>
                      <a:xfrm>
                        <a:off x="4427" y="872"/>
                        <a:ext cx="2333" cy="261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485" extrusionOk="0">
                            <a:moveTo>
                              <a:pt x="15029" y="0"/>
                            </a:moveTo>
                            <a:cubicBezTo>
                              <a:pt x="19009" y="1334"/>
                              <a:pt x="21600" y="2332"/>
                              <a:pt x="21600" y="2332"/>
                            </a:cubicBezTo>
                            <a:cubicBezTo>
                              <a:pt x="21600" y="2332"/>
                              <a:pt x="9742" y="-115"/>
                              <a:pt x="7180" y="21485"/>
                            </a:cubicBezTo>
                            <a:cubicBezTo>
                              <a:pt x="4802" y="20588"/>
                              <a:pt x="2380" y="19872"/>
                              <a:pt x="0" y="19295"/>
                            </a:cubicBezTo>
                            <a:cubicBezTo>
                              <a:pt x="1149" y="13893"/>
                              <a:pt x="4621" y="4369"/>
                              <a:pt x="15029" y="0"/>
                            </a:cubicBezTo>
                            <a:close/>
                          </a:path>
                        </a:pathLst>
                      </a:custGeom>
                      <a:solidFill>
                        <a:srgbClr val="72B1D7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38100" tIns="38100" rIns="38100" bIns="38100" numCol="1" anchor="ctr">
                        <a:noAutofit/>
                      </a:bodyPr>
                      <a:lstStyle/>
                      <a:p>
                        <a:pPr defTabSz="457200">
                          <a:lnSpc>
                            <a:spcPct val="80000"/>
                          </a:lnSpc>
                          <a:spcBef>
                            <a:spcPts val="5500"/>
                          </a:spcBef>
                          <a:defRPr sz="5000">
                            <a:solidFill>
                              <a:srgbClr val="333333"/>
                            </a:solidFill>
                            <a:latin typeface="Helvetica Neue Thin"/>
                            <a:ea typeface="Helvetica Neue Thin"/>
                            <a:cs typeface="Helvetica Neue Thin"/>
                            <a:sym typeface="Helvetica Neue Thin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836" name="Shape"/>
                      <p:cNvSpPr/>
                      <p:nvPr/>
                    </p:nvSpPr>
                    <p:spPr>
                      <a:xfrm>
                        <a:off x="-30" y="0"/>
                        <a:ext cx="2779" cy="278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91" h="21565" extrusionOk="0">
                            <a:moveTo>
                              <a:pt x="6644" y="21565"/>
                            </a:moveTo>
                            <a:lnTo>
                              <a:pt x="0" y="21565"/>
                            </a:lnTo>
                            <a:cubicBezTo>
                              <a:pt x="-9" y="21276"/>
                              <a:pt x="6635" y="2279"/>
                              <a:pt x="17381" y="274"/>
                            </a:cubicBezTo>
                            <a:cubicBezTo>
                              <a:pt x="18638" y="40"/>
                              <a:pt x="20059" y="-35"/>
                              <a:pt x="21591" y="15"/>
                            </a:cubicBezTo>
                            <a:cubicBezTo>
                              <a:pt x="17299" y="3029"/>
                              <a:pt x="13986" y="7364"/>
                              <a:pt x="11480" y="11578"/>
                            </a:cubicBezTo>
                            <a:cubicBezTo>
                              <a:pt x="9173" y="15458"/>
                              <a:pt x="7554" y="19216"/>
                              <a:pt x="6644" y="21565"/>
                            </a:cubicBezTo>
                            <a:close/>
                          </a:path>
                        </a:pathLst>
                      </a:custGeom>
                      <a:solidFill>
                        <a:srgbClr val="72B1D7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38100" tIns="38100" rIns="38100" bIns="38100" numCol="1" anchor="ctr">
                        <a:noAutofit/>
                      </a:bodyPr>
                      <a:lstStyle/>
                      <a:p>
                        <a:pPr defTabSz="457200">
                          <a:lnSpc>
                            <a:spcPct val="80000"/>
                          </a:lnSpc>
                          <a:spcBef>
                            <a:spcPts val="5500"/>
                          </a:spcBef>
                          <a:defRPr sz="5000">
                            <a:solidFill>
                              <a:srgbClr val="333333"/>
                            </a:solidFill>
                            <a:latin typeface="Helvetica Neue Thin"/>
                            <a:ea typeface="Helvetica Neue Thin"/>
                            <a:cs typeface="Helvetica Neue Thin"/>
                            <a:sym typeface="Helvetica Neue Thin"/>
                          </a:defRPr>
                        </a:pPr>
                        <a:endParaRPr/>
                      </a:p>
                    </p:txBody>
                  </p:sp>
                </p:grpSp>
              </p:grpSp>
              <p:grpSp>
                <p:nvGrpSpPr>
                  <p:cNvPr id="1846" name="Group"/>
                  <p:cNvGrpSpPr/>
                  <p:nvPr/>
                </p:nvGrpSpPr>
                <p:grpSpPr>
                  <a:xfrm>
                    <a:off x="469" y="1473"/>
                    <a:ext cx="8020" cy="7772"/>
                    <a:chOff x="0" y="0"/>
                    <a:chExt cx="8018" cy="7771"/>
                  </a:xfrm>
                </p:grpSpPr>
                <p:grpSp>
                  <p:nvGrpSpPr>
                    <p:cNvPr id="1841" name="Group"/>
                    <p:cNvGrpSpPr/>
                    <p:nvPr/>
                  </p:nvGrpSpPr>
                  <p:grpSpPr>
                    <a:xfrm>
                      <a:off x="-1" y="1143"/>
                      <a:ext cx="2787" cy="6629"/>
                      <a:chOff x="0" y="0"/>
                      <a:chExt cx="2785" cy="6628"/>
                    </a:xfrm>
                  </p:grpSpPr>
                  <p:sp>
                    <p:nvSpPr>
                      <p:cNvPr id="1839" name="Shape"/>
                      <p:cNvSpPr/>
                      <p:nvPr/>
                    </p:nvSpPr>
                    <p:spPr>
                      <a:xfrm>
                        <a:off x="-1" y="0"/>
                        <a:ext cx="2787" cy="662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19603" h="20701" extrusionOk="0">
                            <a:moveTo>
                              <a:pt x="335" y="20701"/>
                            </a:moveTo>
                            <a:cubicBezTo>
                              <a:pt x="591" y="20171"/>
                              <a:pt x="860" y="19642"/>
                              <a:pt x="1163" y="19117"/>
                            </a:cubicBezTo>
                            <a:cubicBezTo>
                              <a:pt x="2700" y="16457"/>
                              <a:pt x="4517" y="13079"/>
                              <a:pt x="8453" y="10904"/>
                            </a:cubicBezTo>
                            <a:cubicBezTo>
                              <a:pt x="11455" y="9246"/>
                              <a:pt x="15439" y="8104"/>
                              <a:pt x="19603" y="7318"/>
                            </a:cubicBezTo>
                            <a:lnTo>
                              <a:pt x="19603" y="7318"/>
                            </a:lnTo>
                            <a:cubicBezTo>
                              <a:pt x="17656" y="-899"/>
                              <a:pt x="8645" y="32"/>
                              <a:pt x="8645" y="32"/>
                            </a:cubicBezTo>
                            <a:cubicBezTo>
                              <a:pt x="8645" y="32"/>
                              <a:pt x="-1997" y="1055"/>
                              <a:pt x="334" y="20690"/>
                            </a:cubicBezTo>
                            <a:cubicBezTo>
                              <a:pt x="334" y="20693"/>
                              <a:pt x="335" y="20697"/>
                              <a:pt x="335" y="20701"/>
                            </a:cubicBezTo>
                            <a:close/>
                          </a:path>
                        </a:pathLst>
                      </a:custGeom>
                      <a:solidFill>
                        <a:srgbClr val="3484C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38100" tIns="38100" rIns="38100" bIns="38100" numCol="1" anchor="ctr">
                        <a:noAutofit/>
                      </a:bodyPr>
                      <a:lstStyle/>
                      <a:p>
                        <a:pPr defTabSz="457200">
                          <a:lnSpc>
                            <a:spcPct val="80000"/>
                          </a:lnSpc>
                          <a:spcBef>
                            <a:spcPts val="5500"/>
                          </a:spcBef>
                          <a:defRPr sz="5000">
                            <a:solidFill>
                              <a:srgbClr val="333333"/>
                            </a:solidFill>
                            <a:latin typeface="Helvetica Neue Thin"/>
                            <a:ea typeface="Helvetica Neue Thin"/>
                            <a:cs typeface="Helvetica Neue Thin"/>
                            <a:sym typeface="Helvetica Neue Thin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840" name="Shape"/>
                      <p:cNvSpPr/>
                      <p:nvPr/>
                    </p:nvSpPr>
                    <p:spPr>
                      <a:xfrm>
                        <a:off x="0" y="-1"/>
                        <a:ext cx="2036" cy="663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18957" h="21330" extrusionOk="0">
                            <a:moveTo>
                              <a:pt x="18957" y="966"/>
                            </a:moveTo>
                            <a:cubicBezTo>
                              <a:pt x="15202" y="-270"/>
                              <a:pt x="11439" y="33"/>
                              <a:pt x="11439" y="33"/>
                            </a:cubicBezTo>
                            <a:cubicBezTo>
                              <a:pt x="11439" y="33"/>
                              <a:pt x="-2643" y="1087"/>
                              <a:pt x="441" y="21318"/>
                            </a:cubicBezTo>
                            <a:cubicBezTo>
                              <a:pt x="442" y="21322"/>
                              <a:pt x="442" y="21326"/>
                              <a:pt x="443" y="21330"/>
                            </a:cubicBezTo>
                            <a:cubicBezTo>
                              <a:pt x="781" y="20784"/>
                              <a:pt x="1137" y="20239"/>
                              <a:pt x="1539" y="19698"/>
                            </a:cubicBezTo>
                            <a:cubicBezTo>
                              <a:pt x="3263" y="17374"/>
                              <a:pt x="5262" y="14520"/>
                              <a:pt x="9004" y="12338"/>
                            </a:cubicBezTo>
                            <a:cubicBezTo>
                              <a:pt x="10550" y="4679"/>
                              <a:pt x="15869" y="1930"/>
                              <a:pt x="18957" y="966"/>
                            </a:cubicBezTo>
                            <a:close/>
                          </a:path>
                        </a:pathLst>
                      </a:custGeom>
                      <a:solidFill>
                        <a:srgbClr val="5584A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38100" tIns="38100" rIns="38100" bIns="38100" numCol="1" anchor="ctr">
                        <a:noAutofit/>
                      </a:bodyPr>
                      <a:lstStyle/>
                      <a:p>
                        <a:pPr defTabSz="457200">
                          <a:lnSpc>
                            <a:spcPct val="80000"/>
                          </a:lnSpc>
                          <a:spcBef>
                            <a:spcPts val="5500"/>
                          </a:spcBef>
                          <a:defRPr sz="5000">
                            <a:solidFill>
                              <a:srgbClr val="333333"/>
                            </a:solidFill>
                            <a:latin typeface="Helvetica Neue Thin"/>
                            <a:ea typeface="Helvetica Neue Thin"/>
                            <a:cs typeface="Helvetica Neue Thin"/>
                            <a:sym typeface="Helvetica Neue Thin"/>
                          </a:defRPr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1845" name="Group"/>
                    <p:cNvGrpSpPr/>
                    <p:nvPr/>
                  </p:nvGrpSpPr>
                  <p:grpSpPr>
                    <a:xfrm>
                      <a:off x="1207" y="-1"/>
                      <a:ext cx="6812" cy="3493"/>
                      <a:chOff x="0" y="0"/>
                      <a:chExt cx="6811" cy="3491"/>
                    </a:xfrm>
                  </p:grpSpPr>
                  <p:sp>
                    <p:nvSpPr>
                      <p:cNvPr id="1842" name="Shape"/>
                      <p:cNvSpPr/>
                      <p:nvPr/>
                    </p:nvSpPr>
                    <p:spPr>
                      <a:xfrm>
                        <a:off x="0" y="0"/>
                        <a:ext cx="6753" cy="344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186" extrusionOk="0">
                            <a:moveTo>
                              <a:pt x="4980" y="20186"/>
                            </a:moveTo>
                            <a:lnTo>
                              <a:pt x="4980" y="20186"/>
                            </a:lnTo>
                            <a:cubicBezTo>
                              <a:pt x="7377" y="18745"/>
                              <a:pt x="9807" y="17839"/>
                              <a:pt x="11781" y="17202"/>
                            </a:cubicBezTo>
                            <a:cubicBezTo>
                              <a:pt x="13542" y="16633"/>
                              <a:pt x="14819" y="16352"/>
                              <a:pt x="15014" y="16308"/>
                            </a:cubicBezTo>
                            <a:lnTo>
                              <a:pt x="15537" y="16308"/>
                            </a:lnTo>
                            <a:cubicBezTo>
                              <a:pt x="15977" y="16281"/>
                              <a:pt x="16332" y="16280"/>
                              <a:pt x="16576" y="16286"/>
                            </a:cubicBezTo>
                            <a:lnTo>
                              <a:pt x="16956" y="16306"/>
                            </a:lnTo>
                            <a:lnTo>
                              <a:pt x="21600" y="16306"/>
                            </a:lnTo>
                            <a:cubicBezTo>
                              <a:pt x="21531" y="15662"/>
                              <a:pt x="18839" y="1773"/>
                              <a:pt x="14448" y="221"/>
                            </a:cubicBezTo>
                            <a:cubicBezTo>
                              <a:pt x="9820" y="-1414"/>
                              <a:pt x="161" y="6537"/>
                              <a:pt x="0" y="6902"/>
                            </a:cubicBezTo>
                            <a:cubicBezTo>
                              <a:pt x="144" y="6885"/>
                              <a:pt x="1074" y="6441"/>
                              <a:pt x="2158" y="7566"/>
                            </a:cubicBezTo>
                            <a:cubicBezTo>
                              <a:pt x="3609" y="9072"/>
                              <a:pt x="5053" y="12690"/>
                              <a:pt x="4980" y="20186"/>
                            </a:cubicBezTo>
                            <a:close/>
                          </a:path>
                        </a:pathLst>
                      </a:custGeom>
                      <a:solidFill>
                        <a:srgbClr val="3197E0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38100" tIns="38100" rIns="38100" bIns="38100" numCol="1" anchor="ctr">
                        <a:noAutofit/>
                      </a:bodyPr>
                      <a:lstStyle/>
                      <a:p>
                        <a:pPr defTabSz="457200">
                          <a:lnSpc>
                            <a:spcPct val="80000"/>
                          </a:lnSpc>
                          <a:spcBef>
                            <a:spcPts val="5500"/>
                          </a:spcBef>
                          <a:defRPr sz="5000">
                            <a:solidFill>
                              <a:srgbClr val="333333"/>
                            </a:solidFill>
                            <a:latin typeface="Helvetica Neue Thin"/>
                            <a:ea typeface="Helvetica Neue Thin"/>
                            <a:cs typeface="Helvetica Neue Thin"/>
                            <a:sym typeface="Helvetica Neue Thin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843" name="Shape"/>
                      <p:cNvSpPr/>
                      <p:nvPr/>
                    </p:nvSpPr>
                    <p:spPr>
                      <a:xfrm>
                        <a:off x="4033" y="2"/>
                        <a:ext cx="2779" cy="278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91" h="21565" extrusionOk="0">
                            <a:moveTo>
                              <a:pt x="14947" y="21565"/>
                            </a:moveTo>
                            <a:lnTo>
                              <a:pt x="21591" y="21565"/>
                            </a:lnTo>
                            <a:cubicBezTo>
                              <a:pt x="21600" y="21276"/>
                              <a:pt x="14956" y="2279"/>
                              <a:pt x="4210" y="274"/>
                            </a:cubicBezTo>
                            <a:cubicBezTo>
                              <a:pt x="2953" y="40"/>
                              <a:pt x="1532" y="-35"/>
                              <a:pt x="0" y="15"/>
                            </a:cubicBezTo>
                            <a:cubicBezTo>
                              <a:pt x="4292" y="3029"/>
                              <a:pt x="7605" y="7364"/>
                              <a:pt x="10111" y="11578"/>
                            </a:cubicBezTo>
                            <a:cubicBezTo>
                              <a:pt x="12418" y="15458"/>
                              <a:pt x="14037" y="19216"/>
                              <a:pt x="14947" y="21565"/>
                            </a:cubicBezTo>
                            <a:close/>
                          </a:path>
                        </a:pathLst>
                      </a:custGeom>
                      <a:solidFill>
                        <a:srgbClr val="72B1D7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20320" tIns="20320" rIns="20320" bIns="20320" numCol="1" anchor="ctr">
                        <a:noAutofit/>
                      </a:bodyPr>
                      <a:lstStyle/>
                      <a:p>
                        <a:pPr defTabSz="457200">
                          <a:lnSpc>
                            <a:spcPct val="80000"/>
                          </a:lnSpc>
                          <a:spcBef>
                            <a:spcPts val="5500"/>
                          </a:spcBef>
                          <a:defRPr sz="5000">
                            <a:solidFill>
                              <a:srgbClr val="333333"/>
                            </a:solidFill>
                            <a:latin typeface="Helvetica Neue Thin"/>
                            <a:ea typeface="Helvetica Neue Thin"/>
                            <a:cs typeface="Helvetica Neue Thin"/>
                            <a:sym typeface="Helvetica Neue Thin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844" name="Shape"/>
                      <p:cNvSpPr/>
                      <p:nvPr/>
                    </p:nvSpPr>
                    <p:spPr>
                      <a:xfrm>
                        <a:off x="0" y="874"/>
                        <a:ext cx="2333" cy="261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485" extrusionOk="0">
                            <a:moveTo>
                              <a:pt x="6571" y="0"/>
                            </a:moveTo>
                            <a:cubicBezTo>
                              <a:pt x="2591" y="1334"/>
                              <a:pt x="0" y="2332"/>
                              <a:pt x="0" y="2332"/>
                            </a:cubicBezTo>
                            <a:cubicBezTo>
                              <a:pt x="0" y="2332"/>
                              <a:pt x="11858" y="-115"/>
                              <a:pt x="14420" y="21485"/>
                            </a:cubicBezTo>
                            <a:cubicBezTo>
                              <a:pt x="16798" y="20588"/>
                              <a:pt x="19220" y="19872"/>
                              <a:pt x="21600" y="19295"/>
                            </a:cubicBezTo>
                            <a:cubicBezTo>
                              <a:pt x="20451" y="13893"/>
                              <a:pt x="16979" y="4369"/>
                              <a:pt x="6571" y="0"/>
                            </a:cubicBezTo>
                            <a:close/>
                          </a:path>
                        </a:pathLst>
                      </a:custGeom>
                      <a:solidFill>
                        <a:srgbClr val="72B1D7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20320" tIns="20320" rIns="20320" bIns="20320" numCol="1" anchor="ctr">
                        <a:noAutofit/>
                      </a:bodyPr>
                      <a:lstStyle/>
                      <a:p>
                        <a:pPr defTabSz="457200">
                          <a:lnSpc>
                            <a:spcPct val="80000"/>
                          </a:lnSpc>
                          <a:spcBef>
                            <a:spcPts val="5500"/>
                          </a:spcBef>
                          <a:defRPr sz="5000">
                            <a:solidFill>
                              <a:srgbClr val="333333"/>
                            </a:solidFill>
                            <a:latin typeface="Helvetica Neue Thin"/>
                            <a:ea typeface="Helvetica Neue Thin"/>
                            <a:cs typeface="Helvetica Neue Thin"/>
                            <a:sym typeface="Helvetica Neue Thin"/>
                          </a:defRPr>
                        </a:pPr>
                        <a:endParaRPr/>
                      </a:p>
                    </p:txBody>
                  </p:sp>
                </p:grpSp>
              </p:grpSp>
              <p:sp>
                <p:nvSpPr>
                  <p:cNvPr id="1847" name="Shape"/>
                  <p:cNvSpPr/>
                  <p:nvPr/>
                </p:nvSpPr>
                <p:spPr>
                  <a:xfrm>
                    <a:off x="4427" y="2479"/>
                    <a:ext cx="16113" cy="21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509" extrusionOk="0">
                        <a:moveTo>
                          <a:pt x="16818" y="4166"/>
                        </a:moveTo>
                        <a:cubicBezTo>
                          <a:pt x="14958" y="97"/>
                          <a:pt x="12935" y="-91"/>
                          <a:pt x="10845" y="22"/>
                        </a:cubicBezTo>
                        <a:lnTo>
                          <a:pt x="10845" y="21"/>
                        </a:lnTo>
                        <a:cubicBezTo>
                          <a:pt x="10830" y="21"/>
                          <a:pt x="10815" y="21"/>
                          <a:pt x="10800" y="21"/>
                        </a:cubicBezTo>
                        <a:cubicBezTo>
                          <a:pt x="10785" y="21"/>
                          <a:pt x="10770" y="21"/>
                          <a:pt x="10755" y="21"/>
                        </a:cubicBezTo>
                        <a:lnTo>
                          <a:pt x="10755" y="22"/>
                        </a:lnTo>
                        <a:cubicBezTo>
                          <a:pt x="8665" y="-91"/>
                          <a:pt x="6642" y="97"/>
                          <a:pt x="4782" y="4166"/>
                        </a:cubicBezTo>
                        <a:cubicBezTo>
                          <a:pt x="3008" y="8047"/>
                          <a:pt x="1386" y="13993"/>
                          <a:pt x="0" y="21509"/>
                        </a:cubicBezTo>
                        <a:cubicBezTo>
                          <a:pt x="702" y="19997"/>
                          <a:pt x="1359" y="19388"/>
                          <a:pt x="1847" y="19178"/>
                        </a:cubicBezTo>
                        <a:cubicBezTo>
                          <a:pt x="2320" y="18975"/>
                          <a:pt x="2618" y="19136"/>
                          <a:pt x="2622" y="19138"/>
                        </a:cubicBezTo>
                        <a:lnTo>
                          <a:pt x="10755" y="19138"/>
                        </a:lnTo>
                        <a:lnTo>
                          <a:pt x="10845" y="19138"/>
                        </a:lnTo>
                        <a:lnTo>
                          <a:pt x="18978" y="19138"/>
                        </a:lnTo>
                        <a:cubicBezTo>
                          <a:pt x="18982" y="19136"/>
                          <a:pt x="19280" y="18975"/>
                          <a:pt x="19753" y="19178"/>
                        </a:cubicBezTo>
                        <a:cubicBezTo>
                          <a:pt x="20241" y="19388"/>
                          <a:pt x="20898" y="19997"/>
                          <a:pt x="21600" y="21509"/>
                        </a:cubicBezTo>
                        <a:cubicBezTo>
                          <a:pt x="20214" y="13993"/>
                          <a:pt x="18592" y="8047"/>
                          <a:pt x="16818" y="4166"/>
                        </a:cubicBezTo>
                        <a:close/>
                      </a:path>
                    </a:pathLst>
                  </a:custGeom>
                  <a:solidFill>
                    <a:srgbClr val="3484C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  <p:grpSp>
                <p:nvGrpSpPr>
                  <p:cNvPr id="1854" name="Group"/>
                  <p:cNvGrpSpPr/>
                  <p:nvPr/>
                </p:nvGrpSpPr>
                <p:grpSpPr>
                  <a:xfrm>
                    <a:off x="3622" y="21667"/>
                    <a:ext cx="18486" cy="11297"/>
                    <a:chOff x="0" y="0"/>
                    <a:chExt cx="18484" cy="11296"/>
                  </a:xfrm>
                </p:grpSpPr>
                <p:grpSp>
                  <p:nvGrpSpPr>
                    <p:cNvPr id="1850" name="Group"/>
                    <p:cNvGrpSpPr/>
                    <p:nvPr/>
                  </p:nvGrpSpPr>
                  <p:grpSpPr>
                    <a:xfrm>
                      <a:off x="-1" y="0"/>
                      <a:ext cx="18486" cy="11297"/>
                      <a:chOff x="0" y="0"/>
                      <a:chExt cx="18484" cy="11296"/>
                    </a:xfrm>
                  </p:grpSpPr>
                  <p:sp>
                    <p:nvSpPr>
                      <p:cNvPr id="1848" name="Shape"/>
                      <p:cNvSpPr/>
                      <p:nvPr/>
                    </p:nvSpPr>
                    <p:spPr>
                      <a:xfrm>
                        <a:off x="469" y="0"/>
                        <a:ext cx="17624" cy="1129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21600" y="18758"/>
                            </a:moveTo>
                            <a:cubicBezTo>
                              <a:pt x="21600" y="21600"/>
                              <a:pt x="20645" y="21600"/>
                              <a:pt x="19778" y="21600"/>
                            </a:cubicBezTo>
                            <a:lnTo>
                              <a:pt x="1822" y="21600"/>
                            </a:lnTo>
                            <a:cubicBezTo>
                              <a:pt x="955" y="21600"/>
                              <a:pt x="0" y="21215"/>
                              <a:pt x="0" y="18758"/>
                            </a:cubicBezTo>
                            <a:cubicBezTo>
                              <a:pt x="0" y="14682"/>
                              <a:pt x="247" y="2457"/>
                              <a:pt x="247" y="2457"/>
                            </a:cubicBezTo>
                            <a:cubicBezTo>
                              <a:pt x="247" y="1106"/>
                              <a:pt x="955" y="0"/>
                              <a:pt x="1822" y="0"/>
                            </a:cubicBezTo>
                            <a:lnTo>
                              <a:pt x="19778" y="0"/>
                            </a:lnTo>
                            <a:cubicBezTo>
                              <a:pt x="20645" y="0"/>
                              <a:pt x="21353" y="1106"/>
                              <a:pt x="21353" y="2457"/>
                            </a:cubicBezTo>
                            <a:cubicBezTo>
                              <a:pt x="21353" y="2457"/>
                              <a:pt x="21600" y="18758"/>
                              <a:pt x="21600" y="18758"/>
                            </a:cubicBezTo>
                            <a:close/>
                          </a:path>
                        </a:pathLst>
                      </a:custGeom>
                      <a:solidFill>
                        <a:srgbClr val="E5E5E5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38100" tIns="38100" rIns="38100" bIns="38100" numCol="1" anchor="ctr">
                        <a:noAutofit/>
                      </a:bodyPr>
                      <a:lstStyle/>
                      <a:p>
                        <a:pPr defTabSz="457200">
                          <a:lnSpc>
                            <a:spcPct val="80000"/>
                          </a:lnSpc>
                          <a:spcBef>
                            <a:spcPts val="5500"/>
                          </a:spcBef>
                          <a:defRPr sz="5000">
                            <a:solidFill>
                              <a:srgbClr val="333333"/>
                            </a:solidFill>
                            <a:latin typeface="Helvetica Neue Thin"/>
                            <a:ea typeface="Helvetica Neue Thin"/>
                            <a:cs typeface="Helvetica Neue Thin"/>
                            <a:sym typeface="Helvetica Neue Thin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849" name="Shape"/>
                      <p:cNvSpPr/>
                      <p:nvPr/>
                    </p:nvSpPr>
                    <p:spPr>
                      <a:xfrm>
                        <a:off x="0" y="0"/>
                        <a:ext cx="18485" cy="44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21600" y="21600"/>
                            </a:moveTo>
                            <a:lnTo>
                              <a:pt x="21516" y="6172"/>
                            </a:lnTo>
                            <a:cubicBezTo>
                              <a:pt x="21516" y="2777"/>
                              <a:pt x="20797" y="0"/>
                              <a:pt x="19917" y="0"/>
                            </a:cubicBezTo>
                            <a:lnTo>
                              <a:pt x="1683" y="0"/>
                            </a:lnTo>
                            <a:cubicBezTo>
                              <a:pt x="803" y="0"/>
                              <a:pt x="84" y="2777"/>
                              <a:pt x="84" y="6172"/>
                            </a:cubicBezTo>
                            <a:lnTo>
                              <a:pt x="0" y="21600"/>
                            </a:lnTo>
                            <a:cubicBezTo>
                              <a:pt x="0" y="21600"/>
                              <a:pt x="21600" y="21600"/>
                              <a:pt x="21600" y="21600"/>
                            </a:cubicBezTo>
                            <a:close/>
                          </a:path>
                        </a:pathLst>
                      </a:custGeom>
                      <a:solidFill>
                        <a:srgbClr val="72B1D7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38100" tIns="38100" rIns="38100" bIns="38100" numCol="1" anchor="ctr">
                        <a:noAutofit/>
                      </a:bodyPr>
                      <a:lstStyle/>
                      <a:p>
                        <a:pPr defTabSz="457200">
                          <a:lnSpc>
                            <a:spcPct val="80000"/>
                          </a:lnSpc>
                          <a:spcBef>
                            <a:spcPts val="5500"/>
                          </a:spcBef>
                          <a:defRPr sz="5000">
                            <a:solidFill>
                              <a:srgbClr val="333333"/>
                            </a:solidFill>
                            <a:latin typeface="Helvetica Neue Thin"/>
                            <a:ea typeface="Helvetica Neue Thin"/>
                            <a:cs typeface="Helvetica Neue Thin"/>
                            <a:sym typeface="Helvetica Neue Thin"/>
                          </a:defRPr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1853" name="Group"/>
                    <p:cNvGrpSpPr/>
                    <p:nvPr/>
                  </p:nvGrpSpPr>
                  <p:grpSpPr>
                    <a:xfrm>
                      <a:off x="4" y="3715"/>
                      <a:ext cx="18462" cy="3636"/>
                      <a:chOff x="0" y="0"/>
                      <a:chExt cx="18461" cy="3634"/>
                    </a:xfrm>
                  </p:grpSpPr>
                  <p:sp>
                    <p:nvSpPr>
                      <p:cNvPr id="1851" name="Shape"/>
                      <p:cNvSpPr/>
                      <p:nvPr/>
                    </p:nvSpPr>
                    <p:spPr>
                      <a:xfrm>
                        <a:off x="0" y="0"/>
                        <a:ext cx="18462" cy="24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0"/>
                            </a:moveTo>
                            <a:lnTo>
                              <a:pt x="0" y="21600"/>
                            </a:lnTo>
                            <a:lnTo>
                              <a:pt x="825" y="21600"/>
                            </a:lnTo>
                            <a:lnTo>
                              <a:pt x="825" y="0"/>
                            </a:lnTo>
                            <a:lnTo>
                              <a:pt x="0" y="0"/>
                            </a:lnTo>
                            <a:close/>
                            <a:moveTo>
                              <a:pt x="1400" y="0"/>
                            </a:moveTo>
                            <a:lnTo>
                              <a:pt x="1400" y="21600"/>
                            </a:lnTo>
                            <a:lnTo>
                              <a:pt x="2225" y="21600"/>
                            </a:lnTo>
                            <a:lnTo>
                              <a:pt x="2225" y="0"/>
                            </a:lnTo>
                            <a:lnTo>
                              <a:pt x="1400" y="0"/>
                            </a:lnTo>
                            <a:close/>
                            <a:moveTo>
                              <a:pt x="2800" y="0"/>
                            </a:moveTo>
                            <a:lnTo>
                              <a:pt x="2800" y="21600"/>
                            </a:lnTo>
                            <a:lnTo>
                              <a:pt x="3625" y="21600"/>
                            </a:lnTo>
                            <a:lnTo>
                              <a:pt x="3625" y="0"/>
                            </a:lnTo>
                            <a:lnTo>
                              <a:pt x="2800" y="0"/>
                            </a:lnTo>
                            <a:close/>
                            <a:moveTo>
                              <a:pt x="4199" y="0"/>
                            </a:moveTo>
                            <a:lnTo>
                              <a:pt x="4199" y="21600"/>
                            </a:lnTo>
                            <a:lnTo>
                              <a:pt x="5021" y="21600"/>
                            </a:lnTo>
                            <a:lnTo>
                              <a:pt x="5021" y="0"/>
                            </a:lnTo>
                            <a:lnTo>
                              <a:pt x="4199" y="0"/>
                            </a:lnTo>
                            <a:close/>
                            <a:moveTo>
                              <a:pt x="5505" y="0"/>
                            </a:moveTo>
                            <a:lnTo>
                              <a:pt x="5505" y="21600"/>
                            </a:lnTo>
                            <a:lnTo>
                              <a:pt x="6330" y="21600"/>
                            </a:lnTo>
                            <a:lnTo>
                              <a:pt x="6330" y="0"/>
                            </a:lnTo>
                            <a:lnTo>
                              <a:pt x="5505" y="0"/>
                            </a:lnTo>
                            <a:close/>
                            <a:moveTo>
                              <a:pt x="6905" y="0"/>
                            </a:moveTo>
                            <a:lnTo>
                              <a:pt x="6905" y="21600"/>
                            </a:lnTo>
                            <a:lnTo>
                              <a:pt x="7730" y="21600"/>
                            </a:lnTo>
                            <a:lnTo>
                              <a:pt x="7730" y="0"/>
                            </a:lnTo>
                            <a:lnTo>
                              <a:pt x="6905" y="0"/>
                            </a:lnTo>
                            <a:close/>
                            <a:moveTo>
                              <a:pt x="8305" y="0"/>
                            </a:moveTo>
                            <a:lnTo>
                              <a:pt x="8305" y="21600"/>
                            </a:lnTo>
                            <a:lnTo>
                              <a:pt x="9130" y="21600"/>
                            </a:lnTo>
                            <a:lnTo>
                              <a:pt x="9130" y="0"/>
                            </a:lnTo>
                            <a:lnTo>
                              <a:pt x="8305" y="0"/>
                            </a:lnTo>
                            <a:close/>
                            <a:moveTo>
                              <a:pt x="9701" y="0"/>
                            </a:moveTo>
                            <a:lnTo>
                              <a:pt x="9701" y="21600"/>
                            </a:lnTo>
                            <a:lnTo>
                              <a:pt x="10526" y="21600"/>
                            </a:lnTo>
                            <a:lnTo>
                              <a:pt x="10526" y="0"/>
                            </a:lnTo>
                            <a:lnTo>
                              <a:pt x="9701" y="0"/>
                            </a:lnTo>
                            <a:close/>
                            <a:moveTo>
                              <a:pt x="11105" y="0"/>
                            </a:moveTo>
                            <a:lnTo>
                              <a:pt x="11105" y="21600"/>
                            </a:lnTo>
                            <a:lnTo>
                              <a:pt x="11930" y="21600"/>
                            </a:lnTo>
                            <a:lnTo>
                              <a:pt x="11930" y="0"/>
                            </a:lnTo>
                            <a:lnTo>
                              <a:pt x="11105" y="0"/>
                            </a:lnTo>
                            <a:close/>
                            <a:moveTo>
                              <a:pt x="12508" y="0"/>
                            </a:moveTo>
                            <a:lnTo>
                              <a:pt x="12508" y="21600"/>
                            </a:lnTo>
                            <a:lnTo>
                              <a:pt x="13333" y="21600"/>
                            </a:lnTo>
                            <a:lnTo>
                              <a:pt x="13333" y="0"/>
                            </a:lnTo>
                            <a:lnTo>
                              <a:pt x="12508" y="0"/>
                            </a:lnTo>
                            <a:close/>
                            <a:moveTo>
                              <a:pt x="13908" y="0"/>
                            </a:moveTo>
                            <a:lnTo>
                              <a:pt x="13908" y="21600"/>
                            </a:lnTo>
                            <a:lnTo>
                              <a:pt x="14733" y="21600"/>
                            </a:lnTo>
                            <a:lnTo>
                              <a:pt x="14733" y="0"/>
                            </a:lnTo>
                            <a:lnTo>
                              <a:pt x="13908" y="0"/>
                            </a:lnTo>
                            <a:close/>
                            <a:moveTo>
                              <a:pt x="15304" y="0"/>
                            </a:moveTo>
                            <a:lnTo>
                              <a:pt x="15304" y="21600"/>
                            </a:lnTo>
                            <a:lnTo>
                              <a:pt x="16129" y="21600"/>
                            </a:lnTo>
                            <a:lnTo>
                              <a:pt x="16129" y="0"/>
                            </a:lnTo>
                            <a:lnTo>
                              <a:pt x="15304" y="0"/>
                            </a:lnTo>
                            <a:close/>
                            <a:moveTo>
                              <a:pt x="16610" y="0"/>
                            </a:moveTo>
                            <a:lnTo>
                              <a:pt x="16610" y="21600"/>
                            </a:lnTo>
                            <a:lnTo>
                              <a:pt x="17435" y="21600"/>
                            </a:lnTo>
                            <a:lnTo>
                              <a:pt x="17435" y="0"/>
                            </a:lnTo>
                            <a:lnTo>
                              <a:pt x="16610" y="0"/>
                            </a:lnTo>
                            <a:close/>
                            <a:moveTo>
                              <a:pt x="18014" y="0"/>
                            </a:moveTo>
                            <a:lnTo>
                              <a:pt x="18014" y="21600"/>
                            </a:lnTo>
                            <a:lnTo>
                              <a:pt x="18839" y="21600"/>
                            </a:lnTo>
                            <a:lnTo>
                              <a:pt x="18839" y="0"/>
                            </a:lnTo>
                            <a:lnTo>
                              <a:pt x="18014" y="0"/>
                            </a:lnTo>
                            <a:close/>
                            <a:moveTo>
                              <a:pt x="19414" y="0"/>
                            </a:moveTo>
                            <a:lnTo>
                              <a:pt x="19414" y="21600"/>
                            </a:lnTo>
                            <a:lnTo>
                              <a:pt x="20239" y="21600"/>
                            </a:lnTo>
                            <a:lnTo>
                              <a:pt x="20239" y="0"/>
                            </a:lnTo>
                            <a:lnTo>
                              <a:pt x="19414" y="0"/>
                            </a:lnTo>
                            <a:close/>
                            <a:moveTo>
                              <a:pt x="20809" y="0"/>
                            </a:moveTo>
                            <a:lnTo>
                              <a:pt x="20809" y="21600"/>
                            </a:lnTo>
                            <a:lnTo>
                              <a:pt x="21600" y="21600"/>
                            </a:lnTo>
                            <a:lnTo>
                              <a:pt x="21600" y="0"/>
                            </a:lnTo>
                            <a:lnTo>
                              <a:pt x="20809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 algn="ctr" defTabSz="4572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000">
                            <a:solidFill>
                              <a:srgbClr val="FFFFFF"/>
                            </a:solidFill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852" name="Shape"/>
                      <p:cNvSpPr/>
                      <p:nvPr/>
                    </p:nvSpPr>
                    <p:spPr>
                      <a:xfrm>
                        <a:off x="1051" y="174"/>
                        <a:ext cx="1116" cy="346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10799" y="20497"/>
                            </a:moveTo>
                            <a:cubicBezTo>
                              <a:pt x="6326" y="20497"/>
                              <a:pt x="2700" y="19329"/>
                              <a:pt x="2700" y="17888"/>
                            </a:cubicBezTo>
                            <a:cubicBezTo>
                              <a:pt x="2700" y="16445"/>
                              <a:pt x="6326" y="15277"/>
                              <a:pt x="10799" y="15277"/>
                            </a:cubicBezTo>
                            <a:cubicBezTo>
                              <a:pt x="15275" y="15277"/>
                              <a:pt x="18900" y="16445"/>
                              <a:pt x="18900" y="17888"/>
                            </a:cubicBezTo>
                            <a:cubicBezTo>
                              <a:pt x="18900" y="19329"/>
                              <a:pt x="15275" y="20497"/>
                              <a:pt x="10799" y="20497"/>
                            </a:cubicBezTo>
                            <a:close/>
                            <a:moveTo>
                              <a:pt x="20128" y="3564"/>
                            </a:moveTo>
                            <a:cubicBezTo>
                              <a:pt x="20128" y="1930"/>
                              <a:pt x="18045" y="532"/>
                              <a:pt x="14294" y="0"/>
                            </a:cubicBezTo>
                            <a:lnTo>
                              <a:pt x="14294" y="1488"/>
                            </a:lnTo>
                            <a:cubicBezTo>
                              <a:pt x="14294" y="2111"/>
                              <a:pt x="12730" y="2615"/>
                              <a:pt x="10799" y="2615"/>
                            </a:cubicBezTo>
                            <a:cubicBezTo>
                              <a:pt x="8870" y="2615"/>
                              <a:pt x="7306" y="2111"/>
                              <a:pt x="7306" y="1488"/>
                            </a:cubicBezTo>
                            <a:lnTo>
                              <a:pt x="7306" y="0"/>
                            </a:lnTo>
                            <a:cubicBezTo>
                              <a:pt x="3555" y="533"/>
                              <a:pt x="1471" y="1930"/>
                              <a:pt x="1471" y="3564"/>
                            </a:cubicBezTo>
                            <a:lnTo>
                              <a:pt x="0" y="17803"/>
                            </a:lnTo>
                            <a:cubicBezTo>
                              <a:pt x="0" y="19892"/>
                              <a:pt x="4860" y="21600"/>
                              <a:pt x="10799" y="21600"/>
                            </a:cubicBezTo>
                            <a:cubicBezTo>
                              <a:pt x="16738" y="21600"/>
                              <a:pt x="21600" y="19892"/>
                              <a:pt x="21600" y="17803"/>
                            </a:cubicBezTo>
                            <a:cubicBezTo>
                              <a:pt x="21600" y="17803"/>
                              <a:pt x="20128" y="3564"/>
                              <a:pt x="20128" y="3564"/>
                            </a:cubicBezTo>
                            <a:close/>
                          </a:path>
                        </a:pathLst>
                      </a:custGeom>
                      <a:solidFill>
                        <a:srgbClr val="7F7F7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38100" tIns="38100" rIns="38100" bIns="38100" numCol="1" anchor="ctr">
                        <a:noAutofit/>
                      </a:bodyPr>
                      <a:lstStyle/>
                      <a:p>
                        <a:pPr defTabSz="457200">
                          <a:lnSpc>
                            <a:spcPct val="80000"/>
                          </a:lnSpc>
                          <a:spcBef>
                            <a:spcPts val="5500"/>
                          </a:spcBef>
                          <a:defRPr sz="5000">
                            <a:solidFill>
                              <a:srgbClr val="333333"/>
                            </a:solidFill>
                            <a:latin typeface="Helvetica Neue Thin"/>
                            <a:ea typeface="Helvetica Neue Thin"/>
                            <a:cs typeface="Helvetica Neue Thin"/>
                            <a:sym typeface="Helvetica Neue Thin"/>
                          </a:defRPr>
                        </a:pPr>
                        <a:endParaRPr/>
                      </a:p>
                    </p:txBody>
                  </p:sp>
                </p:grpSp>
              </p:grpSp>
            </p:grpSp>
          </p:grpSp>
          <p:sp>
            <p:nvSpPr>
              <p:cNvPr id="1857" name="Shape"/>
              <p:cNvSpPr/>
              <p:nvPr/>
            </p:nvSpPr>
            <p:spPr>
              <a:xfrm>
                <a:off x="294298" y="92489"/>
                <a:ext cx="97033" cy="144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77" y="0"/>
                    </a:moveTo>
                    <a:lnTo>
                      <a:pt x="21600" y="455"/>
                    </a:lnTo>
                    <a:lnTo>
                      <a:pt x="0" y="21600"/>
                    </a:lnTo>
                    <a:lnTo>
                      <a:pt x="478" y="13364"/>
                    </a:lnTo>
                    <a:lnTo>
                      <a:pt x="20577" y="0"/>
                    </a:lnTo>
                    <a:close/>
                  </a:path>
                </a:pathLst>
              </a:custGeom>
              <a:solidFill>
                <a:srgbClr val="3197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858" name="Shape"/>
              <p:cNvSpPr/>
              <p:nvPr/>
            </p:nvSpPr>
            <p:spPr>
              <a:xfrm>
                <a:off x="338061" y="95325"/>
                <a:ext cx="83527" cy="86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658" y="0"/>
                    </a:moveTo>
                    <a:lnTo>
                      <a:pt x="0" y="19248"/>
                    </a:lnTo>
                    <a:lnTo>
                      <a:pt x="21600" y="21600"/>
                    </a:lnTo>
                    <a:lnTo>
                      <a:pt x="19097" y="3676"/>
                    </a:lnTo>
                    <a:lnTo>
                      <a:pt x="13658" y="0"/>
                    </a:lnTo>
                    <a:close/>
                  </a:path>
                </a:pathLst>
              </a:custGeom>
              <a:solidFill>
                <a:srgbClr val="37A8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859" name="Shape"/>
              <p:cNvSpPr/>
              <p:nvPr/>
            </p:nvSpPr>
            <p:spPr>
              <a:xfrm>
                <a:off x="294069" y="172013"/>
                <a:ext cx="127321" cy="6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76" y="0"/>
                    </a:moveTo>
                    <a:lnTo>
                      <a:pt x="0" y="21600"/>
                    </a:lnTo>
                    <a:lnTo>
                      <a:pt x="18655" y="17689"/>
                    </a:lnTo>
                    <a:lnTo>
                      <a:pt x="21600" y="3255"/>
                    </a:lnTo>
                    <a:lnTo>
                      <a:pt x="7476" y="0"/>
                    </a:lnTo>
                    <a:close/>
                  </a:path>
                </a:pathLst>
              </a:custGeom>
              <a:solidFill>
                <a:srgbClr val="3484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860" name="Shape"/>
              <p:cNvSpPr/>
              <p:nvPr/>
            </p:nvSpPr>
            <p:spPr>
              <a:xfrm>
                <a:off x="204238" y="7878"/>
                <a:ext cx="158623" cy="970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45" y="0"/>
                    </a:moveTo>
                    <a:lnTo>
                      <a:pt x="0" y="11358"/>
                    </a:lnTo>
                    <a:lnTo>
                      <a:pt x="12973" y="21600"/>
                    </a:lnTo>
                    <a:lnTo>
                      <a:pt x="21600" y="10742"/>
                    </a:lnTo>
                    <a:lnTo>
                      <a:pt x="14569" y="2284"/>
                    </a:lnTo>
                    <a:lnTo>
                      <a:pt x="1445" y="0"/>
                    </a:lnTo>
                    <a:close/>
                  </a:path>
                </a:pathLst>
              </a:custGeom>
              <a:solidFill>
                <a:srgbClr val="B9B9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861" name="Shape"/>
              <p:cNvSpPr/>
              <p:nvPr/>
            </p:nvSpPr>
            <p:spPr>
              <a:xfrm>
                <a:off x="295888" y="55987"/>
                <a:ext cx="91003" cy="1270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893" y="0"/>
                    </a:moveTo>
                    <a:lnTo>
                      <a:pt x="769" y="8240"/>
                    </a:lnTo>
                    <a:lnTo>
                      <a:pt x="0" y="21600"/>
                    </a:lnTo>
                    <a:lnTo>
                      <a:pt x="21600" y="6225"/>
                    </a:lnTo>
                    <a:lnTo>
                      <a:pt x="15893" y="0"/>
                    </a:lnTo>
                    <a:close/>
                  </a:path>
                </a:pathLst>
              </a:custGeom>
              <a:solidFill>
                <a:srgbClr val="7F7F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862" name="Shape"/>
              <p:cNvSpPr/>
              <p:nvPr/>
            </p:nvSpPr>
            <p:spPr>
              <a:xfrm>
                <a:off x="204328" y="57927"/>
                <a:ext cx="95317" cy="125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5454" y="17590"/>
                    </a:lnTo>
                    <a:lnTo>
                      <a:pt x="20985" y="21600"/>
                    </a:lnTo>
                    <a:lnTo>
                      <a:pt x="21600" y="8007"/>
                    </a:lnTo>
                    <a:lnTo>
                      <a:pt x="21530" y="79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863" name="Triangle"/>
              <p:cNvSpPr/>
              <p:nvPr/>
            </p:nvSpPr>
            <p:spPr>
              <a:xfrm>
                <a:off x="149744" y="58018"/>
                <a:ext cx="67847" cy="53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295"/>
                    </a:moveTo>
                    <a:lnTo>
                      <a:pt x="21600" y="21600"/>
                    </a:lnTo>
                    <a:lnTo>
                      <a:pt x="17463" y="0"/>
                    </a:lnTo>
                    <a:lnTo>
                      <a:pt x="0" y="10295"/>
                    </a:lnTo>
                    <a:close/>
                  </a:path>
                </a:pathLst>
              </a:custGeom>
              <a:solidFill>
                <a:srgbClr val="B9B9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864" name="Shape"/>
              <p:cNvSpPr/>
              <p:nvPr/>
            </p:nvSpPr>
            <p:spPr>
              <a:xfrm>
                <a:off x="149386" y="82974"/>
                <a:ext cx="70130" cy="80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9156"/>
                    </a:moveTo>
                    <a:lnTo>
                      <a:pt x="8915" y="21600"/>
                    </a:lnTo>
                    <a:lnTo>
                      <a:pt x="0" y="0"/>
                    </a:lnTo>
                    <a:lnTo>
                      <a:pt x="21206" y="7602"/>
                    </a:lnTo>
                    <a:lnTo>
                      <a:pt x="21600" y="9156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865" name="Triangle"/>
              <p:cNvSpPr/>
              <p:nvPr/>
            </p:nvSpPr>
            <p:spPr>
              <a:xfrm>
                <a:off x="178346" y="117269"/>
                <a:ext cx="50915" cy="460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9712"/>
                    </a:moveTo>
                    <a:lnTo>
                      <a:pt x="17282" y="0"/>
                    </a:lnTo>
                    <a:lnTo>
                      <a:pt x="0" y="21600"/>
                    </a:lnTo>
                    <a:lnTo>
                      <a:pt x="21600" y="19712"/>
                    </a:lnTo>
                    <a:close/>
                  </a:path>
                </a:pathLst>
              </a:custGeom>
              <a:solidFill>
                <a:srgbClr val="7F7F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866" name="Shape"/>
              <p:cNvSpPr/>
              <p:nvPr/>
            </p:nvSpPr>
            <p:spPr>
              <a:xfrm>
                <a:off x="304" y="100461"/>
                <a:ext cx="102268" cy="114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702"/>
                    </a:moveTo>
                    <a:lnTo>
                      <a:pt x="15848" y="0"/>
                    </a:lnTo>
                    <a:lnTo>
                      <a:pt x="21600" y="21600"/>
                    </a:lnTo>
                    <a:lnTo>
                      <a:pt x="12087" y="21261"/>
                    </a:lnTo>
                    <a:lnTo>
                      <a:pt x="524" y="12339"/>
                    </a:lnTo>
                    <a:lnTo>
                      <a:pt x="0" y="1702"/>
                    </a:lnTo>
                    <a:close/>
                  </a:path>
                </a:pathLst>
              </a:custGeom>
              <a:solidFill>
                <a:srgbClr val="3197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867" name="Shape"/>
              <p:cNvSpPr/>
              <p:nvPr/>
            </p:nvSpPr>
            <p:spPr>
              <a:xfrm>
                <a:off x="195765" y="0"/>
                <a:ext cx="19052" cy="62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122" y="0"/>
                    </a:moveTo>
                    <a:lnTo>
                      <a:pt x="0" y="21600"/>
                    </a:lnTo>
                    <a:lnTo>
                      <a:pt x="10291" y="20105"/>
                    </a:lnTo>
                    <a:lnTo>
                      <a:pt x="21600" y="2758"/>
                    </a:lnTo>
                    <a:lnTo>
                      <a:pt x="5122" y="0"/>
                    </a:lnTo>
                    <a:close/>
                  </a:path>
                </a:pathLst>
              </a:custGeom>
              <a:solidFill>
                <a:srgbClr val="3484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868" name="Triangle"/>
              <p:cNvSpPr/>
              <p:nvPr/>
            </p:nvSpPr>
            <p:spPr>
              <a:xfrm>
                <a:off x="90183" y="0"/>
                <a:ext cx="110565" cy="61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455"/>
                    </a:moveTo>
                    <a:lnTo>
                      <a:pt x="20719" y="21600"/>
                    </a:lnTo>
                    <a:lnTo>
                      <a:pt x="21600" y="0"/>
                    </a:lnTo>
                    <a:lnTo>
                      <a:pt x="0" y="2455"/>
                    </a:lnTo>
                    <a:close/>
                  </a:path>
                </a:pathLst>
              </a:custGeom>
              <a:solidFill>
                <a:srgbClr val="37A8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869" name="Triangle"/>
              <p:cNvSpPr/>
              <p:nvPr/>
            </p:nvSpPr>
            <p:spPr>
              <a:xfrm>
                <a:off x="89753" y="6783"/>
                <a:ext cx="107577" cy="771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396"/>
                    </a:moveTo>
                    <a:lnTo>
                      <a:pt x="12004" y="21600"/>
                    </a:lnTo>
                    <a:lnTo>
                      <a:pt x="0" y="0"/>
                    </a:lnTo>
                    <a:lnTo>
                      <a:pt x="21600" y="15396"/>
                    </a:lnTo>
                    <a:close/>
                  </a:path>
                </a:pathLst>
              </a:custGeom>
              <a:solidFill>
                <a:srgbClr val="3484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870" name="Triangle"/>
              <p:cNvSpPr/>
              <p:nvPr/>
            </p:nvSpPr>
            <p:spPr>
              <a:xfrm>
                <a:off x="0" y="6659"/>
                <a:ext cx="90704" cy="102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17909" y="1973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7A8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871" name="Triangle"/>
              <p:cNvSpPr/>
              <p:nvPr/>
            </p:nvSpPr>
            <p:spPr>
              <a:xfrm>
                <a:off x="74672" y="83259"/>
                <a:ext cx="74835" cy="131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742"/>
                    </a:moveTo>
                    <a:lnTo>
                      <a:pt x="7726" y="21600"/>
                    </a:lnTo>
                    <a:lnTo>
                      <a:pt x="21600" y="0"/>
                    </a:lnTo>
                    <a:lnTo>
                      <a:pt x="0" y="2742"/>
                    </a:lnTo>
                    <a:close/>
                  </a:path>
                </a:pathLst>
              </a:custGeom>
              <a:solidFill>
                <a:srgbClr val="3484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872" name="Triangle"/>
              <p:cNvSpPr/>
              <p:nvPr/>
            </p:nvSpPr>
            <p:spPr>
              <a:xfrm>
                <a:off x="101371" y="146830"/>
                <a:ext cx="77237" cy="679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300"/>
                    </a:moveTo>
                    <a:lnTo>
                      <a:pt x="0" y="21600"/>
                    </a:lnTo>
                    <a:lnTo>
                      <a:pt x="6893" y="0"/>
                    </a:lnTo>
                    <a:lnTo>
                      <a:pt x="21600" y="5300"/>
                    </a:lnTo>
                    <a:close/>
                  </a:path>
                </a:pathLst>
              </a:custGeom>
              <a:solidFill>
                <a:srgbClr val="3197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873" name="Triangle"/>
              <p:cNvSpPr/>
              <p:nvPr/>
            </p:nvSpPr>
            <p:spPr>
              <a:xfrm>
                <a:off x="70" y="109662"/>
                <a:ext cx="101958" cy="105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  <a:lnTo>
                      <a:pt x="510" y="114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484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874" name="Triangle"/>
              <p:cNvSpPr/>
              <p:nvPr/>
            </p:nvSpPr>
            <p:spPr>
              <a:xfrm>
                <a:off x="74644" y="7018"/>
                <a:ext cx="74961" cy="938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631"/>
                    </a:moveTo>
                    <a:lnTo>
                      <a:pt x="0" y="21600"/>
                    </a:lnTo>
                    <a:lnTo>
                      <a:pt x="4576" y="0"/>
                    </a:lnTo>
                    <a:lnTo>
                      <a:pt x="21600" y="17631"/>
                    </a:lnTo>
                    <a:close/>
                  </a:path>
                </a:pathLst>
              </a:custGeom>
              <a:solidFill>
                <a:srgbClr val="3197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875" name="Triangle"/>
              <p:cNvSpPr/>
              <p:nvPr/>
            </p:nvSpPr>
            <p:spPr>
              <a:xfrm>
                <a:off x="125970" y="82623"/>
                <a:ext cx="52529" cy="80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17178"/>
                    </a:lnTo>
                    <a:lnTo>
                      <a:pt x="9732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37A8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876" name="Triangle"/>
              <p:cNvSpPr/>
              <p:nvPr/>
            </p:nvSpPr>
            <p:spPr>
              <a:xfrm>
                <a:off x="116373" y="237384"/>
                <a:ext cx="121167" cy="17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943"/>
                    </a:moveTo>
                    <a:lnTo>
                      <a:pt x="21600" y="0"/>
                    </a:lnTo>
                    <a:lnTo>
                      <a:pt x="11743" y="21600"/>
                    </a:lnTo>
                    <a:lnTo>
                      <a:pt x="0" y="13943"/>
                    </a:lnTo>
                    <a:close/>
                  </a:path>
                </a:pathLst>
              </a:custGeom>
              <a:solidFill>
                <a:srgbClr val="72B1D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877" name="Triangle"/>
              <p:cNvSpPr/>
              <p:nvPr/>
            </p:nvSpPr>
            <p:spPr>
              <a:xfrm>
                <a:off x="181995" y="236998"/>
                <a:ext cx="55708" cy="442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6972" y="21600"/>
                    </a:lnTo>
                    <a:lnTo>
                      <a:pt x="0" y="8849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584A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878" name="Shape"/>
              <p:cNvSpPr/>
              <p:nvPr/>
            </p:nvSpPr>
            <p:spPr>
              <a:xfrm>
                <a:off x="178131" y="158931"/>
                <a:ext cx="119563" cy="79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02" y="21600"/>
                    </a:moveTo>
                    <a:lnTo>
                      <a:pt x="21600" y="6372"/>
                    </a:lnTo>
                    <a:lnTo>
                      <a:pt x="9132" y="0"/>
                    </a:lnTo>
                    <a:lnTo>
                      <a:pt x="0" y="1096"/>
                    </a:lnTo>
                    <a:lnTo>
                      <a:pt x="10702" y="21600"/>
                    </a:lnTo>
                    <a:close/>
                  </a:path>
                </a:pathLst>
              </a:custGeom>
              <a:solidFill>
                <a:srgbClr val="5584A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879" name="Shape"/>
              <p:cNvSpPr/>
              <p:nvPr/>
            </p:nvSpPr>
            <p:spPr>
              <a:xfrm>
                <a:off x="101027" y="162508"/>
                <a:ext cx="136812" cy="86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30" y="0"/>
                    </a:moveTo>
                    <a:lnTo>
                      <a:pt x="21600" y="18729"/>
                    </a:lnTo>
                    <a:lnTo>
                      <a:pt x="2511" y="21600"/>
                    </a:lnTo>
                    <a:lnTo>
                      <a:pt x="0" y="13081"/>
                    </a:lnTo>
                    <a:lnTo>
                      <a:pt x="12230" y="0"/>
                    </a:lnTo>
                    <a:close/>
                  </a:path>
                </a:pathLst>
              </a:custGeom>
              <a:solidFill>
                <a:srgbClr val="7EC3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880" name="Triangle"/>
              <p:cNvSpPr/>
              <p:nvPr/>
            </p:nvSpPr>
            <p:spPr>
              <a:xfrm>
                <a:off x="255182" y="182720"/>
                <a:ext cx="41873" cy="54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205" y="21600"/>
                    </a:moveTo>
                    <a:lnTo>
                      <a:pt x="21600" y="0"/>
                    </a:lnTo>
                    <a:lnTo>
                      <a:pt x="0" y="15408"/>
                    </a:lnTo>
                    <a:lnTo>
                      <a:pt x="20205" y="21600"/>
                    </a:lnTo>
                    <a:close/>
                  </a:path>
                </a:pathLst>
              </a:custGeom>
              <a:solidFill>
                <a:srgbClr val="72B1D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881" name="Triangle"/>
              <p:cNvSpPr/>
              <p:nvPr/>
            </p:nvSpPr>
            <p:spPr>
              <a:xfrm>
                <a:off x="241935" y="236937"/>
                <a:ext cx="106927" cy="364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525" y="0"/>
                    </a:moveTo>
                    <a:lnTo>
                      <a:pt x="0" y="21600"/>
                    </a:lnTo>
                    <a:lnTo>
                      <a:pt x="21600" y="12403"/>
                    </a:lnTo>
                    <a:lnTo>
                      <a:pt x="10525" y="0"/>
                    </a:lnTo>
                    <a:close/>
                  </a:path>
                </a:pathLst>
              </a:custGeom>
              <a:solidFill>
                <a:srgbClr val="B9B9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882" name="Triangle"/>
              <p:cNvSpPr/>
              <p:nvPr/>
            </p:nvSpPr>
            <p:spPr>
              <a:xfrm>
                <a:off x="293761" y="231015"/>
                <a:ext cx="54948" cy="269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706"/>
                    </a:moveTo>
                    <a:lnTo>
                      <a:pt x="21600" y="21600"/>
                    </a:lnTo>
                    <a:lnTo>
                      <a:pt x="21228" y="0"/>
                    </a:lnTo>
                    <a:lnTo>
                      <a:pt x="0" y="4706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883" name="Triangle"/>
              <p:cNvSpPr/>
              <p:nvPr/>
            </p:nvSpPr>
            <p:spPr>
              <a:xfrm>
                <a:off x="199755" y="237451"/>
                <a:ext cx="42480" cy="439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111" y="0"/>
                    </a:moveTo>
                    <a:lnTo>
                      <a:pt x="21600" y="18257"/>
                    </a:lnTo>
                    <a:lnTo>
                      <a:pt x="0" y="21600"/>
                    </a:lnTo>
                    <a:lnTo>
                      <a:pt x="19111" y="0"/>
                    </a:lnTo>
                    <a:close/>
                  </a:path>
                </a:pathLst>
              </a:custGeom>
              <a:solidFill>
                <a:srgbClr val="B9B9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884" name="Triangle"/>
              <p:cNvSpPr/>
              <p:nvPr/>
            </p:nvSpPr>
            <p:spPr>
              <a:xfrm>
                <a:off x="241248" y="257779"/>
                <a:ext cx="107711" cy="39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8585"/>
                    </a:lnTo>
                    <a:lnTo>
                      <a:pt x="1222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885" name="Triangle"/>
              <p:cNvSpPr/>
              <p:nvPr/>
            </p:nvSpPr>
            <p:spPr>
              <a:xfrm>
                <a:off x="284337" y="296763"/>
                <a:ext cx="20523" cy="60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18422"/>
                    </a:lnTo>
                    <a:lnTo>
                      <a:pt x="18877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7F7F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886" name="Triangle"/>
              <p:cNvSpPr/>
              <p:nvPr/>
            </p:nvSpPr>
            <p:spPr>
              <a:xfrm>
                <a:off x="265812" y="302304"/>
                <a:ext cx="18522" cy="544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01" y="18106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887" name="Triangle"/>
              <p:cNvSpPr/>
              <p:nvPr/>
            </p:nvSpPr>
            <p:spPr>
              <a:xfrm>
                <a:off x="257302" y="278929"/>
                <a:ext cx="45145" cy="78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2941" y="21600"/>
                    </a:lnTo>
                    <a:lnTo>
                      <a:pt x="21600" y="49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9B9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888" name="Shape"/>
              <p:cNvSpPr/>
              <p:nvPr/>
            </p:nvSpPr>
            <p:spPr>
              <a:xfrm>
                <a:off x="200226" y="273230"/>
                <a:ext cx="65640" cy="29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873"/>
                    </a:moveTo>
                    <a:lnTo>
                      <a:pt x="21600" y="21600"/>
                    </a:lnTo>
                    <a:lnTo>
                      <a:pt x="18987" y="4299"/>
                    </a:lnTo>
                    <a:lnTo>
                      <a:pt x="13612" y="0"/>
                    </a:lnTo>
                    <a:lnTo>
                      <a:pt x="0" y="5873"/>
                    </a:lnTo>
                    <a:close/>
                  </a:path>
                </a:pathLst>
              </a:custGeom>
              <a:solidFill>
                <a:srgbClr val="7F7F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1889" name="Shape"/>
              <p:cNvSpPr/>
              <p:nvPr/>
            </p:nvSpPr>
            <p:spPr>
              <a:xfrm>
                <a:off x="237272" y="220711"/>
                <a:ext cx="57545" cy="53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40" y="0"/>
                    </a:moveTo>
                    <a:lnTo>
                      <a:pt x="21600" y="6615"/>
                    </a:lnTo>
                    <a:lnTo>
                      <a:pt x="1613" y="21600"/>
                    </a:lnTo>
                    <a:lnTo>
                      <a:pt x="0" y="6949"/>
                    </a:lnTo>
                    <a:lnTo>
                      <a:pt x="6940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</p:grpSp>
        <p:grpSp>
          <p:nvGrpSpPr>
            <p:cNvPr id="1926" name="Group"/>
            <p:cNvGrpSpPr/>
            <p:nvPr/>
          </p:nvGrpSpPr>
          <p:grpSpPr>
            <a:xfrm rot="20299338">
              <a:off x="1497928" y="1353880"/>
              <a:ext cx="1830055" cy="1305626"/>
              <a:chOff x="0" y="0"/>
              <a:chExt cx="1830053" cy="1305625"/>
            </a:xfrm>
          </p:grpSpPr>
          <p:grpSp>
            <p:nvGrpSpPr>
              <p:cNvPr id="1903" name="Group"/>
              <p:cNvGrpSpPr/>
              <p:nvPr/>
            </p:nvGrpSpPr>
            <p:grpSpPr>
              <a:xfrm rot="21600000">
                <a:off x="0" y="-1"/>
                <a:ext cx="1830054" cy="1305626"/>
                <a:chOff x="0" y="0"/>
                <a:chExt cx="1830053" cy="1305624"/>
              </a:xfrm>
            </p:grpSpPr>
            <p:sp>
              <p:nvSpPr>
                <p:cNvPr id="1891" name="Rounded Rectangle"/>
                <p:cNvSpPr/>
                <p:nvPr/>
              </p:nvSpPr>
              <p:spPr>
                <a:xfrm rot="16200000">
                  <a:off x="262214" y="-262215"/>
                  <a:ext cx="1305626" cy="1830055"/>
                </a:xfrm>
                <a:prstGeom prst="roundRect">
                  <a:avLst>
                    <a:gd name="adj" fmla="val 9403"/>
                  </a:avLst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grpSp>
              <p:nvGrpSpPr>
                <p:cNvPr id="1902" name="Group"/>
                <p:cNvGrpSpPr/>
                <p:nvPr/>
              </p:nvGrpSpPr>
              <p:grpSpPr>
                <a:xfrm rot="21600000">
                  <a:off x="157128" y="164939"/>
                  <a:ext cx="1515798" cy="975747"/>
                  <a:chOff x="0" y="0"/>
                  <a:chExt cx="1515797" cy="975746"/>
                </a:xfrm>
              </p:grpSpPr>
              <p:sp>
                <p:nvSpPr>
                  <p:cNvPr id="1892" name="Shape"/>
                  <p:cNvSpPr/>
                  <p:nvPr/>
                </p:nvSpPr>
                <p:spPr>
                  <a:xfrm rot="16200000">
                    <a:off x="-118056" y="678787"/>
                    <a:ext cx="415015" cy="1789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4652" y="0"/>
                        </a:moveTo>
                        <a:cubicBezTo>
                          <a:pt x="2080" y="0"/>
                          <a:pt x="0" y="4825"/>
                          <a:pt x="0" y="10791"/>
                        </a:cubicBezTo>
                        <a:cubicBezTo>
                          <a:pt x="0" y="16757"/>
                          <a:pt x="2080" y="21600"/>
                          <a:pt x="4652" y="21600"/>
                        </a:cubicBezTo>
                        <a:lnTo>
                          <a:pt x="10683" y="21600"/>
                        </a:lnTo>
                        <a:lnTo>
                          <a:pt x="10917" y="21600"/>
                        </a:lnTo>
                        <a:lnTo>
                          <a:pt x="16948" y="21600"/>
                        </a:lnTo>
                        <a:cubicBezTo>
                          <a:pt x="19520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9520" y="0"/>
                          <a:pt x="16948" y="0"/>
                        </a:cubicBezTo>
                        <a:lnTo>
                          <a:pt x="10917" y="0"/>
                        </a:lnTo>
                        <a:lnTo>
                          <a:pt x="10683" y="0"/>
                        </a:lnTo>
                        <a:lnTo>
                          <a:pt x="4652" y="0"/>
                        </a:lnTo>
                        <a:close/>
                      </a:path>
                    </a:pathLst>
                  </a:custGeom>
                  <a:solidFill>
                    <a:srgbClr val="DDDDE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 defTabSz="584200">
                      <a:lnSpc>
                        <a:spcPct val="100000"/>
                      </a:lnSpc>
                      <a:spcBef>
                        <a:spcPts val="0"/>
                      </a:spcBef>
                      <a:defRPr sz="10400"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1893" name="Shape"/>
                  <p:cNvSpPr/>
                  <p:nvPr/>
                </p:nvSpPr>
                <p:spPr>
                  <a:xfrm rot="16200000">
                    <a:off x="-118056" y="118055"/>
                    <a:ext cx="415015" cy="1789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4652" y="0"/>
                        </a:moveTo>
                        <a:cubicBezTo>
                          <a:pt x="2080" y="0"/>
                          <a:pt x="0" y="4825"/>
                          <a:pt x="0" y="10791"/>
                        </a:cubicBezTo>
                        <a:cubicBezTo>
                          <a:pt x="0" y="16757"/>
                          <a:pt x="2080" y="21600"/>
                          <a:pt x="4652" y="21600"/>
                        </a:cubicBezTo>
                        <a:lnTo>
                          <a:pt x="10683" y="21600"/>
                        </a:lnTo>
                        <a:lnTo>
                          <a:pt x="10917" y="21600"/>
                        </a:lnTo>
                        <a:lnTo>
                          <a:pt x="16948" y="21600"/>
                        </a:lnTo>
                        <a:cubicBezTo>
                          <a:pt x="19520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9520" y="0"/>
                          <a:pt x="16948" y="0"/>
                        </a:cubicBezTo>
                        <a:lnTo>
                          <a:pt x="10917" y="0"/>
                        </a:lnTo>
                        <a:lnTo>
                          <a:pt x="10683" y="0"/>
                        </a:lnTo>
                        <a:lnTo>
                          <a:pt x="4652" y="0"/>
                        </a:lnTo>
                        <a:close/>
                      </a:path>
                    </a:pathLst>
                  </a:custGeom>
                  <a:solidFill>
                    <a:srgbClr val="DDDDE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 defTabSz="584200">
                      <a:lnSpc>
                        <a:spcPct val="100000"/>
                      </a:lnSpc>
                      <a:spcBef>
                        <a:spcPts val="0"/>
                      </a:spcBef>
                      <a:defRPr sz="10400"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1894" name="Shape"/>
                  <p:cNvSpPr/>
                  <p:nvPr/>
                </p:nvSpPr>
                <p:spPr>
                  <a:xfrm rot="16200000">
                    <a:off x="216168" y="678787"/>
                    <a:ext cx="415014" cy="1789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4652" y="0"/>
                        </a:moveTo>
                        <a:cubicBezTo>
                          <a:pt x="2080" y="0"/>
                          <a:pt x="0" y="4825"/>
                          <a:pt x="0" y="10791"/>
                        </a:cubicBezTo>
                        <a:cubicBezTo>
                          <a:pt x="0" y="16757"/>
                          <a:pt x="2080" y="21600"/>
                          <a:pt x="4652" y="21600"/>
                        </a:cubicBezTo>
                        <a:lnTo>
                          <a:pt x="10683" y="21600"/>
                        </a:lnTo>
                        <a:lnTo>
                          <a:pt x="10917" y="21600"/>
                        </a:lnTo>
                        <a:lnTo>
                          <a:pt x="16948" y="21600"/>
                        </a:lnTo>
                        <a:cubicBezTo>
                          <a:pt x="19520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9520" y="0"/>
                          <a:pt x="16948" y="0"/>
                        </a:cubicBezTo>
                        <a:lnTo>
                          <a:pt x="10917" y="0"/>
                        </a:lnTo>
                        <a:lnTo>
                          <a:pt x="10683" y="0"/>
                        </a:lnTo>
                        <a:lnTo>
                          <a:pt x="4652" y="0"/>
                        </a:lnTo>
                        <a:close/>
                      </a:path>
                    </a:pathLst>
                  </a:custGeom>
                  <a:solidFill>
                    <a:srgbClr val="DDDDE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 defTabSz="584200">
                      <a:lnSpc>
                        <a:spcPct val="100000"/>
                      </a:lnSpc>
                      <a:spcBef>
                        <a:spcPts val="0"/>
                      </a:spcBef>
                      <a:defRPr sz="10400"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1895" name="Shape"/>
                  <p:cNvSpPr/>
                  <p:nvPr/>
                </p:nvSpPr>
                <p:spPr>
                  <a:xfrm rot="16200000">
                    <a:off x="216168" y="118055"/>
                    <a:ext cx="415014" cy="1789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4652" y="0"/>
                        </a:moveTo>
                        <a:cubicBezTo>
                          <a:pt x="2080" y="0"/>
                          <a:pt x="0" y="4825"/>
                          <a:pt x="0" y="10791"/>
                        </a:cubicBezTo>
                        <a:cubicBezTo>
                          <a:pt x="0" y="16757"/>
                          <a:pt x="2080" y="21600"/>
                          <a:pt x="4652" y="21600"/>
                        </a:cubicBezTo>
                        <a:lnTo>
                          <a:pt x="10683" y="21600"/>
                        </a:lnTo>
                        <a:lnTo>
                          <a:pt x="10917" y="21600"/>
                        </a:lnTo>
                        <a:lnTo>
                          <a:pt x="16948" y="21600"/>
                        </a:lnTo>
                        <a:cubicBezTo>
                          <a:pt x="19520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9520" y="0"/>
                          <a:pt x="16948" y="0"/>
                        </a:cubicBezTo>
                        <a:lnTo>
                          <a:pt x="10917" y="0"/>
                        </a:lnTo>
                        <a:lnTo>
                          <a:pt x="10683" y="0"/>
                        </a:lnTo>
                        <a:lnTo>
                          <a:pt x="4652" y="0"/>
                        </a:lnTo>
                        <a:close/>
                      </a:path>
                    </a:pathLst>
                  </a:custGeom>
                  <a:solidFill>
                    <a:srgbClr val="DDDDE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 defTabSz="584200">
                      <a:lnSpc>
                        <a:spcPct val="100000"/>
                      </a:lnSpc>
                      <a:spcBef>
                        <a:spcPts val="0"/>
                      </a:spcBef>
                      <a:defRPr sz="10400"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1896" name="Shape"/>
                  <p:cNvSpPr/>
                  <p:nvPr/>
                </p:nvSpPr>
                <p:spPr>
                  <a:xfrm rot="16200000" flipH="1">
                    <a:off x="550391" y="678787"/>
                    <a:ext cx="415015" cy="1789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4652" y="0"/>
                        </a:moveTo>
                        <a:cubicBezTo>
                          <a:pt x="2080" y="0"/>
                          <a:pt x="0" y="4825"/>
                          <a:pt x="0" y="10791"/>
                        </a:cubicBezTo>
                        <a:cubicBezTo>
                          <a:pt x="0" y="16757"/>
                          <a:pt x="2080" y="21600"/>
                          <a:pt x="4652" y="21600"/>
                        </a:cubicBezTo>
                        <a:lnTo>
                          <a:pt x="10683" y="21600"/>
                        </a:lnTo>
                        <a:lnTo>
                          <a:pt x="10917" y="21600"/>
                        </a:lnTo>
                        <a:lnTo>
                          <a:pt x="16948" y="21600"/>
                        </a:lnTo>
                        <a:cubicBezTo>
                          <a:pt x="19520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9520" y="0"/>
                          <a:pt x="16948" y="0"/>
                        </a:cubicBezTo>
                        <a:lnTo>
                          <a:pt x="10917" y="0"/>
                        </a:lnTo>
                        <a:lnTo>
                          <a:pt x="10683" y="0"/>
                        </a:lnTo>
                        <a:lnTo>
                          <a:pt x="4652" y="0"/>
                        </a:lnTo>
                        <a:close/>
                      </a:path>
                    </a:pathLst>
                  </a:custGeom>
                  <a:solidFill>
                    <a:srgbClr val="DDDDE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 defTabSz="584200">
                      <a:lnSpc>
                        <a:spcPct val="100000"/>
                      </a:lnSpc>
                      <a:spcBef>
                        <a:spcPts val="0"/>
                      </a:spcBef>
                      <a:defRPr sz="10400"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1897" name="Shape"/>
                  <p:cNvSpPr/>
                  <p:nvPr/>
                </p:nvSpPr>
                <p:spPr>
                  <a:xfrm rot="16200000">
                    <a:off x="550391" y="118055"/>
                    <a:ext cx="415015" cy="1789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4652" y="0"/>
                        </a:moveTo>
                        <a:cubicBezTo>
                          <a:pt x="2080" y="0"/>
                          <a:pt x="0" y="4825"/>
                          <a:pt x="0" y="10791"/>
                        </a:cubicBezTo>
                        <a:cubicBezTo>
                          <a:pt x="0" y="16757"/>
                          <a:pt x="2080" y="21600"/>
                          <a:pt x="4652" y="21600"/>
                        </a:cubicBezTo>
                        <a:lnTo>
                          <a:pt x="10683" y="21600"/>
                        </a:lnTo>
                        <a:lnTo>
                          <a:pt x="10917" y="21600"/>
                        </a:lnTo>
                        <a:lnTo>
                          <a:pt x="16948" y="21600"/>
                        </a:lnTo>
                        <a:cubicBezTo>
                          <a:pt x="19520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9520" y="0"/>
                          <a:pt x="16948" y="0"/>
                        </a:cubicBezTo>
                        <a:lnTo>
                          <a:pt x="10917" y="0"/>
                        </a:lnTo>
                        <a:lnTo>
                          <a:pt x="10683" y="0"/>
                        </a:lnTo>
                        <a:lnTo>
                          <a:pt x="4652" y="0"/>
                        </a:lnTo>
                        <a:close/>
                      </a:path>
                    </a:pathLst>
                  </a:custGeom>
                  <a:solidFill>
                    <a:srgbClr val="DDDDE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 defTabSz="584200">
                      <a:lnSpc>
                        <a:spcPct val="100000"/>
                      </a:lnSpc>
                      <a:spcBef>
                        <a:spcPts val="0"/>
                      </a:spcBef>
                      <a:defRPr sz="10400"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1898" name="Shape"/>
                  <p:cNvSpPr/>
                  <p:nvPr/>
                </p:nvSpPr>
                <p:spPr>
                  <a:xfrm rot="16200000">
                    <a:off x="884615" y="678787"/>
                    <a:ext cx="415015" cy="1789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4652" y="0"/>
                        </a:moveTo>
                        <a:cubicBezTo>
                          <a:pt x="2080" y="0"/>
                          <a:pt x="0" y="4825"/>
                          <a:pt x="0" y="10791"/>
                        </a:cubicBezTo>
                        <a:cubicBezTo>
                          <a:pt x="0" y="16757"/>
                          <a:pt x="2080" y="21600"/>
                          <a:pt x="4652" y="21600"/>
                        </a:cubicBezTo>
                        <a:lnTo>
                          <a:pt x="10683" y="21600"/>
                        </a:lnTo>
                        <a:lnTo>
                          <a:pt x="10917" y="21600"/>
                        </a:lnTo>
                        <a:lnTo>
                          <a:pt x="16948" y="21600"/>
                        </a:lnTo>
                        <a:cubicBezTo>
                          <a:pt x="19520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9520" y="0"/>
                          <a:pt x="16948" y="0"/>
                        </a:cubicBezTo>
                        <a:lnTo>
                          <a:pt x="10917" y="0"/>
                        </a:lnTo>
                        <a:lnTo>
                          <a:pt x="10683" y="0"/>
                        </a:lnTo>
                        <a:lnTo>
                          <a:pt x="4652" y="0"/>
                        </a:lnTo>
                        <a:close/>
                      </a:path>
                    </a:pathLst>
                  </a:custGeom>
                  <a:solidFill>
                    <a:srgbClr val="DDDDE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 defTabSz="584200">
                      <a:lnSpc>
                        <a:spcPct val="100000"/>
                      </a:lnSpc>
                      <a:spcBef>
                        <a:spcPts val="0"/>
                      </a:spcBef>
                      <a:defRPr sz="10400"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1899" name="Shape"/>
                  <p:cNvSpPr/>
                  <p:nvPr/>
                </p:nvSpPr>
                <p:spPr>
                  <a:xfrm rot="16200000">
                    <a:off x="884615" y="118055"/>
                    <a:ext cx="415015" cy="1789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4652" y="0"/>
                        </a:moveTo>
                        <a:cubicBezTo>
                          <a:pt x="2080" y="0"/>
                          <a:pt x="0" y="4825"/>
                          <a:pt x="0" y="10791"/>
                        </a:cubicBezTo>
                        <a:cubicBezTo>
                          <a:pt x="0" y="16757"/>
                          <a:pt x="2080" y="21600"/>
                          <a:pt x="4652" y="21600"/>
                        </a:cubicBezTo>
                        <a:lnTo>
                          <a:pt x="10683" y="21600"/>
                        </a:lnTo>
                        <a:lnTo>
                          <a:pt x="10917" y="21600"/>
                        </a:lnTo>
                        <a:lnTo>
                          <a:pt x="16948" y="21600"/>
                        </a:lnTo>
                        <a:cubicBezTo>
                          <a:pt x="19520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9520" y="0"/>
                          <a:pt x="16948" y="0"/>
                        </a:cubicBezTo>
                        <a:lnTo>
                          <a:pt x="10917" y="0"/>
                        </a:lnTo>
                        <a:lnTo>
                          <a:pt x="10683" y="0"/>
                        </a:lnTo>
                        <a:lnTo>
                          <a:pt x="4652" y="0"/>
                        </a:lnTo>
                        <a:close/>
                      </a:path>
                    </a:pathLst>
                  </a:custGeom>
                  <a:solidFill>
                    <a:srgbClr val="B9B9B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  <p:sp>
                <p:nvSpPr>
                  <p:cNvPr id="1900" name="Shape"/>
                  <p:cNvSpPr/>
                  <p:nvPr/>
                </p:nvSpPr>
                <p:spPr>
                  <a:xfrm rot="16200000">
                    <a:off x="1218838" y="678787"/>
                    <a:ext cx="415015" cy="1789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4652" y="0"/>
                        </a:moveTo>
                        <a:cubicBezTo>
                          <a:pt x="2080" y="0"/>
                          <a:pt x="0" y="4825"/>
                          <a:pt x="0" y="10791"/>
                        </a:cubicBezTo>
                        <a:cubicBezTo>
                          <a:pt x="0" y="16757"/>
                          <a:pt x="2080" y="21600"/>
                          <a:pt x="4652" y="21600"/>
                        </a:cubicBezTo>
                        <a:lnTo>
                          <a:pt x="10683" y="21600"/>
                        </a:lnTo>
                        <a:lnTo>
                          <a:pt x="10917" y="21600"/>
                        </a:lnTo>
                        <a:lnTo>
                          <a:pt x="16948" y="21600"/>
                        </a:lnTo>
                        <a:cubicBezTo>
                          <a:pt x="19520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9520" y="0"/>
                          <a:pt x="16948" y="0"/>
                        </a:cubicBezTo>
                        <a:lnTo>
                          <a:pt x="10917" y="0"/>
                        </a:lnTo>
                        <a:lnTo>
                          <a:pt x="10683" y="0"/>
                        </a:lnTo>
                        <a:lnTo>
                          <a:pt x="4652" y="0"/>
                        </a:lnTo>
                        <a:close/>
                      </a:path>
                    </a:pathLst>
                  </a:custGeom>
                  <a:solidFill>
                    <a:srgbClr val="B9B9B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  <p:sp>
                <p:nvSpPr>
                  <p:cNvPr id="1901" name="Shape"/>
                  <p:cNvSpPr/>
                  <p:nvPr/>
                </p:nvSpPr>
                <p:spPr>
                  <a:xfrm rot="16200000">
                    <a:off x="1218838" y="118055"/>
                    <a:ext cx="415015" cy="1789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4652" y="0"/>
                        </a:moveTo>
                        <a:cubicBezTo>
                          <a:pt x="2080" y="0"/>
                          <a:pt x="0" y="4825"/>
                          <a:pt x="0" y="10791"/>
                        </a:cubicBezTo>
                        <a:cubicBezTo>
                          <a:pt x="0" y="16757"/>
                          <a:pt x="2080" y="21600"/>
                          <a:pt x="4652" y="21600"/>
                        </a:cubicBezTo>
                        <a:lnTo>
                          <a:pt x="10683" y="21600"/>
                        </a:lnTo>
                        <a:lnTo>
                          <a:pt x="10917" y="21600"/>
                        </a:lnTo>
                        <a:lnTo>
                          <a:pt x="16948" y="21600"/>
                        </a:lnTo>
                        <a:cubicBezTo>
                          <a:pt x="19520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9520" y="0"/>
                          <a:pt x="16948" y="0"/>
                        </a:cubicBezTo>
                        <a:lnTo>
                          <a:pt x="10917" y="0"/>
                        </a:lnTo>
                        <a:lnTo>
                          <a:pt x="10683" y="0"/>
                        </a:lnTo>
                        <a:lnTo>
                          <a:pt x="4652" y="0"/>
                        </a:lnTo>
                        <a:close/>
                      </a:path>
                    </a:pathLst>
                  </a:custGeom>
                  <a:solidFill>
                    <a:srgbClr val="B9B9B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1925" name="Group"/>
              <p:cNvGrpSpPr/>
              <p:nvPr/>
            </p:nvGrpSpPr>
            <p:grpSpPr>
              <a:xfrm rot="21600000">
                <a:off x="157128" y="164364"/>
                <a:ext cx="1181574" cy="975629"/>
                <a:chOff x="0" y="0"/>
                <a:chExt cx="1181573" cy="975628"/>
              </a:xfrm>
            </p:grpSpPr>
            <p:grpSp>
              <p:nvGrpSpPr>
                <p:cNvPr id="1906" name="Group"/>
                <p:cNvGrpSpPr/>
                <p:nvPr/>
              </p:nvGrpSpPr>
              <p:grpSpPr>
                <a:xfrm rot="16200000" flipH="1">
                  <a:off x="-117997" y="678728"/>
                  <a:ext cx="414897" cy="178904"/>
                  <a:chOff x="0" y="0"/>
                  <a:chExt cx="414895" cy="178902"/>
                </a:xfrm>
              </p:grpSpPr>
              <p:sp>
                <p:nvSpPr>
                  <p:cNvPr id="1904" name="Shape"/>
                  <p:cNvSpPr/>
                  <p:nvPr/>
                </p:nvSpPr>
                <p:spPr>
                  <a:xfrm rot="21600000">
                    <a:off x="205132" y="-1"/>
                    <a:ext cx="209764" cy="1789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12396" y="21600"/>
                        </a:lnTo>
                        <a:cubicBezTo>
                          <a:pt x="17484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7484" y="0"/>
                          <a:pt x="1239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B2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  <p:sp>
                <p:nvSpPr>
                  <p:cNvPr id="1905" name="Shape"/>
                  <p:cNvSpPr/>
                  <p:nvPr/>
                </p:nvSpPr>
                <p:spPr>
                  <a:xfrm rot="21600000" flipH="1">
                    <a:off x="-1" y="-1"/>
                    <a:ext cx="209765" cy="1789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12396" y="21600"/>
                        </a:lnTo>
                        <a:cubicBezTo>
                          <a:pt x="17484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7484" y="0"/>
                          <a:pt x="1239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F5FA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1909" name="Group"/>
                <p:cNvGrpSpPr/>
                <p:nvPr/>
              </p:nvGrpSpPr>
              <p:grpSpPr>
                <a:xfrm rot="16200000" flipH="1">
                  <a:off x="-117997" y="117996"/>
                  <a:ext cx="414897" cy="178904"/>
                  <a:chOff x="0" y="0"/>
                  <a:chExt cx="414895" cy="178902"/>
                </a:xfrm>
              </p:grpSpPr>
              <p:sp>
                <p:nvSpPr>
                  <p:cNvPr id="1907" name="Shape"/>
                  <p:cNvSpPr/>
                  <p:nvPr/>
                </p:nvSpPr>
                <p:spPr>
                  <a:xfrm rot="21600000">
                    <a:off x="205132" y="-1"/>
                    <a:ext cx="209764" cy="1789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12396" y="21600"/>
                        </a:lnTo>
                        <a:cubicBezTo>
                          <a:pt x="17484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7484" y="0"/>
                          <a:pt x="1239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B2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  <p:sp>
                <p:nvSpPr>
                  <p:cNvPr id="1908" name="Shape"/>
                  <p:cNvSpPr/>
                  <p:nvPr/>
                </p:nvSpPr>
                <p:spPr>
                  <a:xfrm rot="21600000" flipH="1">
                    <a:off x="-1" y="-1"/>
                    <a:ext cx="209765" cy="1789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12396" y="21600"/>
                        </a:lnTo>
                        <a:cubicBezTo>
                          <a:pt x="17484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7484" y="0"/>
                          <a:pt x="1239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F5FA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1912" name="Group"/>
                <p:cNvGrpSpPr/>
                <p:nvPr/>
              </p:nvGrpSpPr>
              <p:grpSpPr>
                <a:xfrm rot="16200000" flipH="1">
                  <a:off x="216227" y="678728"/>
                  <a:ext cx="414896" cy="178904"/>
                  <a:chOff x="0" y="0"/>
                  <a:chExt cx="414895" cy="178902"/>
                </a:xfrm>
              </p:grpSpPr>
              <p:sp>
                <p:nvSpPr>
                  <p:cNvPr id="1910" name="Shape"/>
                  <p:cNvSpPr/>
                  <p:nvPr/>
                </p:nvSpPr>
                <p:spPr>
                  <a:xfrm rot="21600000">
                    <a:off x="205132" y="-1"/>
                    <a:ext cx="209764" cy="1789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12396" y="21600"/>
                        </a:lnTo>
                        <a:cubicBezTo>
                          <a:pt x="17484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7484" y="0"/>
                          <a:pt x="1239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B2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  <p:sp>
                <p:nvSpPr>
                  <p:cNvPr id="1911" name="Shape"/>
                  <p:cNvSpPr/>
                  <p:nvPr/>
                </p:nvSpPr>
                <p:spPr>
                  <a:xfrm rot="21600000" flipH="1">
                    <a:off x="-1" y="-1"/>
                    <a:ext cx="209765" cy="1789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12396" y="21600"/>
                        </a:lnTo>
                        <a:cubicBezTo>
                          <a:pt x="17484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7484" y="0"/>
                          <a:pt x="1239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F5FA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1915" name="Group"/>
                <p:cNvGrpSpPr/>
                <p:nvPr/>
              </p:nvGrpSpPr>
              <p:grpSpPr>
                <a:xfrm rot="16200000" flipH="1">
                  <a:off x="216227" y="117996"/>
                  <a:ext cx="414896" cy="178904"/>
                  <a:chOff x="0" y="0"/>
                  <a:chExt cx="414895" cy="178902"/>
                </a:xfrm>
              </p:grpSpPr>
              <p:sp>
                <p:nvSpPr>
                  <p:cNvPr id="1913" name="Shape"/>
                  <p:cNvSpPr/>
                  <p:nvPr/>
                </p:nvSpPr>
                <p:spPr>
                  <a:xfrm rot="21600000">
                    <a:off x="205132" y="-1"/>
                    <a:ext cx="209764" cy="1789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12396" y="21600"/>
                        </a:lnTo>
                        <a:cubicBezTo>
                          <a:pt x="17484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7484" y="0"/>
                          <a:pt x="1239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B2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  <p:sp>
                <p:nvSpPr>
                  <p:cNvPr id="1914" name="Shape"/>
                  <p:cNvSpPr/>
                  <p:nvPr/>
                </p:nvSpPr>
                <p:spPr>
                  <a:xfrm rot="21600000" flipH="1">
                    <a:off x="-1" y="-1"/>
                    <a:ext cx="209765" cy="1789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12396" y="21600"/>
                        </a:lnTo>
                        <a:cubicBezTo>
                          <a:pt x="17484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7484" y="0"/>
                          <a:pt x="1239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F5FA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1918" name="Group"/>
                <p:cNvGrpSpPr/>
                <p:nvPr/>
              </p:nvGrpSpPr>
              <p:grpSpPr>
                <a:xfrm rot="16200000" flipH="1">
                  <a:off x="550450" y="678728"/>
                  <a:ext cx="414897" cy="178904"/>
                  <a:chOff x="0" y="0"/>
                  <a:chExt cx="414895" cy="178902"/>
                </a:xfrm>
              </p:grpSpPr>
              <p:sp>
                <p:nvSpPr>
                  <p:cNvPr id="1916" name="Shape"/>
                  <p:cNvSpPr/>
                  <p:nvPr/>
                </p:nvSpPr>
                <p:spPr>
                  <a:xfrm rot="21600000">
                    <a:off x="205132" y="-1"/>
                    <a:ext cx="209764" cy="1789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12396" y="21600"/>
                        </a:lnTo>
                        <a:cubicBezTo>
                          <a:pt x="17484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7484" y="0"/>
                          <a:pt x="1239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B2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  <p:sp>
                <p:nvSpPr>
                  <p:cNvPr id="1917" name="Shape"/>
                  <p:cNvSpPr/>
                  <p:nvPr/>
                </p:nvSpPr>
                <p:spPr>
                  <a:xfrm rot="21600000" flipH="1">
                    <a:off x="-1" y="-1"/>
                    <a:ext cx="209765" cy="1789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12396" y="21600"/>
                        </a:lnTo>
                        <a:cubicBezTo>
                          <a:pt x="17484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7484" y="0"/>
                          <a:pt x="1239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F5FA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1921" name="Group"/>
                <p:cNvGrpSpPr/>
                <p:nvPr/>
              </p:nvGrpSpPr>
              <p:grpSpPr>
                <a:xfrm rot="16200000" flipH="1">
                  <a:off x="550450" y="117996"/>
                  <a:ext cx="414897" cy="178904"/>
                  <a:chOff x="0" y="0"/>
                  <a:chExt cx="414895" cy="178902"/>
                </a:xfrm>
              </p:grpSpPr>
              <p:sp>
                <p:nvSpPr>
                  <p:cNvPr id="1919" name="Shape"/>
                  <p:cNvSpPr/>
                  <p:nvPr/>
                </p:nvSpPr>
                <p:spPr>
                  <a:xfrm rot="21600000">
                    <a:off x="205132" y="-1"/>
                    <a:ext cx="209764" cy="1789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12396" y="21600"/>
                        </a:lnTo>
                        <a:cubicBezTo>
                          <a:pt x="17484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7484" y="0"/>
                          <a:pt x="1239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B2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  <p:sp>
                <p:nvSpPr>
                  <p:cNvPr id="1920" name="Shape"/>
                  <p:cNvSpPr/>
                  <p:nvPr/>
                </p:nvSpPr>
                <p:spPr>
                  <a:xfrm rot="21600000" flipH="1">
                    <a:off x="-1" y="-1"/>
                    <a:ext cx="209765" cy="1789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12396" y="21600"/>
                        </a:lnTo>
                        <a:cubicBezTo>
                          <a:pt x="17484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7484" y="0"/>
                          <a:pt x="1239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F5FA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1924" name="Group"/>
                <p:cNvGrpSpPr/>
                <p:nvPr/>
              </p:nvGrpSpPr>
              <p:grpSpPr>
                <a:xfrm rot="16200000" flipH="1">
                  <a:off x="884674" y="678728"/>
                  <a:ext cx="414897" cy="178904"/>
                  <a:chOff x="0" y="0"/>
                  <a:chExt cx="414895" cy="178902"/>
                </a:xfrm>
              </p:grpSpPr>
              <p:sp>
                <p:nvSpPr>
                  <p:cNvPr id="1922" name="Shape"/>
                  <p:cNvSpPr/>
                  <p:nvPr/>
                </p:nvSpPr>
                <p:spPr>
                  <a:xfrm rot="21600000">
                    <a:off x="205132" y="-1"/>
                    <a:ext cx="209764" cy="1789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12396" y="21600"/>
                        </a:lnTo>
                        <a:cubicBezTo>
                          <a:pt x="17484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7484" y="0"/>
                          <a:pt x="1239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B2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  <p:sp>
                <p:nvSpPr>
                  <p:cNvPr id="1923" name="Shape"/>
                  <p:cNvSpPr/>
                  <p:nvPr/>
                </p:nvSpPr>
                <p:spPr>
                  <a:xfrm rot="21600000" flipH="1">
                    <a:off x="-1" y="-1"/>
                    <a:ext cx="209765" cy="1789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12396" y="21600"/>
                        </a:lnTo>
                        <a:cubicBezTo>
                          <a:pt x="17484" y="21600"/>
                          <a:pt x="21600" y="16757"/>
                          <a:pt x="21600" y="10791"/>
                        </a:cubicBezTo>
                        <a:cubicBezTo>
                          <a:pt x="21600" y="4825"/>
                          <a:pt x="17484" y="0"/>
                          <a:pt x="1239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F5FA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457200">
                      <a:lnSpc>
                        <a:spcPct val="80000"/>
                      </a:lnSpc>
                      <a:spcBef>
                        <a:spcPts val="5500"/>
                      </a:spcBef>
                      <a:defRPr sz="5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/>
                  </a:p>
                </p:txBody>
              </p:sp>
            </p:grpSp>
          </p:grpSp>
        </p:grpSp>
        <p:grpSp>
          <p:nvGrpSpPr>
            <p:cNvPr id="1932" name="Group"/>
            <p:cNvGrpSpPr/>
            <p:nvPr/>
          </p:nvGrpSpPr>
          <p:grpSpPr>
            <a:xfrm>
              <a:off x="0" y="18188"/>
              <a:ext cx="575409" cy="2966380"/>
              <a:chOff x="0" y="0"/>
              <a:chExt cx="575408" cy="2966379"/>
            </a:xfrm>
          </p:grpSpPr>
          <p:pic>
            <p:nvPicPr>
              <p:cNvPr id="1927" name="photo-placeholder.jpg" descr="photo-placeholder.jpg"/>
              <p:cNvPicPr>
                <a:picLocks/>
              </p:cNvPicPr>
              <p:nvPr/>
            </p:nvPicPr>
            <p:blipFill>
              <a:blip r:embed="rId7">
                <a:extLst/>
              </a:blip>
              <a:srcRect l="35856" t="50063" r="38518"/>
              <a:stretch>
                <a:fillRect/>
              </a:stretch>
            </p:blipFill>
            <p:spPr>
              <a:xfrm>
                <a:off x="86882" y="884962"/>
                <a:ext cx="401639" cy="783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50" y="0"/>
                    </a:moveTo>
                    <a:cubicBezTo>
                      <a:pt x="2642" y="0"/>
                      <a:pt x="1728" y="220"/>
                      <a:pt x="1067" y="569"/>
                    </a:cubicBezTo>
                    <a:cubicBezTo>
                      <a:pt x="406" y="918"/>
                      <a:pt x="0" y="1395"/>
                      <a:pt x="0" y="192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926"/>
                    </a:lnTo>
                    <a:cubicBezTo>
                      <a:pt x="21600" y="1395"/>
                      <a:pt x="21194" y="918"/>
                      <a:pt x="20533" y="569"/>
                    </a:cubicBezTo>
                    <a:cubicBezTo>
                      <a:pt x="19872" y="220"/>
                      <a:pt x="18958" y="0"/>
                      <a:pt x="17950" y="0"/>
                    </a:cubicBezTo>
                    <a:lnTo>
                      <a:pt x="3650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931" name="Group"/>
              <p:cNvGrpSpPr/>
              <p:nvPr/>
            </p:nvGrpSpPr>
            <p:grpSpPr>
              <a:xfrm>
                <a:off x="0" y="0"/>
                <a:ext cx="575409" cy="2966380"/>
                <a:chOff x="0" y="0"/>
                <a:chExt cx="575408" cy="2966379"/>
              </a:xfrm>
            </p:grpSpPr>
            <p:sp>
              <p:nvSpPr>
                <p:cNvPr id="1928" name="Shape"/>
                <p:cNvSpPr/>
                <p:nvPr/>
              </p:nvSpPr>
              <p:spPr>
                <a:xfrm>
                  <a:off x="201532" y="0"/>
                  <a:ext cx="173160" cy="8848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749" y="0"/>
                      </a:moveTo>
                      <a:cubicBezTo>
                        <a:pt x="9981" y="0"/>
                        <a:pt x="9365" y="121"/>
                        <a:pt x="9365" y="271"/>
                      </a:cubicBezTo>
                      <a:lnTo>
                        <a:pt x="9365" y="11645"/>
                      </a:lnTo>
                      <a:cubicBezTo>
                        <a:pt x="8285" y="11652"/>
                        <a:pt x="7312" y="11740"/>
                        <a:pt x="6596" y="11880"/>
                      </a:cubicBezTo>
                      <a:cubicBezTo>
                        <a:pt x="5847" y="12026"/>
                        <a:pt x="5395" y="12226"/>
                        <a:pt x="5395" y="12449"/>
                      </a:cubicBezTo>
                      <a:lnTo>
                        <a:pt x="5395" y="15732"/>
                      </a:lnTo>
                      <a:cubicBezTo>
                        <a:pt x="2253" y="15960"/>
                        <a:pt x="0" y="16536"/>
                        <a:pt x="0" y="17230"/>
                      </a:cubicBez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17230"/>
                      </a:lnTo>
                      <a:cubicBezTo>
                        <a:pt x="21600" y="16536"/>
                        <a:pt x="19321" y="15960"/>
                        <a:pt x="16185" y="15732"/>
                      </a:cubicBezTo>
                      <a:lnTo>
                        <a:pt x="16185" y="12449"/>
                      </a:lnTo>
                      <a:cubicBezTo>
                        <a:pt x="16185" y="12226"/>
                        <a:pt x="15730" y="12026"/>
                        <a:pt x="14984" y="11880"/>
                      </a:cubicBezTo>
                      <a:cubicBezTo>
                        <a:pt x="14252" y="11736"/>
                        <a:pt x="13248" y="11648"/>
                        <a:pt x="12133" y="11645"/>
                      </a:cubicBezTo>
                      <a:lnTo>
                        <a:pt x="12133" y="271"/>
                      </a:lnTo>
                      <a:cubicBezTo>
                        <a:pt x="12133" y="121"/>
                        <a:pt x="11517" y="0"/>
                        <a:pt x="10749" y="0"/>
                      </a:cubicBezTo>
                      <a:close/>
                    </a:path>
                  </a:pathLst>
                </a:cu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1929" name="Shape"/>
                <p:cNvSpPr/>
                <p:nvPr/>
              </p:nvSpPr>
              <p:spPr>
                <a:xfrm>
                  <a:off x="87281" y="884962"/>
                  <a:ext cx="401565" cy="15696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3653" y="0"/>
                      </a:moveTo>
                      <a:cubicBezTo>
                        <a:pt x="2646" y="0"/>
                        <a:pt x="1732" y="108"/>
                        <a:pt x="1071" y="282"/>
                      </a:cubicBezTo>
                      <a:cubicBezTo>
                        <a:pt x="409" y="456"/>
                        <a:pt x="0" y="696"/>
                        <a:pt x="0" y="961"/>
                      </a:cubicBez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961"/>
                      </a:lnTo>
                      <a:cubicBezTo>
                        <a:pt x="21600" y="829"/>
                        <a:pt x="21498" y="702"/>
                        <a:pt x="21313" y="587"/>
                      </a:cubicBezTo>
                      <a:cubicBezTo>
                        <a:pt x="21128" y="472"/>
                        <a:pt x="20860" y="369"/>
                        <a:pt x="20529" y="282"/>
                      </a:cubicBezTo>
                      <a:cubicBezTo>
                        <a:pt x="19868" y="108"/>
                        <a:pt x="18954" y="0"/>
                        <a:pt x="17947" y="0"/>
                      </a:cubicBezTo>
                      <a:lnTo>
                        <a:pt x="3653" y="0"/>
                      </a:lnTo>
                      <a:close/>
                    </a:path>
                  </a:pathLst>
                </a:custGeom>
                <a:noFill/>
                <a:ln w="635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1930" name="Shape"/>
                <p:cNvSpPr/>
                <p:nvPr/>
              </p:nvSpPr>
              <p:spPr>
                <a:xfrm>
                  <a:off x="0" y="2442731"/>
                  <a:ext cx="575409" cy="5236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8" h="21311" extrusionOk="0">
                      <a:moveTo>
                        <a:pt x="1260" y="0"/>
                      </a:moveTo>
                      <a:cubicBezTo>
                        <a:pt x="566" y="0"/>
                        <a:pt x="-1" y="614"/>
                        <a:pt x="0" y="1367"/>
                      </a:cubicBezTo>
                      <a:cubicBezTo>
                        <a:pt x="1" y="2120"/>
                        <a:pt x="566" y="2728"/>
                        <a:pt x="1260" y="2726"/>
                      </a:cubicBezTo>
                      <a:lnTo>
                        <a:pt x="8089" y="2726"/>
                      </a:lnTo>
                      <a:lnTo>
                        <a:pt x="8089" y="15560"/>
                      </a:lnTo>
                      <a:cubicBezTo>
                        <a:pt x="6858" y="15701"/>
                        <a:pt x="5685" y="15910"/>
                        <a:pt x="4705" y="16247"/>
                      </a:cubicBezTo>
                      <a:cubicBezTo>
                        <a:pt x="1338" y="17405"/>
                        <a:pt x="1338" y="19285"/>
                        <a:pt x="4705" y="20442"/>
                      </a:cubicBezTo>
                      <a:cubicBezTo>
                        <a:pt x="8072" y="21600"/>
                        <a:pt x="13533" y="21600"/>
                        <a:pt x="16900" y="20442"/>
                      </a:cubicBezTo>
                      <a:cubicBezTo>
                        <a:pt x="20267" y="19285"/>
                        <a:pt x="20267" y="17405"/>
                        <a:pt x="16900" y="16247"/>
                      </a:cubicBezTo>
                      <a:cubicBezTo>
                        <a:pt x="15918" y="15910"/>
                        <a:pt x="14742" y="15701"/>
                        <a:pt x="13509" y="15560"/>
                      </a:cubicBezTo>
                      <a:lnTo>
                        <a:pt x="13509" y="2726"/>
                      </a:lnTo>
                      <a:lnTo>
                        <a:pt x="20344" y="2726"/>
                      </a:lnTo>
                      <a:cubicBezTo>
                        <a:pt x="21039" y="2726"/>
                        <a:pt x="21597" y="2120"/>
                        <a:pt x="21598" y="1367"/>
                      </a:cubicBezTo>
                      <a:cubicBezTo>
                        <a:pt x="21599" y="614"/>
                        <a:pt x="21039" y="2"/>
                        <a:pt x="20344" y="0"/>
                      </a:cubicBezTo>
                      <a:lnTo>
                        <a:pt x="1260" y="0"/>
                      </a:lnTo>
                      <a:close/>
                    </a:path>
                  </a:pathLst>
                </a:cu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</p:grpSp>
        <p:grpSp>
          <p:nvGrpSpPr>
            <p:cNvPr id="1935" name="Group"/>
            <p:cNvGrpSpPr/>
            <p:nvPr/>
          </p:nvGrpSpPr>
          <p:grpSpPr>
            <a:xfrm>
              <a:off x="547571" y="0"/>
              <a:ext cx="1207988" cy="3002756"/>
              <a:chOff x="0" y="0"/>
              <a:chExt cx="1207986" cy="3002755"/>
            </a:xfrm>
          </p:grpSpPr>
          <p:sp>
            <p:nvSpPr>
              <p:cNvPr id="1933" name="Shape"/>
              <p:cNvSpPr/>
              <p:nvPr/>
            </p:nvSpPr>
            <p:spPr>
              <a:xfrm>
                <a:off x="0" y="0"/>
                <a:ext cx="1207987" cy="3002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15" h="21598" extrusionOk="0">
                    <a:moveTo>
                      <a:pt x="2762" y="0"/>
                    </a:moveTo>
                    <a:lnTo>
                      <a:pt x="2511" y="77"/>
                    </a:lnTo>
                    <a:cubicBezTo>
                      <a:pt x="2491" y="102"/>
                      <a:pt x="465" y="2595"/>
                      <a:pt x="68" y="5331"/>
                    </a:cubicBezTo>
                    <a:cubicBezTo>
                      <a:pt x="-463" y="8985"/>
                      <a:pt x="2130" y="11410"/>
                      <a:pt x="7572" y="12348"/>
                    </a:cubicBezTo>
                    <a:lnTo>
                      <a:pt x="7630" y="12356"/>
                    </a:lnTo>
                    <a:cubicBezTo>
                      <a:pt x="7648" y="12358"/>
                      <a:pt x="9446" y="12521"/>
                      <a:pt x="9446" y="14698"/>
                    </a:cubicBezTo>
                    <a:lnTo>
                      <a:pt x="9446" y="19021"/>
                    </a:lnTo>
                    <a:cubicBezTo>
                      <a:pt x="9280" y="19173"/>
                      <a:pt x="7762" y="20375"/>
                      <a:pt x="1188" y="20605"/>
                    </a:cubicBezTo>
                    <a:lnTo>
                      <a:pt x="1004" y="20649"/>
                    </a:lnTo>
                    <a:cubicBezTo>
                      <a:pt x="913" y="20700"/>
                      <a:pt x="460" y="20961"/>
                      <a:pt x="618" y="21160"/>
                    </a:cubicBezTo>
                    <a:cubicBezTo>
                      <a:pt x="665" y="21218"/>
                      <a:pt x="789" y="21295"/>
                      <a:pt x="1082" y="21330"/>
                    </a:cubicBezTo>
                    <a:lnTo>
                      <a:pt x="1111" y="21334"/>
                    </a:lnTo>
                    <a:cubicBezTo>
                      <a:pt x="1155" y="21337"/>
                      <a:pt x="5282" y="21597"/>
                      <a:pt x="9591" y="21597"/>
                    </a:cubicBezTo>
                    <a:cubicBezTo>
                      <a:pt x="9893" y="21597"/>
                      <a:pt x="10187" y="21600"/>
                      <a:pt x="10489" y="21597"/>
                    </a:cubicBezTo>
                    <a:cubicBezTo>
                      <a:pt x="10533" y="21597"/>
                      <a:pt x="10569" y="21585"/>
                      <a:pt x="10605" y="21577"/>
                    </a:cubicBezTo>
                    <a:cubicBezTo>
                      <a:pt x="10625" y="21579"/>
                      <a:pt x="10622" y="21593"/>
                      <a:pt x="10644" y="21593"/>
                    </a:cubicBezTo>
                    <a:cubicBezTo>
                      <a:pt x="10946" y="21596"/>
                      <a:pt x="11243" y="21597"/>
                      <a:pt x="11542" y="21597"/>
                    </a:cubicBezTo>
                    <a:cubicBezTo>
                      <a:pt x="15805" y="21597"/>
                      <a:pt x="19586" y="21337"/>
                      <a:pt x="19626" y="21334"/>
                    </a:cubicBezTo>
                    <a:lnTo>
                      <a:pt x="19655" y="21330"/>
                    </a:lnTo>
                    <a:cubicBezTo>
                      <a:pt x="19946" y="21295"/>
                      <a:pt x="20057" y="21218"/>
                      <a:pt x="20100" y="21160"/>
                    </a:cubicBezTo>
                    <a:cubicBezTo>
                      <a:pt x="20246" y="20959"/>
                      <a:pt x="19747" y="20696"/>
                      <a:pt x="19646" y="20645"/>
                    </a:cubicBezTo>
                    <a:lnTo>
                      <a:pt x="19462" y="20605"/>
                    </a:lnTo>
                    <a:cubicBezTo>
                      <a:pt x="12899" y="20375"/>
                      <a:pt x="11232" y="19175"/>
                      <a:pt x="11040" y="19017"/>
                    </a:cubicBezTo>
                    <a:lnTo>
                      <a:pt x="11040" y="14698"/>
                    </a:lnTo>
                    <a:cubicBezTo>
                      <a:pt x="11040" y="12517"/>
                      <a:pt x="12995" y="12358"/>
                      <a:pt x="13010" y="12356"/>
                    </a:cubicBezTo>
                    <a:lnTo>
                      <a:pt x="13078" y="12348"/>
                    </a:lnTo>
                    <a:cubicBezTo>
                      <a:pt x="18520" y="11410"/>
                      <a:pt x="21137" y="8985"/>
                      <a:pt x="20660" y="5331"/>
                    </a:cubicBezTo>
                    <a:cubicBezTo>
                      <a:pt x="20302" y="2595"/>
                      <a:pt x="18323" y="102"/>
                      <a:pt x="18303" y="77"/>
                    </a:cubicBezTo>
                    <a:lnTo>
                      <a:pt x="18052" y="0"/>
                    </a:lnTo>
                    <a:lnTo>
                      <a:pt x="10760" y="0"/>
                    </a:lnTo>
                    <a:lnTo>
                      <a:pt x="10248" y="0"/>
                    </a:lnTo>
                    <a:lnTo>
                      <a:pt x="2762" y="0"/>
                    </a:lnTo>
                    <a:close/>
                    <a:moveTo>
                      <a:pt x="2946" y="223"/>
                    </a:moveTo>
                    <a:lnTo>
                      <a:pt x="10248" y="223"/>
                    </a:lnTo>
                    <a:lnTo>
                      <a:pt x="10760" y="223"/>
                    </a:lnTo>
                    <a:lnTo>
                      <a:pt x="17859" y="223"/>
                    </a:lnTo>
                    <a:cubicBezTo>
                      <a:pt x="18188" y="657"/>
                      <a:pt x="19821" y="2905"/>
                      <a:pt x="20138" y="5348"/>
                    </a:cubicBezTo>
                    <a:cubicBezTo>
                      <a:pt x="20606" y="8941"/>
                      <a:pt x="18165" y="11228"/>
                      <a:pt x="12894" y="12142"/>
                    </a:cubicBezTo>
                    <a:cubicBezTo>
                      <a:pt x="12565" y="12171"/>
                      <a:pt x="10509" y="12442"/>
                      <a:pt x="10509" y="14698"/>
                    </a:cubicBezTo>
                    <a:lnTo>
                      <a:pt x="10509" y="19041"/>
                    </a:lnTo>
                    <a:lnTo>
                      <a:pt x="10528" y="19086"/>
                    </a:lnTo>
                    <a:cubicBezTo>
                      <a:pt x="10587" y="19146"/>
                      <a:pt x="12056" y="20556"/>
                      <a:pt x="19308" y="20824"/>
                    </a:cubicBezTo>
                    <a:cubicBezTo>
                      <a:pt x="19483" y="20922"/>
                      <a:pt x="19633" y="21046"/>
                      <a:pt x="19597" y="21095"/>
                    </a:cubicBezTo>
                    <a:cubicBezTo>
                      <a:pt x="19590" y="21105"/>
                      <a:pt x="19552" y="21111"/>
                      <a:pt x="19520" y="21115"/>
                    </a:cubicBezTo>
                    <a:cubicBezTo>
                      <a:pt x="19229" y="21135"/>
                      <a:pt x="15083" y="21416"/>
                      <a:pt x="10653" y="21374"/>
                    </a:cubicBezTo>
                    <a:cubicBezTo>
                      <a:pt x="10616" y="21375"/>
                      <a:pt x="10618" y="21397"/>
                      <a:pt x="10586" y="21403"/>
                    </a:cubicBezTo>
                    <a:cubicBezTo>
                      <a:pt x="10553" y="21397"/>
                      <a:pt x="10527" y="21387"/>
                      <a:pt x="10489" y="21387"/>
                    </a:cubicBezTo>
                    <a:cubicBezTo>
                      <a:pt x="10487" y="21387"/>
                      <a:pt x="10481" y="21387"/>
                      <a:pt x="10480" y="21387"/>
                    </a:cubicBezTo>
                    <a:cubicBezTo>
                      <a:pt x="6051" y="21387"/>
                      <a:pt x="1530" y="21144"/>
                      <a:pt x="1207" y="21123"/>
                    </a:cubicBezTo>
                    <a:cubicBezTo>
                      <a:pt x="1133" y="21113"/>
                      <a:pt x="1124" y="21096"/>
                      <a:pt x="1120" y="21091"/>
                    </a:cubicBezTo>
                    <a:cubicBezTo>
                      <a:pt x="1076" y="21036"/>
                      <a:pt x="1212" y="20913"/>
                      <a:pt x="1352" y="20824"/>
                    </a:cubicBezTo>
                    <a:cubicBezTo>
                      <a:pt x="8602" y="20555"/>
                      <a:pt x="9906" y="19142"/>
                      <a:pt x="9958" y="19081"/>
                    </a:cubicBezTo>
                    <a:lnTo>
                      <a:pt x="9977" y="19041"/>
                    </a:lnTo>
                    <a:lnTo>
                      <a:pt x="9977" y="14698"/>
                    </a:lnTo>
                    <a:cubicBezTo>
                      <a:pt x="9977" y="12449"/>
                      <a:pt x="8070" y="12172"/>
                      <a:pt x="7756" y="12142"/>
                    </a:cubicBezTo>
                    <a:cubicBezTo>
                      <a:pt x="2484" y="11228"/>
                      <a:pt x="69" y="8942"/>
                      <a:pt x="589" y="5348"/>
                    </a:cubicBezTo>
                    <a:cubicBezTo>
                      <a:pt x="943" y="2904"/>
                      <a:pt x="2610" y="655"/>
                      <a:pt x="2946" y="223"/>
                    </a:cubicBezTo>
                    <a:close/>
                  </a:path>
                </a:pathLst>
              </a:custGeom>
              <a:solidFill>
                <a:srgbClr val="53585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34" name="Shape"/>
              <p:cNvSpPr/>
              <p:nvPr/>
            </p:nvSpPr>
            <p:spPr>
              <a:xfrm>
                <a:off x="127862" y="1216018"/>
                <a:ext cx="953553" cy="4528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295" y="9013"/>
                      <a:pt x="3783" y="16901"/>
                      <a:pt x="8318" y="21439"/>
                    </a:cubicBezTo>
                    <a:lnTo>
                      <a:pt x="12388" y="21600"/>
                    </a:lnTo>
                    <a:cubicBezTo>
                      <a:pt x="12388" y="21600"/>
                      <a:pt x="16573" y="19935"/>
                      <a:pt x="19622" y="9510"/>
                    </a:cubicBezTo>
                    <a:cubicBezTo>
                      <a:pt x="20381" y="6918"/>
                      <a:pt x="21064" y="3781"/>
                      <a:pt x="2160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Off val="-29866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grpSp>
          <p:nvGrpSpPr>
            <p:cNvPr id="1953" name="Group"/>
            <p:cNvGrpSpPr/>
            <p:nvPr/>
          </p:nvGrpSpPr>
          <p:grpSpPr>
            <a:xfrm>
              <a:off x="1266062" y="2750076"/>
              <a:ext cx="1968457" cy="207941"/>
              <a:chOff x="0" y="0"/>
              <a:chExt cx="1968455" cy="207939"/>
            </a:xfrm>
          </p:grpSpPr>
          <p:grpSp>
            <p:nvGrpSpPr>
              <p:cNvPr id="1943" name="Group"/>
              <p:cNvGrpSpPr/>
              <p:nvPr/>
            </p:nvGrpSpPr>
            <p:grpSpPr>
              <a:xfrm>
                <a:off x="1392100" y="-1"/>
                <a:ext cx="576356" cy="207941"/>
                <a:chOff x="0" y="0"/>
                <a:chExt cx="576354" cy="207939"/>
              </a:xfrm>
            </p:grpSpPr>
            <p:sp>
              <p:nvSpPr>
                <p:cNvPr id="1936" name="Shape"/>
                <p:cNvSpPr/>
                <p:nvPr/>
              </p:nvSpPr>
              <p:spPr>
                <a:xfrm>
                  <a:off x="363780" y="3230"/>
                  <a:ext cx="127535" cy="1605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2" h="20514" extrusionOk="0">
                      <a:moveTo>
                        <a:pt x="7590" y="25"/>
                      </a:moveTo>
                      <a:cubicBezTo>
                        <a:pt x="4405" y="299"/>
                        <a:pt x="2307" y="1695"/>
                        <a:pt x="536" y="4279"/>
                      </a:cubicBezTo>
                      <a:cubicBezTo>
                        <a:pt x="49" y="4990"/>
                        <a:pt x="-28" y="5961"/>
                        <a:pt x="296" y="6761"/>
                      </a:cubicBezTo>
                      <a:cubicBezTo>
                        <a:pt x="-655" y="8570"/>
                        <a:pt x="785" y="11157"/>
                        <a:pt x="3171" y="10493"/>
                      </a:cubicBezTo>
                      <a:cubicBezTo>
                        <a:pt x="4721" y="10062"/>
                        <a:pt x="6141" y="9465"/>
                        <a:pt x="7403" y="8658"/>
                      </a:cubicBezTo>
                      <a:cubicBezTo>
                        <a:pt x="7651" y="9209"/>
                        <a:pt x="8075" y="9510"/>
                        <a:pt x="8575" y="9701"/>
                      </a:cubicBezTo>
                      <a:cubicBezTo>
                        <a:pt x="8093" y="10562"/>
                        <a:pt x="7718" y="11520"/>
                        <a:pt x="7616" y="12641"/>
                      </a:cubicBezTo>
                      <a:cubicBezTo>
                        <a:pt x="7562" y="13238"/>
                        <a:pt x="7697" y="13704"/>
                        <a:pt x="7962" y="14059"/>
                      </a:cubicBezTo>
                      <a:cubicBezTo>
                        <a:pt x="7170" y="14713"/>
                        <a:pt x="7047" y="16062"/>
                        <a:pt x="7430" y="17104"/>
                      </a:cubicBezTo>
                      <a:cubicBezTo>
                        <a:pt x="8308" y="19495"/>
                        <a:pt x="10273" y="21397"/>
                        <a:pt x="12514" y="20086"/>
                      </a:cubicBezTo>
                      <a:cubicBezTo>
                        <a:pt x="13480" y="19521"/>
                        <a:pt x="13837" y="18578"/>
                        <a:pt x="13845" y="17563"/>
                      </a:cubicBezTo>
                      <a:cubicBezTo>
                        <a:pt x="15010" y="17407"/>
                        <a:pt x="16159" y="17175"/>
                        <a:pt x="17253" y="16645"/>
                      </a:cubicBezTo>
                      <a:cubicBezTo>
                        <a:pt x="18997" y="15801"/>
                        <a:pt x="20945" y="14671"/>
                        <a:pt x="20793" y="12600"/>
                      </a:cubicBezTo>
                      <a:cubicBezTo>
                        <a:pt x="20766" y="12220"/>
                        <a:pt x="20564" y="11200"/>
                        <a:pt x="19862" y="10598"/>
                      </a:cubicBezTo>
                      <a:cubicBezTo>
                        <a:pt x="19286" y="10103"/>
                        <a:pt x="19237" y="8801"/>
                        <a:pt x="19036" y="8492"/>
                      </a:cubicBezTo>
                      <a:cubicBezTo>
                        <a:pt x="18873" y="8240"/>
                        <a:pt x="18639" y="8098"/>
                        <a:pt x="18451" y="7887"/>
                      </a:cubicBezTo>
                      <a:cubicBezTo>
                        <a:pt x="18834" y="7209"/>
                        <a:pt x="19120" y="6432"/>
                        <a:pt x="19196" y="5447"/>
                      </a:cubicBezTo>
                      <a:cubicBezTo>
                        <a:pt x="19306" y="4022"/>
                        <a:pt x="19796" y="3612"/>
                        <a:pt x="18850" y="2694"/>
                      </a:cubicBezTo>
                      <a:cubicBezTo>
                        <a:pt x="18332" y="2192"/>
                        <a:pt x="16482" y="1849"/>
                        <a:pt x="15549" y="1839"/>
                      </a:cubicBezTo>
                      <a:cubicBezTo>
                        <a:pt x="13021" y="1154"/>
                        <a:pt x="10245" y="-203"/>
                        <a:pt x="7590" y="25"/>
                      </a:cubicBezTo>
                      <a:close/>
                    </a:path>
                  </a:pathLst>
                </a:custGeom>
                <a:solidFill>
                  <a:srgbClr val="A9A89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>
                    <a:lnSpc>
                      <a:spcPct val="100000"/>
                    </a:lnSpc>
                    <a:spcBef>
                      <a:spcPts val="0"/>
                    </a:spcBef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937" name="Shape"/>
                <p:cNvSpPr/>
                <p:nvPr/>
              </p:nvSpPr>
              <p:spPr>
                <a:xfrm>
                  <a:off x="85351" y="18987"/>
                  <a:ext cx="407565" cy="178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9" h="20832" extrusionOk="0">
                      <a:moveTo>
                        <a:pt x="795" y="32"/>
                      </a:moveTo>
                      <a:cubicBezTo>
                        <a:pt x="344" y="78"/>
                        <a:pt x="11" y="1120"/>
                        <a:pt x="53" y="2088"/>
                      </a:cubicBezTo>
                      <a:cubicBezTo>
                        <a:pt x="66" y="2406"/>
                        <a:pt x="95" y="2713"/>
                        <a:pt x="129" y="3002"/>
                      </a:cubicBezTo>
                      <a:cubicBezTo>
                        <a:pt x="-278" y="5410"/>
                        <a:pt x="314" y="7357"/>
                        <a:pt x="1392" y="7590"/>
                      </a:cubicBezTo>
                      <a:cubicBezTo>
                        <a:pt x="1529" y="8065"/>
                        <a:pt x="1772" y="8355"/>
                        <a:pt x="2117" y="8200"/>
                      </a:cubicBezTo>
                      <a:cubicBezTo>
                        <a:pt x="3007" y="7798"/>
                        <a:pt x="3900" y="7692"/>
                        <a:pt x="4803" y="7648"/>
                      </a:cubicBezTo>
                      <a:cubicBezTo>
                        <a:pt x="4915" y="7656"/>
                        <a:pt x="5028" y="7665"/>
                        <a:pt x="5136" y="7648"/>
                      </a:cubicBezTo>
                      <a:cubicBezTo>
                        <a:pt x="6067" y="7495"/>
                        <a:pt x="5585" y="3492"/>
                        <a:pt x="4906" y="1993"/>
                      </a:cubicBezTo>
                      <a:cubicBezTo>
                        <a:pt x="4584" y="1284"/>
                        <a:pt x="3497" y="978"/>
                        <a:pt x="3430" y="984"/>
                      </a:cubicBezTo>
                      <a:cubicBezTo>
                        <a:pt x="2667" y="-16"/>
                        <a:pt x="1686" y="-59"/>
                        <a:pt x="795" y="32"/>
                      </a:cubicBezTo>
                      <a:close/>
                      <a:moveTo>
                        <a:pt x="10381" y="32"/>
                      </a:moveTo>
                      <a:cubicBezTo>
                        <a:pt x="9930" y="78"/>
                        <a:pt x="9606" y="1120"/>
                        <a:pt x="9648" y="2088"/>
                      </a:cubicBezTo>
                      <a:cubicBezTo>
                        <a:pt x="9661" y="2406"/>
                        <a:pt x="9690" y="2713"/>
                        <a:pt x="9725" y="3002"/>
                      </a:cubicBezTo>
                      <a:cubicBezTo>
                        <a:pt x="9317" y="5410"/>
                        <a:pt x="9909" y="7357"/>
                        <a:pt x="10987" y="7590"/>
                      </a:cubicBezTo>
                      <a:cubicBezTo>
                        <a:pt x="11124" y="8065"/>
                        <a:pt x="11358" y="8355"/>
                        <a:pt x="11703" y="8200"/>
                      </a:cubicBezTo>
                      <a:cubicBezTo>
                        <a:pt x="12594" y="7798"/>
                        <a:pt x="13495" y="7692"/>
                        <a:pt x="14398" y="7648"/>
                      </a:cubicBezTo>
                      <a:cubicBezTo>
                        <a:pt x="14510" y="7656"/>
                        <a:pt x="14615" y="7665"/>
                        <a:pt x="14723" y="7648"/>
                      </a:cubicBezTo>
                      <a:cubicBezTo>
                        <a:pt x="15654" y="7495"/>
                        <a:pt x="15180" y="3492"/>
                        <a:pt x="14501" y="1993"/>
                      </a:cubicBezTo>
                      <a:cubicBezTo>
                        <a:pt x="14180" y="1284"/>
                        <a:pt x="13084" y="978"/>
                        <a:pt x="13017" y="984"/>
                      </a:cubicBezTo>
                      <a:cubicBezTo>
                        <a:pt x="12254" y="-16"/>
                        <a:pt x="11272" y="-59"/>
                        <a:pt x="10381" y="32"/>
                      </a:cubicBezTo>
                      <a:close/>
                      <a:moveTo>
                        <a:pt x="7260" y="8904"/>
                      </a:moveTo>
                      <a:cubicBezTo>
                        <a:pt x="6838" y="8710"/>
                        <a:pt x="6536" y="9116"/>
                        <a:pt x="6364" y="9761"/>
                      </a:cubicBezTo>
                      <a:cubicBezTo>
                        <a:pt x="5040" y="10124"/>
                        <a:pt x="4300" y="12766"/>
                        <a:pt x="4778" y="15986"/>
                      </a:cubicBezTo>
                      <a:cubicBezTo>
                        <a:pt x="4732" y="16377"/>
                        <a:pt x="4695" y="16777"/>
                        <a:pt x="4675" y="17205"/>
                      </a:cubicBezTo>
                      <a:cubicBezTo>
                        <a:pt x="4615" y="18508"/>
                        <a:pt x="5010" y="19905"/>
                        <a:pt x="5562" y="19947"/>
                      </a:cubicBezTo>
                      <a:cubicBezTo>
                        <a:pt x="6654" y="20029"/>
                        <a:pt x="7850" y="21401"/>
                        <a:pt x="8795" y="20023"/>
                      </a:cubicBezTo>
                      <a:cubicBezTo>
                        <a:pt x="8877" y="20027"/>
                        <a:pt x="10621" y="20058"/>
                        <a:pt x="11021" y="19090"/>
                      </a:cubicBezTo>
                      <a:cubicBezTo>
                        <a:pt x="11364" y="18261"/>
                        <a:pt x="11194" y="17575"/>
                        <a:pt x="11285" y="15834"/>
                      </a:cubicBezTo>
                      <a:cubicBezTo>
                        <a:pt x="11330" y="14974"/>
                        <a:pt x="11747" y="13091"/>
                        <a:pt x="11712" y="12312"/>
                      </a:cubicBezTo>
                      <a:cubicBezTo>
                        <a:pt x="11643" y="10773"/>
                        <a:pt x="11412" y="9578"/>
                        <a:pt x="10961" y="9513"/>
                      </a:cubicBezTo>
                      <a:cubicBezTo>
                        <a:pt x="10829" y="9495"/>
                        <a:pt x="10688" y="9497"/>
                        <a:pt x="10552" y="9513"/>
                      </a:cubicBezTo>
                      <a:cubicBezTo>
                        <a:pt x="9444" y="9495"/>
                        <a:pt x="8348" y="9404"/>
                        <a:pt x="7260" y="8904"/>
                      </a:cubicBezTo>
                      <a:close/>
                      <a:moveTo>
                        <a:pt x="17605" y="10008"/>
                      </a:moveTo>
                      <a:cubicBezTo>
                        <a:pt x="17255" y="9843"/>
                        <a:pt x="17003" y="10224"/>
                        <a:pt x="16855" y="10827"/>
                      </a:cubicBezTo>
                      <a:cubicBezTo>
                        <a:pt x="15748" y="11210"/>
                        <a:pt x="15114" y="13690"/>
                        <a:pt x="15490" y="16653"/>
                      </a:cubicBezTo>
                      <a:cubicBezTo>
                        <a:pt x="15449" y="17016"/>
                        <a:pt x="15416" y="17379"/>
                        <a:pt x="15396" y="17776"/>
                      </a:cubicBezTo>
                      <a:cubicBezTo>
                        <a:pt x="15337" y="18984"/>
                        <a:pt x="15652" y="20251"/>
                        <a:pt x="16113" y="20270"/>
                      </a:cubicBezTo>
                      <a:cubicBezTo>
                        <a:pt x="17023" y="20308"/>
                        <a:pt x="18010" y="21541"/>
                        <a:pt x="18808" y="20232"/>
                      </a:cubicBezTo>
                      <a:cubicBezTo>
                        <a:pt x="18877" y="20233"/>
                        <a:pt x="20327" y="20209"/>
                        <a:pt x="20667" y="19299"/>
                      </a:cubicBezTo>
                      <a:cubicBezTo>
                        <a:pt x="20959" y="18520"/>
                        <a:pt x="20826" y="17886"/>
                        <a:pt x="20915" y="16272"/>
                      </a:cubicBezTo>
                      <a:cubicBezTo>
                        <a:pt x="20958" y="15475"/>
                        <a:pt x="21322" y="13717"/>
                        <a:pt x="21298" y="12997"/>
                      </a:cubicBezTo>
                      <a:cubicBezTo>
                        <a:pt x="21252" y="11575"/>
                        <a:pt x="21060" y="10490"/>
                        <a:pt x="20684" y="10446"/>
                      </a:cubicBezTo>
                      <a:cubicBezTo>
                        <a:pt x="20574" y="10433"/>
                        <a:pt x="20466" y="10426"/>
                        <a:pt x="20352" y="10446"/>
                      </a:cubicBezTo>
                      <a:cubicBezTo>
                        <a:pt x="19428" y="10468"/>
                        <a:pt x="18510" y="10432"/>
                        <a:pt x="17605" y="10008"/>
                      </a:cubicBezTo>
                      <a:close/>
                    </a:path>
                  </a:pathLst>
                </a:custGeom>
                <a:solidFill>
                  <a:srgbClr val="A2A19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>
                    <a:lnSpc>
                      <a:spcPct val="100000"/>
                    </a:lnSpc>
                    <a:spcBef>
                      <a:spcPts val="0"/>
                    </a:spcBef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938" name="Shape"/>
                <p:cNvSpPr/>
                <p:nvPr/>
              </p:nvSpPr>
              <p:spPr>
                <a:xfrm>
                  <a:off x="9550" y="3264"/>
                  <a:ext cx="507445" cy="2046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5" h="21457" extrusionOk="0">
                      <a:moveTo>
                        <a:pt x="1502" y="0"/>
                      </a:moveTo>
                      <a:cubicBezTo>
                        <a:pt x="1288" y="7"/>
                        <a:pt x="1089" y="137"/>
                        <a:pt x="900" y="428"/>
                      </a:cubicBezTo>
                      <a:cubicBezTo>
                        <a:pt x="744" y="355"/>
                        <a:pt x="589" y="410"/>
                        <a:pt x="449" y="650"/>
                      </a:cubicBezTo>
                      <a:cubicBezTo>
                        <a:pt x="-209" y="1772"/>
                        <a:pt x="-114" y="4480"/>
                        <a:pt x="538" y="6399"/>
                      </a:cubicBezTo>
                      <a:cubicBezTo>
                        <a:pt x="596" y="8178"/>
                        <a:pt x="1344" y="10662"/>
                        <a:pt x="1960" y="10095"/>
                      </a:cubicBezTo>
                      <a:cubicBezTo>
                        <a:pt x="2676" y="9435"/>
                        <a:pt x="3303" y="8625"/>
                        <a:pt x="3814" y="7254"/>
                      </a:cubicBezTo>
                      <a:cubicBezTo>
                        <a:pt x="3834" y="7254"/>
                        <a:pt x="3849" y="7260"/>
                        <a:pt x="3868" y="7254"/>
                      </a:cubicBezTo>
                      <a:cubicBezTo>
                        <a:pt x="4017" y="7317"/>
                        <a:pt x="4168" y="7356"/>
                        <a:pt x="4306" y="7323"/>
                      </a:cubicBezTo>
                      <a:cubicBezTo>
                        <a:pt x="4770" y="7211"/>
                        <a:pt x="5009" y="6517"/>
                        <a:pt x="5181" y="5424"/>
                      </a:cubicBezTo>
                      <a:cubicBezTo>
                        <a:pt x="5346" y="4382"/>
                        <a:pt x="4961" y="2319"/>
                        <a:pt x="4491" y="1608"/>
                      </a:cubicBezTo>
                      <a:cubicBezTo>
                        <a:pt x="3828" y="608"/>
                        <a:pt x="3240" y="192"/>
                        <a:pt x="2637" y="171"/>
                      </a:cubicBezTo>
                      <a:cubicBezTo>
                        <a:pt x="2563" y="171"/>
                        <a:pt x="2487" y="179"/>
                        <a:pt x="2411" y="188"/>
                      </a:cubicBezTo>
                      <a:cubicBezTo>
                        <a:pt x="2311" y="201"/>
                        <a:pt x="2232" y="265"/>
                        <a:pt x="2165" y="359"/>
                      </a:cubicBezTo>
                      <a:cubicBezTo>
                        <a:pt x="1941" y="113"/>
                        <a:pt x="1716" y="-7"/>
                        <a:pt x="1502" y="0"/>
                      </a:cubicBezTo>
                      <a:close/>
                      <a:moveTo>
                        <a:pt x="9326" y="0"/>
                      </a:moveTo>
                      <a:cubicBezTo>
                        <a:pt x="9112" y="7"/>
                        <a:pt x="8906" y="137"/>
                        <a:pt x="8717" y="428"/>
                      </a:cubicBezTo>
                      <a:cubicBezTo>
                        <a:pt x="8561" y="355"/>
                        <a:pt x="8407" y="410"/>
                        <a:pt x="8266" y="650"/>
                      </a:cubicBezTo>
                      <a:cubicBezTo>
                        <a:pt x="7608" y="1772"/>
                        <a:pt x="7704" y="4480"/>
                        <a:pt x="8355" y="6399"/>
                      </a:cubicBezTo>
                      <a:cubicBezTo>
                        <a:pt x="8414" y="8178"/>
                        <a:pt x="9168" y="10662"/>
                        <a:pt x="9784" y="10095"/>
                      </a:cubicBezTo>
                      <a:cubicBezTo>
                        <a:pt x="10500" y="9435"/>
                        <a:pt x="11120" y="8625"/>
                        <a:pt x="11631" y="7254"/>
                      </a:cubicBezTo>
                      <a:cubicBezTo>
                        <a:pt x="11651" y="7254"/>
                        <a:pt x="11673" y="7260"/>
                        <a:pt x="11692" y="7254"/>
                      </a:cubicBezTo>
                      <a:cubicBezTo>
                        <a:pt x="11841" y="7317"/>
                        <a:pt x="11992" y="7356"/>
                        <a:pt x="12130" y="7323"/>
                      </a:cubicBezTo>
                      <a:cubicBezTo>
                        <a:pt x="12594" y="7211"/>
                        <a:pt x="12833" y="6517"/>
                        <a:pt x="13006" y="5424"/>
                      </a:cubicBezTo>
                      <a:cubicBezTo>
                        <a:pt x="13170" y="4382"/>
                        <a:pt x="12785" y="2319"/>
                        <a:pt x="12315" y="1608"/>
                      </a:cubicBezTo>
                      <a:cubicBezTo>
                        <a:pt x="11652" y="608"/>
                        <a:pt x="11064" y="192"/>
                        <a:pt x="10461" y="171"/>
                      </a:cubicBezTo>
                      <a:cubicBezTo>
                        <a:pt x="10387" y="171"/>
                        <a:pt x="10311" y="179"/>
                        <a:pt x="10236" y="188"/>
                      </a:cubicBezTo>
                      <a:cubicBezTo>
                        <a:pt x="10135" y="201"/>
                        <a:pt x="10057" y="265"/>
                        <a:pt x="9989" y="359"/>
                      </a:cubicBezTo>
                      <a:cubicBezTo>
                        <a:pt x="9765" y="113"/>
                        <a:pt x="9540" y="-7"/>
                        <a:pt x="9326" y="0"/>
                      </a:cubicBezTo>
                      <a:close/>
                      <a:moveTo>
                        <a:pt x="17547" y="0"/>
                      </a:moveTo>
                      <a:cubicBezTo>
                        <a:pt x="17333" y="7"/>
                        <a:pt x="17127" y="137"/>
                        <a:pt x="16938" y="428"/>
                      </a:cubicBezTo>
                      <a:cubicBezTo>
                        <a:pt x="16782" y="355"/>
                        <a:pt x="16627" y="410"/>
                        <a:pt x="16487" y="650"/>
                      </a:cubicBezTo>
                      <a:cubicBezTo>
                        <a:pt x="15829" y="1772"/>
                        <a:pt x="15924" y="4480"/>
                        <a:pt x="16576" y="6399"/>
                      </a:cubicBezTo>
                      <a:cubicBezTo>
                        <a:pt x="16634" y="8178"/>
                        <a:pt x="17382" y="10662"/>
                        <a:pt x="17998" y="10095"/>
                      </a:cubicBezTo>
                      <a:cubicBezTo>
                        <a:pt x="18714" y="9435"/>
                        <a:pt x="19341" y="8625"/>
                        <a:pt x="19852" y="7254"/>
                      </a:cubicBezTo>
                      <a:cubicBezTo>
                        <a:pt x="19872" y="7254"/>
                        <a:pt x="19893" y="7260"/>
                        <a:pt x="19913" y="7254"/>
                      </a:cubicBezTo>
                      <a:cubicBezTo>
                        <a:pt x="20062" y="7317"/>
                        <a:pt x="20206" y="7356"/>
                        <a:pt x="20344" y="7323"/>
                      </a:cubicBezTo>
                      <a:cubicBezTo>
                        <a:pt x="20808" y="7211"/>
                        <a:pt x="21054" y="6517"/>
                        <a:pt x="21226" y="5424"/>
                      </a:cubicBezTo>
                      <a:cubicBezTo>
                        <a:pt x="21391" y="4382"/>
                        <a:pt x="21006" y="2319"/>
                        <a:pt x="20536" y="1608"/>
                      </a:cubicBezTo>
                      <a:cubicBezTo>
                        <a:pt x="19873" y="608"/>
                        <a:pt x="19285" y="192"/>
                        <a:pt x="18682" y="171"/>
                      </a:cubicBezTo>
                      <a:cubicBezTo>
                        <a:pt x="18608" y="171"/>
                        <a:pt x="18532" y="179"/>
                        <a:pt x="18456" y="188"/>
                      </a:cubicBezTo>
                      <a:cubicBezTo>
                        <a:pt x="18356" y="201"/>
                        <a:pt x="18277" y="265"/>
                        <a:pt x="18210" y="359"/>
                      </a:cubicBezTo>
                      <a:cubicBezTo>
                        <a:pt x="17985" y="113"/>
                        <a:pt x="17760" y="-7"/>
                        <a:pt x="17547" y="0"/>
                      </a:cubicBezTo>
                      <a:close/>
                      <a:moveTo>
                        <a:pt x="6597" y="11344"/>
                      </a:moveTo>
                      <a:cubicBezTo>
                        <a:pt x="5981" y="10776"/>
                        <a:pt x="5233" y="13278"/>
                        <a:pt x="5175" y="15056"/>
                      </a:cubicBezTo>
                      <a:cubicBezTo>
                        <a:pt x="4523" y="16975"/>
                        <a:pt x="4428" y="19683"/>
                        <a:pt x="5086" y="20805"/>
                      </a:cubicBezTo>
                      <a:cubicBezTo>
                        <a:pt x="5226" y="21045"/>
                        <a:pt x="5381" y="21083"/>
                        <a:pt x="5537" y="21011"/>
                      </a:cubicBezTo>
                      <a:cubicBezTo>
                        <a:pt x="5914" y="21593"/>
                        <a:pt x="6353" y="21589"/>
                        <a:pt x="6802" y="21096"/>
                      </a:cubicBezTo>
                      <a:cubicBezTo>
                        <a:pt x="6870" y="21191"/>
                        <a:pt x="6948" y="21255"/>
                        <a:pt x="7049" y="21267"/>
                      </a:cubicBezTo>
                      <a:cubicBezTo>
                        <a:pt x="7124" y="21276"/>
                        <a:pt x="7200" y="21268"/>
                        <a:pt x="7274" y="21267"/>
                      </a:cubicBezTo>
                      <a:cubicBezTo>
                        <a:pt x="7275" y="21267"/>
                        <a:pt x="7280" y="21268"/>
                        <a:pt x="7281" y="21267"/>
                      </a:cubicBezTo>
                      <a:cubicBezTo>
                        <a:pt x="7884" y="21247"/>
                        <a:pt x="8472" y="20848"/>
                        <a:pt x="9134" y="19847"/>
                      </a:cubicBezTo>
                      <a:cubicBezTo>
                        <a:pt x="9605" y="19137"/>
                        <a:pt x="9983" y="17057"/>
                        <a:pt x="9818" y="16015"/>
                      </a:cubicBezTo>
                      <a:cubicBezTo>
                        <a:pt x="9646" y="14922"/>
                        <a:pt x="9407" y="14227"/>
                        <a:pt x="8943" y="14115"/>
                      </a:cubicBezTo>
                      <a:cubicBezTo>
                        <a:pt x="8805" y="14083"/>
                        <a:pt x="8660" y="14138"/>
                        <a:pt x="8512" y="14201"/>
                      </a:cubicBezTo>
                      <a:cubicBezTo>
                        <a:pt x="8492" y="14196"/>
                        <a:pt x="8471" y="14184"/>
                        <a:pt x="8451" y="14184"/>
                      </a:cubicBezTo>
                      <a:cubicBezTo>
                        <a:pt x="7940" y="12813"/>
                        <a:pt x="7313" y="12004"/>
                        <a:pt x="6597" y="11344"/>
                      </a:cubicBezTo>
                      <a:close/>
                      <a:moveTo>
                        <a:pt x="14421" y="11344"/>
                      </a:moveTo>
                      <a:cubicBezTo>
                        <a:pt x="13805" y="10776"/>
                        <a:pt x="13057" y="13278"/>
                        <a:pt x="12999" y="15056"/>
                      </a:cubicBezTo>
                      <a:cubicBezTo>
                        <a:pt x="12348" y="16975"/>
                        <a:pt x="12252" y="19683"/>
                        <a:pt x="12910" y="20805"/>
                      </a:cubicBezTo>
                      <a:cubicBezTo>
                        <a:pt x="13050" y="21045"/>
                        <a:pt x="13205" y="21083"/>
                        <a:pt x="13361" y="21011"/>
                      </a:cubicBezTo>
                      <a:cubicBezTo>
                        <a:pt x="13738" y="21593"/>
                        <a:pt x="14177" y="21589"/>
                        <a:pt x="14626" y="21096"/>
                      </a:cubicBezTo>
                      <a:cubicBezTo>
                        <a:pt x="14694" y="21191"/>
                        <a:pt x="14772" y="21255"/>
                        <a:pt x="14873" y="21267"/>
                      </a:cubicBezTo>
                      <a:cubicBezTo>
                        <a:pt x="14948" y="21276"/>
                        <a:pt x="15024" y="21268"/>
                        <a:pt x="15098" y="21267"/>
                      </a:cubicBezTo>
                      <a:cubicBezTo>
                        <a:pt x="15100" y="21267"/>
                        <a:pt x="15104" y="21268"/>
                        <a:pt x="15105" y="21267"/>
                      </a:cubicBezTo>
                      <a:cubicBezTo>
                        <a:pt x="15708" y="21247"/>
                        <a:pt x="16296" y="20848"/>
                        <a:pt x="16959" y="19847"/>
                      </a:cubicBezTo>
                      <a:cubicBezTo>
                        <a:pt x="17429" y="19137"/>
                        <a:pt x="17807" y="17057"/>
                        <a:pt x="17643" y="16015"/>
                      </a:cubicBezTo>
                      <a:cubicBezTo>
                        <a:pt x="17470" y="14922"/>
                        <a:pt x="17231" y="14227"/>
                        <a:pt x="16767" y="14115"/>
                      </a:cubicBezTo>
                      <a:cubicBezTo>
                        <a:pt x="16629" y="14083"/>
                        <a:pt x="16485" y="14138"/>
                        <a:pt x="16336" y="14201"/>
                      </a:cubicBezTo>
                      <a:cubicBezTo>
                        <a:pt x="16317" y="14196"/>
                        <a:pt x="16295" y="14184"/>
                        <a:pt x="16275" y="14184"/>
                      </a:cubicBezTo>
                      <a:cubicBezTo>
                        <a:pt x="15764" y="12813"/>
                        <a:pt x="15137" y="12004"/>
                        <a:pt x="14421" y="11344"/>
                      </a:cubicBezTo>
                      <a:close/>
                    </a:path>
                  </a:pathLst>
                </a:custGeom>
                <a:solidFill>
                  <a:srgbClr val="B8B8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>
                    <a:lnSpc>
                      <a:spcPct val="100000"/>
                    </a:lnSpc>
                    <a:spcBef>
                      <a:spcPts val="0"/>
                    </a:spcBef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939" name="Shape"/>
                <p:cNvSpPr/>
                <p:nvPr/>
              </p:nvSpPr>
              <p:spPr>
                <a:xfrm>
                  <a:off x="66424" y="3230"/>
                  <a:ext cx="501781" cy="203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2" h="21268" extrusionOk="0">
                      <a:moveTo>
                        <a:pt x="6821" y="21"/>
                      </a:moveTo>
                      <a:cubicBezTo>
                        <a:pt x="5991" y="245"/>
                        <a:pt x="5437" y="1389"/>
                        <a:pt x="4975" y="3504"/>
                      </a:cubicBezTo>
                      <a:cubicBezTo>
                        <a:pt x="4848" y="4086"/>
                        <a:pt x="4835" y="4882"/>
                        <a:pt x="4920" y="5537"/>
                      </a:cubicBezTo>
                      <a:cubicBezTo>
                        <a:pt x="4672" y="7018"/>
                        <a:pt x="5047" y="9137"/>
                        <a:pt x="5669" y="8593"/>
                      </a:cubicBezTo>
                      <a:cubicBezTo>
                        <a:pt x="6073" y="8240"/>
                        <a:pt x="6436" y="7751"/>
                        <a:pt x="6765" y="7091"/>
                      </a:cubicBezTo>
                      <a:cubicBezTo>
                        <a:pt x="6879" y="7889"/>
                        <a:pt x="7138" y="8196"/>
                        <a:pt x="7397" y="8115"/>
                      </a:cubicBezTo>
                      <a:cubicBezTo>
                        <a:pt x="8519" y="9242"/>
                        <a:pt x="9746" y="8500"/>
                        <a:pt x="9846" y="4461"/>
                      </a:cubicBezTo>
                      <a:cubicBezTo>
                        <a:pt x="9874" y="3294"/>
                        <a:pt x="10002" y="2958"/>
                        <a:pt x="9755" y="2207"/>
                      </a:cubicBezTo>
                      <a:cubicBezTo>
                        <a:pt x="9620" y="1795"/>
                        <a:pt x="9138" y="1514"/>
                        <a:pt x="8895" y="1507"/>
                      </a:cubicBezTo>
                      <a:cubicBezTo>
                        <a:pt x="8236" y="945"/>
                        <a:pt x="7513" y="-166"/>
                        <a:pt x="6821" y="21"/>
                      </a:cubicBezTo>
                      <a:close/>
                      <a:moveTo>
                        <a:pt x="826" y="12658"/>
                      </a:moveTo>
                      <a:cubicBezTo>
                        <a:pt x="204" y="12114"/>
                        <a:pt x="-171" y="14232"/>
                        <a:pt x="77" y="15714"/>
                      </a:cubicBezTo>
                      <a:cubicBezTo>
                        <a:pt x="-8" y="16369"/>
                        <a:pt x="5" y="17165"/>
                        <a:pt x="132" y="17746"/>
                      </a:cubicBezTo>
                      <a:cubicBezTo>
                        <a:pt x="594" y="19862"/>
                        <a:pt x="1148" y="21023"/>
                        <a:pt x="1978" y="21247"/>
                      </a:cubicBezTo>
                      <a:cubicBezTo>
                        <a:pt x="2670" y="21434"/>
                        <a:pt x="3393" y="20306"/>
                        <a:pt x="4052" y="19744"/>
                      </a:cubicBezTo>
                      <a:cubicBezTo>
                        <a:pt x="4296" y="19737"/>
                        <a:pt x="4778" y="19473"/>
                        <a:pt x="4913" y="19061"/>
                      </a:cubicBezTo>
                      <a:cubicBezTo>
                        <a:pt x="5159" y="18310"/>
                        <a:pt x="5032" y="17974"/>
                        <a:pt x="5003" y="16807"/>
                      </a:cubicBezTo>
                      <a:cubicBezTo>
                        <a:pt x="4903" y="12768"/>
                        <a:pt x="3677" y="12009"/>
                        <a:pt x="2554" y="13136"/>
                      </a:cubicBezTo>
                      <a:cubicBezTo>
                        <a:pt x="2296" y="13055"/>
                        <a:pt x="2037" y="13362"/>
                        <a:pt x="1922" y="14160"/>
                      </a:cubicBezTo>
                      <a:cubicBezTo>
                        <a:pt x="1593" y="13500"/>
                        <a:pt x="1230" y="13011"/>
                        <a:pt x="826" y="12658"/>
                      </a:cubicBezTo>
                      <a:close/>
                      <a:moveTo>
                        <a:pt x="8763" y="12658"/>
                      </a:moveTo>
                      <a:cubicBezTo>
                        <a:pt x="8142" y="12114"/>
                        <a:pt x="7766" y="14232"/>
                        <a:pt x="8014" y="15714"/>
                      </a:cubicBezTo>
                      <a:cubicBezTo>
                        <a:pt x="7930" y="16369"/>
                        <a:pt x="7943" y="17165"/>
                        <a:pt x="8070" y="17746"/>
                      </a:cubicBezTo>
                      <a:cubicBezTo>
                        <a:pt x="8531" y="19862"/>
                        <a:pt x="9078" y="21023"/>
                        <a:pt x="9908" y="21247"/>
                      </a:cubicBezTo>
                      <a:cubicBezTo>
                        <a:pt x="10600" y="21434"/>
                        <a:pt x="11331" y="20306"/>
                        <a:pt x="11990" y="19744"/>
                      </a:cubicBezTo>
                      <a:cubicBezTo>
                        <a:pt x="12233" y="19737"/>
                        <a:pt x="12708" y="19473"/>
                        <a:pt x="12843" y="19061"/>
                      </a:cubicBezTo>
                      <a:cubicBezTo>
                        <a:pt x="13089" y="18310"/>
                        <a:pt x="12962" y="17974"/>
                        <a:pt x="12933" y="16807"/>
                      </a:cubicBezTo>
                      <a:cubicBezTo>
                        <a:pt x="12834" y="12768"/>
                        <a:pt x="11614" y="12009"/>
                        <a:pt x="10491" y="13136"/>
                      </a:cubicBezTo>
                      <a:cubicBezTo>
                        <a:pt x="10233" y="13055"/>
                        <a:pt x="9974" y="13362"/>
                        <a:pt x="9860" y="14160"/>
                      </a:cubicBezTo>
                      <a:cubicBezTo>
                        <a:pt x="9530" y="13500"/>
                        <a:pt x="9167" y="13011"/>
                        <a:pt x="8763" y="12658"/>
                      </a:cubicBezTo>
                      <a:close/>
                      <a:moveTo>
                        <a:pt x="17103" y="12658"/>
                      </a:moveTo>
                      <a:cubicBezTo>
                        <a:pt x="16481" y="12114"/>
                        <a:pt x="16106" y="14232"/>
                        <a:pt x="16354" y="15714"/>
                      </a:cubicBezTo>
                      <a:cubicBezTo>
                        <a:pt x="16269" y="16369"/>
                        <a:pt x="16282" y="17165"/>
                        <a:pt x="16409" y="17746"/>
                      </a:cubicBezTo>
                      <a:cubicBezTo>
                        <a:pt x="16871" y="19862"/>
                        <a:pt x="17418" y="21023"/>
                        <a:pt x="18248" y="21247"/>
                      </a:cubicBezTo>
                      <a:cubicBezTo>
                        <a:pt x="18940" y="21434"/>
                        <a:pt x="19670" y="20306"/>
                        <a:pt x="20329" y="19744"/>
                      </a:cubicBezTo>
                      <a:cubicBezTo>
                        <a:pt x="20572" y="19737"/>
                        <a:pt x="21047" y="19473"/>
                        <a:pt x="21182" y="19061"/>
                      </a:cubicBezTo>
                      <a:cubicBezTo>
                        <a:pt x="21429" y="18310"/>
                        <a:pt x="21301" y="17974"/>
                        <a:pt x="21273" y="16807"/>
                      </a:cubicBezTo>
                      <a:cubicBezTo>
                        <a:pt x="21173" y="12768"/>
                        <a:pt x="19953" y="12009"/>
                        <a:pt x="18830" y="13136"/>
                      </a:cubicBezTo>
                      <a:cubicBezTo>
                        <a:pt x="18572" y="13055"/>
                        <a:pt x="18313" y="13362"/>
                        <a:pt x="18199" y="14160"/>
                      </a:cubicBezTo>
                      <a:cubicBezTo>
                        <a:pt x="17870" y="13500"/>
                        <a:pt x="17507" y="13011"/>
                        <a:pt x="17103" y="12658"/>
                      </a:cubicBezTo>
                      <a:close/>
                    </a:path>
                  </a:pathLst>
                </a:custGeom>
                <a:solidFill>
                  <a:srgbClr val="B7B5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>
                    <a:lnSpc>
                      <a:spcPct val="100000"/>
                    </a:lnSpc>
                    <a:spcBef>
                      <a:spcPts val="0"/>
                    </a:spcBef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940" name="Shape"/>
                <p:cNvSpPr/>
                <p:nvPr/>
              </p:nvSpPr>
              <p:spPr>
                <a:xfrm>
                  <a:off x="110696" y="47465"/>
                  <a:ext cx="465659" cy="116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1" h="17290" extrusionOk="0">
                      <a:moveTo>
                        <a:pt x="1039" y="5"/>
                      </a:moveTo>
                      <a:cubicBezTo>
                        <a:pt x="605" y="107"/>
                        <a:pt x="246" y="1872"/>
                        <a:pt x="59" y="3959"/>
                      </a:cubicBezTo>
                      <a:cubicBezTo>
                        <a:pt x="-49" y="5171"/>
                        <a:pt x="-14" y="6741"/>
                        <a:pt x="210" y="7501"/>
                      </a:cubicBezTo>
                      <a:cubicBezTo>
                        <a:pt x="135" y="7914"/>
                        <a:pt x="97" y="8456"/>
                        <a:pt x="112" y="9150"/>
                      </a:cubicBezTo>
                      <a:cubicBezTo>
                        <a:pt x="276" y="16574"/>
                        <a:pt x="2473" y="19441"/>
                        <a:pt x="3337" y="13978"/>
                      </a:cubicBezTo>
                      <a:cubicBezTo>
                        <a:pt x="3394" y="13618"/>
                        <a:pt x="3415" y="12104"/>
                        <a:pt x="3578" y="11528"/>
                      </a:cubicBezTo>
                      <a:cubicBezTo>
                        <a:pt x="3777" y="10827"/>
                        <a:pt x="3827" y="9640"/>
                        <a:pt x="3835" y="9199"/>
                      </a:cubicBezTo>
                      <a:cubicBezTo>
                        <a:pt x="3878" y="6789"/>
                        <a:pt x="3334" y="5474"/>
                        <a:pt x="2840" y="4493"/>
                      </a:cubicBezTo>
                      <a:cubicBezTo>
                        <a:pt x="2530" y="3877"/>
                        <a:pt x="2197" y="3607"/>
                        <a:pt x="1868" y="3425"/>
                      </a:cubicBezTo>
                      <a:cubicBezTo>
                        <a:pt x="1865" y="2244"/>
                        <a:pt x="1764" y="1171"/>
                        <a:pt x="1491" y="514"/>
                      </a:cubicBezTo>
                      <a:cubicBezTo>
                        <a:pt x="1332" y="133"/>
                        <a:pt x="1184" y="-30"/>
                        <a:pt x="1039" y="5"/>
                      </a:cubicBezTo>
                      <a:close/>
                      <a:moveTo>
                        <a:pt x="9660" y="5"/>
                      </a:moveTo>
                      <a:cubicBezTo>
                        <a:pt x="9225" y="107"/>
                        <a:pt x="8866" y="1872"/>
                        <a:pt x="8680" y="3959"/>
                      </a:cubicBezTo>
                      <a:cubicBezTo>
                        <a:pt x="8641" y="4398"/>
                        <a:pt x="8642" y="4887"/>
                        <a:pt x="8642" y="5366"/>
                      </a:cubicBezTo>
                      <a:cubicBezTo>
                        <a:pt x="8537" y="4682"/>
                        <a:pt x="8503" y="3611"/>
                        <a:pt x="8454" y="3304"/>
                      </a:cubicBezTo>
                      <a:cubicBezTo>
                        <a:pt x="7590" y="-2159"/>
                        <a:pt x="5385" y="708"/>
                        <a:pt x="5221" y="8132"/>
                      </a:cubicBezTo>
                      <a:cubicBezTo>
                        <a:pt x="5206" y="8825"/>
                        <a:pt x="5252" y="9368"/>
                        <a:pt x="5327" y="9781"/>
                      </a:cubicBezTo>
                      <a:cubicBezTo>
                        <a:pt x="5102" y="10541"/>
                        <a:pt x="5068" y="12111"/>
                        <a:pt x="5176" y="13323"/>
                      </a:cubicBezTo>
                      <a:cubicBezTo>
                        <a:pt x="5425" y="16105"/>
                        <a:pt x="5973" y="18318"/>
                        <a:pt x="6608" y="16792"/>
                      </a:cubicBezTo>
                      <a:cubicBezTo>
                        <a:pt x="6881" y="16136"/>
                        <a:pt x="6982" y="15038"/>
                        <a:pt x="6985" y="13857"/>
                      </a:cubicBezTo>
                      <a:cubicBezTo>
                        <a:pt x="7314" y="13675"/>
                        <a:pt x="7639" y="13406"/>
                        <a:pt x="7949" y="12789"/>
                      </a:cubicBezTo>
                      <a:cubicBezTo>
                        <a:pt x="8269" y="12153"/>
                        <a:pt x="8596" y="11339"/>
                        <a:pt x="8786" y="10218"/>
                      </a:cubicBezTo>
                      <a:cubicBezTo>
                        <a:pt x="9133" y="16797"/>
                        <a:pt x="11139" y="19158"/>
                        <a:pt x="11958" y="13978"/>
                      </a:cubicBezTo>
                      <a:cubicBezTo>
                        <a:pt x="12015" y="13618"/>
                        <a:pt x="12036" y="12104"/>
                        <a:pt x="12199" y="11528"/>
                      </a:cubicBezTo>
                      <a:cubicBezTo>
                        <a:pt x="12398" y="10827"/>
                        <a:pt x="12448" y="9640"/>
                        <a:pt x="12456" y="9199"/>
                      </a:cubicBezTo>
                      <a:cubicBezTo>
                        <a:pt x="12498" y="6789"/>
                        <a:pt x="11955" y="5474"/>
                        <a:pt x="11461" y="4493"/>
                      </a:cubicBezTo>
                      <a:cubicBezTo>
                        <a:pt x="11151" y="3877"/>
                        <a:pt x="10818" y="3607"/>
                        <a:pt x="10489" y="3425"/>
                      </a:cubicBezTo>
                      <a:cubicBezTo>
                        <a:pt x="10486" y="2244"/>
                        <a:pt x="10385" y="1171"/>
                        <a:pt x="10112" y="514"/>
                      </a:cubicBezTo>
                      <a:cubicBezTo>
                        <a:pt x="9953" y="133"/>
                        <a:pt x="9805" y="-30"/>
                        <a:pt x="9660" y="5"/>
                      </a:cubicBezTo>
                      <a:close/>
                      <a:moveTo>
                        <a:pt x="18070" y="5"/>
                      </a:moveTo>
                      <a:cubicBezTo>
                        <a:pt x="17538" y="107"/>
                        <a:pt x="17100" y="1872"/>
                        <a:pt x="16871" y="3959"/>
                      </a:cubicBezTo>
                      <a:cubicBezTo>
                        <a:pt x="16739" y="5171"/>
                        <a:pt x="16785" y="6741"/>
                        <a:pt x="17060" y="7501"/>
                      </a:cubicBezTo>
                      <a:cubicBezTo>
                        <a:pt x="16968" y="7914"/>
                        <a:pt x="16913" y="8456"/>
                        <a:pt x="16932" y="9150"/>
                      </a:cubicBezTo>
                      <a:cubicBezTo>
                        <a:pt x="17132" y="16574"/>
                        <a:pt x="19830" y="19441"/>
                        <a:pt x="20888" y="13978"/>
                      </a:cubicBezTo>
                      <a:cubicBezTo>
                        <a:pt x="20958" y="13618"/>
                        <a:pt x="20982" y="12104"/>
                        <a:pt x="21182" y="11528"/>
                      </a:cubicBezTo>
                      <a:cubicBezTo>
                        <a:pt x="21425" y="10827"/>
                        <a:pt x="21489" y="9640"/>
                        <a:pt x="21498" y="9199"/>
                      </a:cubicBezTo>
                      <a:cubicBezTo>
                        <a:pt x="21551" y="6789"/>
                        <a:pt x="20882" y="5474"/>
                        <a:pt x="20278" y="4493"/>
                      </a:cubicBezTo>
                      <a:cubicBezTo>
                        <a:pt x="19898" y="3877"/>
                        <a:pt x="19490" y="3607"/>
                        <a:pt x="19087" y="3425"/>
                      </a:cubicBezTo>
                      <a:cubicBezTo>
                        <a:pt x="19084" y="2244"/>
                        <a:pt x="18962" y="1171"/>
                        <a:pt x="18627" y="514"/>
                      </a:cubicBezTo>
                      <a:cubicBezTo>
                        <a:pt x="18433" y="133"/>
                        <a:pt x="18247" y="-30"/>
                        <a:pt x="18070" y="5"/>
                      </a:cubicBezTo>
                      <a:close/>
                    </a:path>
                  </a:pathLst>
                </a:custGeom>
                <a:solidFill>
                  <a:srgbClr val="A9A89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>
                    <a:lnSpc>
                      <a:spcPct val="100000"/>
                    </a:lnSpc>
                    <a:spcBef>
                      <a:spcPts val="0"/>
                    </a:spcBef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941" name="Shape"/>
                <p:cNvSpPr/>
                <p:nvPr/>
              </p:nvSpPr>
              <p:spPr>
                <a:xfrm>
                  <a:off x="-1" y="0"/>
                  <a:ext cx="573183" cy="2065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42" h="21244" extrusionOk="0">
                      <a:moveTo>
                        <a:pt x="3712" y="0"/>
                      </a:moveTo>
                      <a:cubicBezTo>
                        <a:pt x="1658" y="146"/>
                        <a:pt x="693" y="1327"/>
                        <a:pt x="3233" y="4079"/>
                      </a:cubicBezTo>
                      <a:cubicBezTo>
                        <a:pt x="3286" y="4137"/>
                        <a:pt x="3242" y="4336"/>
                        <a:pt x="3250" y="4465"/>
                      </a:cubicBezTo>
                      <a:cubicBezTo>
                        <a:pt x="3192" y="5661"/>
                        <a:pt x="3635" y="7179"/>
                        <a:pt x="4131" y="7588"/>
                      </a:cubicBezTo>
                      <a:cubicBezTo>
                        <a:pt x="4202" y="9808"/>
                        <a:pt x="5588" y="11097"/>
                        <a:pt x="5888" y="9048"/>
                      </a:cubicBezTo>
                      <a:cubicBezTo>
                        <a:pt x="5940" y="8691"/>
                        <a:pt x="6018" y="8365"/>
                        <a:pt x="6097" y="8058"/>
                      </a:cubicBezTo>
                      <a:cubicBezTo>
                        <a:pt x="6305" y="8086"/>
                        <a:pt x="6504" y="7936"/>
                        <a:pt x="6648" y="7638"/>
                      </a:cubicBezTo>
                      <a:cubicBezTo>
                        <a:pt x="6929" y="7246"/>
                        <a:pt x="6986" y="6395"/>
                        <a:pt x="6890" y="5523"/>
                      </a:cubicBezTo>
                      <a:cubicBezTo>
                        <a:pt x="7177" y="5421"/>
                        <a:pt x="7457" y="5293"/>
                        <a:pt x="7699" y="5086"/>
                      </a:cubicBezTo>
                      <a:cubicBezTo>
                        <a:pt x="8458" y="4442"/>
                        <a:pt x="8273" y="1278"/>
                        <a:pt x="7352" y="521"/>
                      </a:cubicBezTo>
                      <a:cubicBezTo>
                        <a:pt x="7210" y="403"/>
                        <a:pt x="6829" y="429"/>
                        <a:pt x="6284" y="386"/>
                      </a:cubicBezTo>
                      <a:cubicBezTo>
                        <a:pt x="6140" y="375"/>
                        <a:pt x="5754" y="946"/>
                        <a:pt x="5353" y="873"/>
                      </a:cubicBezTo>
                      <a:cubicBezTo>
                        <a:pt x="4714" y="757"/>
                        <a:pt x="3983" y="-19"/>
                        <a:pt x="3712" y="0"/>
                      </a:cubicBezTo>
                      <a:close/>
                      <a:moveTo>
                        <a:pt x="10012" y="0"/>
                      </a:moveTo>
                      <a:cubicBezTo>
                        <a:pt x="7958" y="146"/>
                        <a:pt x="6988" y="1327"/>
                        <a:pt x="9528" y="4079"/>
                      </a:cubicBezTo>
                      <a:cubicBezTo>
                        <a:pt x="9581" y="4137"/>
                        <a:pt x="9542" y="4336"/>
                        <a:pt x="9550" y="4465"/>
                      </a:cubicBezTo>
                      <a:cubicBezTo>
                        <a:pt x="9492" y="5661"/>
                        <a:pt x="9935" y="7179"/>
                        <a:pt x="10431" y="7588"/>
                      </a:cubicBezTo>
                      <a:cubicBezTo>
                        <a:pt x="10502" y="9808"/>
                        <a:pt x="11889" y="11097"/>
                        <a:pt x="12188" y="9048"/>
                      </a:cubicBezTo>
                      <a:cubicBezTo>
                        <a:pt x="12240" y="8691"/>
                        <a:pt x="12312" y="8365"/>
                        <a:pt x="12392" y="8058"/>
                      </a:cubicBezTo>
                      <a:cubicBezTo>
                        <a:pt x="12600" y="8086"/>
                        <a:pt x="12798" y="7936"/>
                        <a:pt x="12942" y="7638"/>
                      </a:cubicBezTo>
                      <a:cubicBezTo>
                        <a:pt x="13224" y="7246"/>
                        <a:pt x="13286" y="6395"/>
                        <a:pt x="13190" y="5523"/>
                      </a:cubicBezTo>
                      <a:cubicBezTo>
                        <a:pt x="13477" y="5421"/>
                        <a:pt x="13751" y="5293"/>
                        <a:pt x="13994" y="5086"/>
                      </a:cubicBezTo>
                      <a:cubicBezTo>
                        <a:pt x="14753" y="4442"/>
                        <a:pt x="14573" y="1278"/>
                        <a:pt x="13653" y="521"/>
                      </a:cubicBezTo>
                      <a:cubicBezTo>
                        <a:pt x="13510" y="403"/>
                        <a:pt x="13129" y="429"/>
                        <a:pt x="12584" y="386"/>
                      </a:cubicBezTo>
                      <a:cubicBezTo>
                        <a:pt x="12440" y="375"/>
                        <a:pt x="12054" y="946"/>
                        <a:pt x="11654" y="873"/>
                      </a:cubicBezTo>
                      <a:cubicBezTo>
                        <a:pt x="11014" y="757"/>
                        <a:pt x="10284" y="-19"/>
                        <a:pt x="10012" y="0"/>
                      </a:cubicBezTo>
                      <a:close/>
                      <a:moveTo>
                        <a:pt x="16203" y="1981"/>
                      </a:moveTo>
                      <a:cubicBezTo>
                        <a:pt x="15911" y="2022"/>
                        <a:pt x="15702" y="2940"/>
                        <a:pt x="15729" y="3794"/>
                      </a:cubicBezTo>
                      <a:cubicBezTo>
                        <a:pt x="15738" y="4074"/>
                        <a:pt x="15756" y="4345"/>
                        <a:pt x="15778" y="4600"/>
                      </a:cubicBezTo>
                      <a:cubicBezTo>
                        <a:pt x="15515" y="6723"/>
                        <a:pt x="15898" y="8439"/>
                        <a:pt x="16594" y="8645"/>
                      </a:cubicBezTo>
                      <a:cubicBezTo>
                        <a:pt x="16682" y="9064"/>
                        <a:pt x="16833" y="9320"/>
                        <a:pt x="17056" y="9182"/>
                      </a:cubicBezTo>
                      <a:cubicBezTo>
                        <a:pt x="17631" y="8828"/>
                        <a:pt x="18213" y="8734"/>
                        <a:pt x="18796" y="8696"/>
                      </a:cubicBezTo>
                      <a:cubicBezTo>
                        <a:pt x="18868" y="8703"/>
                        <a:pt x="18936" y="8711"/>
                        <a:pt x="19006" y="8696"/>
                      </a:cubicBezTo>
                      <a:cubicBezTo>
                        <a:pt x="19607" y="8561"/>
                        <a:pt x="19301" y="5031"/>
                        <a:pt x="18863" y="3710"/>
                      </a:cubicBezTo>
                      <a:cubicBezTo>
                        <a:pt x="18655" y="3085"/>
                        <a:pt x="17948" y="2815"/>
                        <a:pt x="17904" y="2820"/>
                      </a:cubicBezTo>
                      <a:cubicBezTo>
                        <a:pt x="17412" y="1939"/>
                        <a:pt x="16778" y="1901"/>
                        <a:pt x="16203" y="1981"/>
                      </a:cubicBezTo>
                      <a:close/>
                      <a:moveTo>
                        <a:pt x="2423" y="11482"/>
                      </a:moveTo>
                      <a:cubicBezTo>
                        <a:pt x="2042" y="11054"/>
                        <a:pt x="1472" y="12156"/>
                        <a:pt x="1443" y="13815"/>
                      </a:cubicBezTo>
                      <a:cubicBezTo>
                        <a:pt x="1084" y="14195"/>
                        <a:pt x="771" y="15673"/>
                        <a:pt x="821" y="16871"/>
                      </a:cubicBezTo>
                      <a:cubicBezTo>
                        <a:pt x="816" y="16999"/>
                        <a:pt x="848" y="17202"/>
                        <a:pt x="810" y="17257"/>
                      </a:cubicBezTo>
                      <a:cubicBezTo>
                        <a:pt x="-1993" y="21230"/>
                        <a:pt x="3335" y="21581"/>
                        <a:pt x="3839" y="21050"/>
                      </a:cubicBezTo>
                      <a:cubicBezTo>
                        <a:pt x="4505" y="20348"/>
                        <a:pt x="4616" y="17189"/>
                        <a:pt x="4059" y="16501"/>
                      </a:cubicBezTo>
                      <a:cubicBezTo>
                        <a:pt x="3881" y="16281"/>
                        <a:pt x="3680" y="16150"/>
                        <a:pt x="3470" y="16031"/>
                      </a:cubicBezTo>
                      <a:cubicBezTo>
                        <a:pt x="3534" y="15165"/>
                        <a:pt x="3485" y="14307"/>
                        <a:pt x="3277" y="13899"/>
                      </a:cubicBezTo>
                      <a:cubicBezTo>
                        <a:pt x="3170" y="13593"/>
                        <a:pt x="3022" y="13430"/>
                        <a:pt x="2870" y="13446"/>
                      </a:cubicBezTo>
                      <a:cubicBezTo>
                        <a:pt x="2810" y="13134"/>
                        <a:pt x="2756" y="12815"/>
                        <a:pt x="2715" y="12456"/>
                      </a:cubicBezTo>
                      <a:cubicBezTo>
                        <a:pt x="2658" y="11940"/>
                        <a:pt x="2551" y="11625"/>
                        <a:pt x="2423" y="11482"/>
                      </a:cubicBezTo>
                      <a:close/>
                      <a:moveTo>
                        <a:pt x="8724" y="11482"/>
                      </a:moveTo>
                      <a:cubicBezTo>
                        <a:pt x="8342" y="11054"/>
                        <a:pt x="7772" y="12156"/>
                        <a:pt x="7743" y="13815"/>
                      </a:cubicBezTo>
                      <a:cubicBezTo>
                        <a:pt x="7385" y="14195"/>
                        <a:pt x="7072" y="15673"/>
                        <a:pt x="7121" y="16871"/>
                      </a:cubicBezTo>
                      <a:cubicBezTo>
                        <a:pt x="7116" y="16999"/>
                        <a:pt x="7149" y="17202"/>
                        <a:pt x="7110" y="17257"/>
                      </a:cubicBezTo>
                      <a:cubicBezTo>
                        <a:pt x="4307" y="21230"/>
                        <a:pt x="9630" y="21581"/>
                        <a:pt x="10134" y="21050"/>
                      </a:cubicBezTo>
                      <a:cubicBezTo>
                        <a:pt x="10800" y="20348"/>
                        <a:pt x="10917" y="17189"/>
                        <a:pt x="10359" y="16501"/>
                      </a:cubicBezTo>
                      <a:cubicBezTo>
                        <a:pt x="10181" y="16281"/>
                        <a:pt x="9974" y="16150"/>
                        <a:pt x="9765" y="16031"/>
                      </a:cubicBezTo>
                      <a:cubicBezTo>
                        <a:pt x="9829" y="15165"/>
                        <a:pt x="9780" y="14307"/>
                        <a:pt x="9572" y="13899"/>
                      </a:cubicBezTo>
                      <a:cubicBezTo>
                        <a:pt x="9465" y="13593"/>
                        <a:pt x="9322" y="13430"/>
                        <a:pt x="9170" y="13446"/>
                      </a:cubicBezTo>
                      <a:cubicBezTo>
                        <a:pt x="9110" y="13134"/>
                        <a:pt x="9056" y="12815"/>
                        <a:pt x="9016" y="12456"/>
                      </a:cubicBezTo>
                      <a:cubicBezTo>
                        <a:pt x="8958" y="11940"/>
                        <a:pt x="8851" y="11625"/>
                        <a:pt x="8724" y="11482"/>
                      </a:cubicBezTo>
                      <a:close/>
                      <a:moveTo>
                        <a:pt x="15343" y="11482"/>
                      </a:moveTo>
                      <a:cubicBezTo>
                        <a:pt x="14962" y="11054"/>
                        <a:pt x="14392" y="12156"/>
                        <a:pt x="14363" y="13815"/>
                      </a:cubicBezTo>
                      <a:cubicBezTo>
                        <a:pt x="14004" y="14195"/>
                        <a:pt x="13691" y="15673"/>
                        <a:pt x="13741" y="16871"/>
                      </a:cubicBezTo>
                      <a:cubicBezTo>
                        <a:pt x="13736" y="16999"/>
                        <a:pt x="13768" y="17202"/>
                        <a:pt x="13730" y="17257"/>
                      </a:cubicBezTo>
                      <a:cubicBezTo>
                        <a:pt x="10927" y="21230"/>
                        <a:pt x="16249" y="21581"/>
                        <a:pt x="16753" y="21050"/>
                      </a:cubicBezTo>
                      <a:cubicBezTo>
                        <a:pt x="17420" y="20348"/>
                        <a:pt x="17536" y="17189"/>
                        <a:pt x="16979" y="16501"/>
                      </a:cubicBezTo>
                      <a:cubicBezTo>
                        <a:pt x="16801" y="16281"/>
                        <a:pt x="16594" y="16150"/>
                        <a:pt x="16384" y="16031"/>
                      </a:cubicBezTo>
                      <a:cubicBezTo>
                        <a:pt x="16449" y="15165"/>
                        <a:pt x="16400" y="14307"/>
                        <a:pt x="16192" y="13899"/>
                      </a:cubicBezTo>
                      <a:cubicBezTo>
                        <a:pt x="16085" y="13593"/>
                        <a:pt x="15942" y="13430"/>
                        <a:pt x="15790" y="13446"/>
                      </a:cubicBezTo>
                      <a:cubicBezTo>
                        <a:pt x="15730" y="13134"/>
                        <a:pt x="15676" y="12815"/>
                        <a:pt x="15635" y="12456"/>
                      </a:cubicBezTo>
                      <a:cubicBezTo>
                        <a:pt x="15578" y="11940"/>
                        <a:pt x="15471" y="11625"/>
                        <a:pt x="15343" y="11482"/>
                      </a:cubicBezTo>
                      <a:close/>
                    </a:path>
                  </a:pathLst>
                </a:custGeom>
                <a:solidFill>
                  <a:srgbClr val="9B9A9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>
                    <a:lnSpc>
                      <a:spcPct val="100000"/>
                    </a:lnSpc>
                    <a:spcBef>
                      <a:spcPts val="0"/>
                    </a:spcBef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942" name="Shape"/>
                <p:cNvSpPr/>
                <p:nvPr/>
              </p:nvSpPr>
              <p:spPr>
                <a:xfrm>
                  <a:off x="31674" y="28524"/>
                  <a:ext cx="509350" cy="1765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26" h="21181" extrusionOk="0">
                      <a:moveTo>
                        <a:pt x="7600" y="24"/>
                      </a:moveTo>
                      <a:cubicBezTo>
                        <a:pt x="7275" y="-62"/>
                        <a:pt x="6956" y="75"/>
                        <a:pt x="6659" y="513"/>
                      </a:cubicBezTo>
                      <a:cubicBezTo>
                        <a:pt x="6469" y="345"/>
                        <a:pt x="6261" y="331"/>
                        <a:pt x="6048" y="513"/>
                      </a:cubicBezTo>
                      <a:cubicBezTo>
                        <a:pt x="5732" y="785"/>
                        <a:pt x="5526" y="1392"/>
                        <a:pt x="5389" y="2178"/>
                      </a:cubicBezTo>
                      <a:cubicBezTo>
                        <a:pt x="5075" y="2258"/>
                        <a:pt x="4780" y="3099"/>
                        <a:pt x="4792" y="4723"/>
                      </a:cubicBezTo>
                      <a:cubicBezTo>
                        <a:pt x="4816" y="7943"/>
                        <a:pt x="5239" y="10396"/>
                        <a:pt x="5918" y="12046"/>
                      </a:cubicBezTo>
                      <a:cubicBezTo>
                        <a:pt x="6341" y="13076"/>
                        <a:pt x="6733" y="11955"/>
                        <a:pt x="6852" y="10500"/>
                      </a:cubicBezTo>
                      <a:cubicBezTo>
                        <a:pt x="6875" y="10407"/>
                        <a:pt x="6897" y="10323"/>
                        <a:pt x="6920" y="10225"/>
                      </a:cubicBezTo>
                      <a:cubicBezTo>
                        <a:pt x="7109" y="10356"/>
                        <a:pt x="7304" y="10406"/>
                        <a:pt x="7517" y="10402"/>
                      </a:cubicBezTo>
                      <a:cubicBezTo>
                        <a:pt x="7748" y="10397"/>
                        <a:pt x="7944" y="9925"/>
                        <a:pt x="8060" y="9227"/>
                      </a:cubicBezTo>
                      <a:cubicBezTo>
                        <a:pt x="8303" y="8880"/>
                        <a:pt x="8544" y="8346"/>
                        <a:pt x="8767" y="7641"/>
                      </a:cubicBezTo>
                      <a:cubicBezTo>
                        <a:pt x="8961" y="7028"/>
                        <a:pt x="8990" y="5938"/>
                        <a:pt x="8918" y="5017"/>
                      </a:cubicBezTo>
                      <a:cubicBezTo>
                        <a:pt x="9210" y="3508"/>
                        <a:pt x="8981" y="1572"/>
                        <a:pt x="8561" y="905"/>
                      </a:cubicBezTo>
                      <a:cubicBezTo>
                        <a:pt x="8257" y="423"/>
                        <a:pt x="7925" y="110"/>
                        <a:pt x="7600" y="24"/>
                      </a:cubicBezTo>
                      <a:close/>
                      <a:moveTo>
                        <a:pt x="16120" y="396"/>
                      </a:moveTo>
                      <a:cubicBezTo>
                        <a:pt x="15795" y="310"/>
                        <a:pt x="15469" y="467"/>
                        <a:pt x="15172" y="905"/>
                      </a:cubicBezTo>
                      <a:cubicBezTo>
                        <a:pt x="14982" y="737"/>
                        <a:pt x="14781" y="703"/>
                        <a:pt x="14568" y="885"/>
                      </a:cubicBezTo>
                      <a:cubicBezTo>
                        <a:pt x="14252" y="1157"/>
                        <a:pt x="14039" y="1764"/>
                        <a:pt x="13902" y="2550"/>
                      </a:cubicBezTo>
                      <a:cubicBezTo>
                        <a:pt x="13587" y="2630"/>
                        <a:pt x="13293" y="3471"/>
                        <a:pt x="13305" y="5095"/>
                      </a:cubicBezTo>
                      <a:cubicBezTo>
                        <a:pt x="13329" y="8315"/>
                        <a:pt x="13752" y="10768"/>
                        <a:pt x="14431" y="12418"/>
                      </a:cubicBezTo>
                      <a:cubicBezTo>
                        <a:pt x="14854" y="13448"/>
                        <a:pt x="15253" y="12347"/>
                        <a:pt x="15371" y="10891"/>
                      </a:cubicBezTo>
                      <a:cubicBezTo>
                        <a:pt x="15394" y="10798"/>
                        <a:pt x="15417" y="10695"/>
                        <a:pt x="15440" y="10597"/>
                      </a:cubicBezTo>
                      <a:cubicBezTo>
                        <a:pt x="15628" y="10728"/>
                        <a:pt x="15824" y="10798"/>
                        <a:pt x="16037" y="10793"/>
                      </a:cubicBezTo>
                      <a:cubicBezTo>
                        <a:pt x="16268" y="10789"/>
                        <a:pt x="16464" y="10297"/>
                        <a:pt x="16580" y="9599"/>
                      </a:cubicBezTo>
                      <a:cubicBezTo>
                        <a:pt x="16823" y="9252"/>
                        <a:pt x="17057" y="8738"/>
                        <a:pt x="17280" y="8032"/>
                      </a:cubicBezTo>
                      <a:cubicBezTo>
                        <a:pt x="17473" y="7420"/>
                        <a:pt x="17510" y="6330"/>
                        <a:pt x="17438" y="5409"/>
                      </a:cubicBezTo>
                      <a:cubicBezTo>
                        <a:pt x="17730" y="3899"/>
                        <a:pt x="17494" y="1944"/>
                        <a:pt x="17074" y="1277"/>
                      </a:cubicBezTo>
                      <a:cubicBezTo>
                        <a:pt x="16770" y="795"/>
                        <a:pt x="16444" y="482"/>
                        <a:pt x="16120" y="396"/>
                      </a:cubicBezTo>
                      <a:close/>
                      <a:moveTo>
                        <a:pt x="1435" y="2276"/>
                      </a:moveTo>
                      <a:cubicBezTo>
                        <a:pt x="1336" y="2294"/>
                        <a:pt x="1232" y="2410"/>
                        <a:pt x="1126" y="2667"/>
                      </a:cubicBezTo>
                      <a:cubicBezTo>
                        <a:pt x="447" y="4318"/>
                        <a:pt x="24" y="6770"/>
                        <a:pt x="0" y="9990"/>
                      </a:cubicBezTo>
                      <a:cubicBezTo>
                        <a:pt x="-12" y="11615"/>
                        <a:pt x="283" y="12475"/>
                        <a:pt x="597" y="12555"/>
                      </a:cubicBezTo>
                      <a:cubicBezTo>
                        <a:pt x="734" y="13341"/>
                        <a:pt x="947" y="13929"/>
                        <a:pt x="1263" y="14200"/>
                      </a:cubicBezTo>
                      <a:cubicBezTo>
                        <a:pt x="1476" y="14383"/>
                        <a:pt x="1677" y="14369"/>
                        <a:pt x="1867" y="14200"/>
                      </a:cubicBezTo>
                      <a:cubicBezTo>
                        <a:pt x="2461" y="15076"/>
                        <a:pt x="3161" y="14773"/>
                        <a:pt x="3769" y="13809"/>
                      </a:cubicBezTo>
                      <a:cubicBezTo>
                        <a:pt x="4190" y="13142"/>
                        <a:pt x="4418" y="11206"/>
                        <a:pt x="4126" y="9697"/>
                      </a:cubicBezTo>
                      <a:cubicBezTo>
                        <a:pt x="4198" y="8776"/>
                        <a:pt x="4169" y="7685"/>
                        <a:pt x="3975" y="7073"/>
                      </a:cubicBezTo>
                      <a:cubicBezTo>
                        <a:pt x="3752" y="6367"/>
                        <a:pt x="3511" y="5853"/>
                        <a:pt x="3268" y="5506"/>
                      </a:cubicBezTo>
                      <a:cubicBezTo>
                        <a:pt x="3152" y="4808"/>
                        <a:pt x="2956" y="4317"/>
                        <a:pt x="2726" y="4312"/>
                      </a:cubicBezTo>
                      <a:cubicBezTo>
                        <a:pt x="2512" y="4308"/>
                        <a:pt x="2317" y="4358"/>
                        <a:pt x="2128" y="4488"/>
                      </a:cubicBezTo>
                      <a:cubicBezTo>
                        <a:pt x="2105" y="4391"/>
                        <a:pt x="2083" y="4307"/>
                        <a:pt x="2060" y="4214"/>
                      </a:cubicBezTo>
                      <a:cubicBezTo>
                        <a:pt x="1971" y="3122"/>
                        <a:pt x="1731" y="2221"/>
                        <a:pt x="1435" y="2276"/>
                      </a:cubicBezTo>
                      <a:close/>
                      <a:moveTo>
                        <a:pt x="18598" y="7974"/>
                      </a:moveTo>
                      <a:cubicBezTo>
                        <a:pt x="18499" y="7992"/>
                        <a:pt x="18395" y="8108"/>
                        <a:pt x="18289" y="8365"/>
                      </a:cubicBezTo>
                      <a:cubicBezTo>
                        <a:pt x="17610" y="10016"/>
                        <a:pt x="17187" y="12468"/>
                        <a:pt x="17163" y="15688"/>
                      </a:cubicBezTo>
                      <a:cubicBezTo>
                        <a:pt x="17151" y="17313"/>
                        <a:pt x="17453" y="18153"/>
                        <a:pt x="17767" y="18234"/>
                      </a:cubicBezTo>
                      <a:cubicBezTo>
                        <a:pt x="17904" y="19020"/>
                        <a:pt x="18110" y="19627"/>
                        <a:pt x="18426" y="19898"/>
                      </a:cubicBezTo>
                      <a:cubicBezTo>
                        <a:pt x="18639" y="20081"/>
                        <a:pt x="18847" y="20066"/>
                        <a:pt x="19037" y="19898"/>
                      </a:cubicBezTo>
                      <a:cubicBezTo>
                        <a:pt x="19631" y="20774"/>
                        <a:pt x="20324" y="20471"/>
                        <a:pt x="20932" y="19507"/>
                      </a:cubicBezTo>
                      <a:cubicBezTo>
                        <a:pt x="21353" y="18840"/>
                        <a:pt x="21588" y="16884"/>
                        <a:pt x="21296" y="15375"/>
                      </a:cubicBezTo>
                      <a:cubicBezTo>
                        <a:pt x="21368" y="14454"/>
                        <a:pt x="21339" y="13383"/>
                        <a:pt x="21145" y="12771"/>
                      </a:cubicBezTo>
                      <a:cubicBezTo>
                        <a:pt x="20922" y="12065"/>
                        <a:pt x="20681" y="11531"/>
                        <a:pt x="20438" y="11185"/>
                      </a:cubicBezTo>
                      <a:cubicBezTo>
                        <a:pt x="20322" y="10487"/>
                        <a:pt x="20126" y="10015"/>
                        <a:pt x="19895" y="10010"/>
                      </a:cubicBezTo>
                      <a:cubicBezTo>
                        <a:pt x="19682" y="10006"/>
                        <a:pt x="19487" y="10056"/>
                        <a:pt x="19298" y="10186"/>
                      </a:cubicBezTo>
                      <a:cubicBezTo>
                        <a:pt x="19275" y="10089"/>
                        <a:pt x="19253" y="9985"/>
                        <a:pt x="19230" y="9893"/>
                      </a:cubicBezTo>
                      <a:cubicBezTo>
                        <a:pt x="19141" y="8801"/>
                        <a:pt x="18894" y="7919"/>
                        <a:pt x="18598" y="7974"/>
                      </a:cubicBezTo>
                      <a:close/>
                      <a:moveTo>
                        <a:pt x="9282" y="8737"/>
                      </a:moveTo>
                      <a:cubicBezTo>
                        <a:pt x="9183" y="8756"/>
                        <a:pt x="9079" y="8871"/>
                        <a:pt x="8973" y="9129"/>
                      </a:cubicBezTo>
                      <a:cubicBezTo>
                        <a:pt x="8294" y="10779"/>
                        <a:pt x="7871" y="13232"/>
                        <a:pt x="7847" y="16452"/>
                      </a:cubicBezTo>
                      <a:cubicBezTo>
                        <a:pt x="7835" y="18076"/>
                        <a:pt x="8137" y="18917"/>
                        <a:pt x="8451" y="18998"/>
                      </a:cubicBezTo>
                      <a:cubicBezTo>
                        <a:pt x="8588" y="19783"/>
                        <a:pt x="8794" y="20391"/>
                        <a:pt x="9110" y="20662"/>
                      </a:cubicBezTo>
                      <a:cubicBezTo>
                        <a:pt x="9323" y="20844"/>
                        <a:pt x="9531" y="20830"/>
                        <a:pt x="9721" y="20662"/>
                      </a:cubicBezTo>
                      <a:cubicBezTo>
                        <a:pt x="10315" y="21538"/>
                        <a:pt x="11008" y="21234"/>
                        <a:pt x="11616" y="20270"/>
                      </a:cubicBezTo>
                      <a:cubicBezTo>
                        <a:pt x="12036" y="19604"/>
                        <a:pt x="12272" y="17648"/>
                        <a:pt x="11980" y="16139"/>
                      </a:cubicBezTo>
                      <a:cubicBezTo>
                        <a:pt x="12052" y="15218"/>
                        <a:pt x="12022" y="14127"/>
                        <a:pt x="11829" y="13515"/>
                      </a:cubicBezTo>
                      <a:cubicBezTo>
                        <a:pt x="11606" y="12810"/>
                        <a:pt x="11365" y="12295"/>
                        <a:pt x="11122" y="11948"/>
                      </a:cubicBezTo>
                      <a:cubicBezTo>
                        <a:pt x="11006" y="11250"/>
                        <a:pt x="10810" y="10778"/>
                        <a:pt x="10579" y="10774"/>
                      </a:cubicBezTo>
                      <a:cubicBezTo>
                        <a:pt x="10366" y="10769"/>
                        <a:pt x="10171" y="10820"/>
                        <a:pt x="9982" y="10950"/>
                      </a:cubicBezTo>
                      <a:cubicBezTo>
                        <a:pt x="9959" y="10852"/>
                        <a:pt x="9936" y="10749"/>
                        <a:pt x="9913" y="10656"/>
                      </a:cubicBezTo>
                      <a:cubicBezTo>
                        <a:pt x="9825" y="9565"/>
                        <a:pt x="9578" y="8682"/>
                        <a:pt x="9282" y="8737"/>
                      </a:cubicBezTo>
                      <a:close/>
                    </a:path>
                  </a:pathLst>
                </a:custGeom>
                <a:solidFill>
                  <a:srgbClr val="CCCCC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>
                    <a:lnSpc>
                      <a:spcPct val="100000"/>
                    </a:lnSpc>
                    <a:spcBef>
                      <a:spcPts val="0"/>
                    </a:spcBef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  <p:grpSp>
            <p:nvGrpSpPr>
              <p:cNvPr id="1952" name="Group"/>
              <p:cNvGrpSpPr/>
              <p:nvPr/>
            </p:nvGrpSpPr>
            <p:grpSpPr>
              <a:xfrm>
                <a:off x="-1" y="22"/>
                <a:ext cx="1437438" cy="206706"/>
                <a:chOff x="0" y="0"/>
                <a:chExt cx="1437436" cy="206704"/>
              </a:xfrm>
            </p:grpSpPr>
            <p:sp>
              <p:nvSpPr>
                <p:cNvPr id="1944" name="Shape"/>
                <p:cNvSpPr/>
                <p:nvPr/>
              </p:nvSpPr>
              <p:spPr>
                <a:xfrm>
                  <a:off x="0" y="0"/>
                  <a:ext cx="1430057" cy="2067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0" y="21600"/>
                      </a:lnTo>
                      <a:lnTo>
                        <a:pt x="0" y="0"/>
                      </a:lnTo>
                      <a:lnTo>
                        <a:pt x="21600" y="0"/>
                      </a:lnTo>
                      <a:cubicBezTo>
                        <a:pt x="21600" y="0"/>
                        <a:pt x="21600" y="21600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>
                    <a:lnSpc>
                      <a:spcPct val="100000"/>
                    </a:lnSpc>
                    <a:spcBef>
                      <a:spcPts val="0"/>
                    </a:spcBef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1945" name="Shape"/>
                <p:cNvSpPr/>
                <p:nvPr/>
              </p:nvSpPr>
              <p:spPr>
                <a:xfrm>
                  <a:off x="1423727" y="0"/>
                  <a:ext cx="13710" cy="2067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1600" y="21600"/>
                      </a:lnTo>
                      <a:lnTo>
                        <a:pt x="21600" y="14106"/>
                      </a:lnTo>
                      <a:lnTo>
                        <a:pt x="21600" y="4408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ubicBezTo>
                        <a:pt x="0" y="0"/>
                        <a:pt x="0" y="21600"/>
                        <a:pt x="0" y="21600"/>
                      </a:cubicBezTo>
                      <a:close/>
                    </a:path>
                  </a:pathLst>
                </a:custGeom>
                <a:solidFill>
                  <a:srgbClr val="514C4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>
                    <a:lnSpc>
                      <a:spcPct val="100000"/>
                    </a:lnSpc>
                    <a:spcBef>
                      <a:spcPts val="0"/>
                    </a:spcBef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grpSp>
              <p:nvGrpSpPr>
                <p:cNvPr id="1950" name="Group"/>
                <p:cNvGrpSpPr/>
                <p:nvPr/>
              </p:nvGrpSpPr>
              <p:grpSpPr>
                <a:xfrm>
                  <a:off x="-1" y="0"/>
                  <a:ext cx="794177" cy="206705"/>
                  <a:chOff x="0" y="0"/>
                  <a:chExt cx="794175" cy="206704"/>
                </a:xfrm>
              </p:grpSpPr>
              <p:grpSp>
                <p:nvGrpSpPr>
                  <p:cNvPr id="1948" name="Group"/>
                  <p:cNvGrpSpPr/>
                  <p:nvPr/>
                </p:nvGrpSpPr>
                <p:grpSpPr>
                  <a:xfrm>
                    <a:off x="-1" y="0"/>
                    <a:ext cx="771978" cy="206705"/>
                    <a:chOff x="0" y="0"/>
                    <a:chExt cx="771976" cy="206704"/>
                  </a:xfrm>
                </p:grpSpPr>
                <p:sp>
                  <p:nvSpPr>
                    <p:cNvPr id="1946" name="Shape"/>
                    <p:cNvSpPr/>
                    <p:nvPr/>
                  </p:nvSpPr>
                  <p:spPr>
                    <a:xfrm>
                      <a:off x="0" y="0"/>
                      <a:ext cx="771977" cy="2067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21600"/>
                          </a:moveTo>
                          <a:lnTo>
                            <a:pt x="0" y="21600"/>
                          </a:lnTo>
                          <a:lnTo>
                            <a:pt x="0" y="0"/>
                          </a:lnTo>
                          <a:lnTo>
                            <a:pt x="21600" y="0"/>
                          </a:lnTo>
                          <a:cubicBezTo>
                            <a:pt x="21600" y="0"/>
                            <a:pt x="21600" y="21600"/>
                            <a:pt x="21600" y="21600"/>
                          </a:cubicBezTo>
                          <a:close/>
                        </a:path>
                      </a:pathLst>
                    </a:custGeom>
                    <a:solidFill>
                      <a:srgbClr val="F8BA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38100" tIns="38100" rIns="38100" bIns="38100" numCol="1" anchor="ctr">
                      <a:noAutofit/>
                    </a:bodyPr>
                    <a:lstStyle/>
                    <a:p>
                      <a:pPr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defRPr sz="30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1947" name="Shape"/>
                    <p:cNvSpPr/>
                    <p:nvPr/>
                  </p:nvSpPr>
                  <p:spPr>
                    <a:xfrm>
                      <a:off x="9444" y="3107"/>
                      <a:ext cx="743577" cy="1920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39" h="21571" extrusionOk="0">
                          <a:moveTo>
                            <a:pt x="1292" y="15"/>
                          </a:moveTo>
                          <a:cubicBezTo>
                            <a:pt x="1199" y="126"/>
                            <a:pt x="1146" y="728"/>
                            <a:pt x="1254" y="1023"/>
                          </a:cubicBezTo>
                          <a:cubicBezTo>
                            <a:pt x="1391" y="1399"/>
                            <a:pt x="1444" y="2007"/>
                            <a:pt x="1495" y="2599"/>
                          </a:cubicBezTo>
                          <a:cubicBezTo>
                            <a:pt x="1551" y="3248"/>
                            <a:pt x="1816" y="2978"/>
                            <a:pt x="1760" y="2325"/>
                          </a:cubicBezTo>
                          <a:cubicBezTo>
                            <a:pt x="1683" y="1440"/>
                            <a:pt x="1593" y="660"/>
                            <a:pt x="1391" y="107"/>
                          </a:cubicBezTo>
                          <a:cubicBezTo>
                            <a:pt x="1355" y="7"/>
                            <a:pt x="1323" y="-22"/>
                            <a:pt x="1292" y="15"/>
                          </a:cubicBezTo>
                          <a:close/>
                          <a:moveTo>
                            <a:pt x="19563" y="1793"/>
                          </a:moveTo>
                          <a:cubicBezTo>
                            <a:pt x="19461" y="1825"/>
                            <a:pt x="19378" y="2331"/>
                            <a:pt x="19473" y="2691"/>
                          </a:cubicBezTo>
                          <a:cubicBezTo>
                            <a:pt x="19630" y="3282"/>
                            <a:pt x="19815" y="3729"/>
                            <a:pt x="20022" y="4011"/>
                          </a:cubicBezTo>
                          <a:cubicBezTo>
                            <a:pt x="20189" y="4240"/>
                            <a:pt x="20259" y="3211"/>
                            <a:pt x="20093" y="2984"/>
                          </a:cubicBezTo>
                          <a:cubicBezTo>
                            <a:pt x="19932" y="2765"/>
                            <a:pt x="19789" y="2399"/>
                            <a:pt x="19667" y="1940"/>
                          </a:cubicBezTo>
                          <a:cubicBezTo>
                            <a:pt x="19635" y="1820"/>
                            <a:pt x="19597" y="1782"/>
                            <a:pt x="19563" y="1793"/>
                          </a:cubicBezTo>
                          <a:close/>
                          <a:moveTo>
                            <a:pt x="8993" y="2160"/>
                          </a:moveTo>
                          <a:cubicBezTo>
                            <a:pt x="8926" y="2230"/>
                            <a:pt x="8872" y="2472"/>
                            <a:pt x="8898" y="2801"/>
                          </a:cubicBezTo>
                          <a:cubicBezTo>
                            <a:pt x="8955" y="3523"/>
                            <a:pt x="8955" y="4270"/>
                            <a:pt x="8955" y="5019"/>
                          </a:cubicBezTo>
                          <a:cubicBezTo>
                            <a:pt x="8955" y="5706"/>
                            <a:pt x="9229" y="5706"/>
                            <a:pt x="9229" y="5019"/>
                          </a:cubicBezTo>
                          <a:cubicBezTo>
                            <a:pt x="9229" y="4179"/>
                            <a:pt x="9227" y="3318"/>
                            <a:pt x="9163" y="2508"/>
                          </a:cubicBezTo>
                          <a:cubicBezTo>
                            <a:pt x="9137" y="2180"/>
                            <a:pt x="9059" y="2089"/>
                            <a:pt x="8993" y="2160"/>
                          </a:cubicBezTo>
                          <a:close/>
                          <a:moveTo>
                            <a:pt x="3381" y="2508"/>
                          </a:moveTo>
                          <a:cubicBezTo>
                            <a:pt x="3208" y="2394"/>
                            <a:pt x="3136" y="3420"/>
                            <a:pt x="3310" y="3534"/>
                          </a:cubicBezTo>
                          <a:cubicBezTo>
                            <a:pt x="3620" y="3737"/>
                            <a:pt x="3930" y="3951"/>
                            <a:pt x="4166" y="4817"/>
                          </a:cubicBezTo>
                          <a:cubicBezTo>
                            <a:pt x="4294" y="5290"/>
                            <a:pt x="4489" y="4540"/>
                            <a:pt x="4360" y="4066"/>
                          </a:cubicBezTo>
                          <a:cubicBezTo>
                            <a:pt x="4086" y="3061"/>
                            <a:pt x="3742" y="2744"/>
                            <a:pt x="3381" y="2508"/>
                          </a:cubicBezTo>
                          <a:close/>
                          <a:moveTo>
                            <a:pt x="7286" y="2856"/>
                          </a:moveTo>
                          <a:cubicBezTo>
                            <a:pt x="7217" y="2856"/>
                            <a:pt x="7146" y="3025"/>
                            <a:pt x="7149" y="3369"/>
                          </a:cubicBezTo>
                          <a:cubicBezTo>
                            <a:pt x="7153" y="3946"/>
                            <a:pt x="7212" y="4506"/>
                            <a:pt x="7314" y="4927"/>
                          </a:cubicBezTo>
                          <a:cubicBezTo>
                            <a:pt x="7436" y="5428"/>
                            <a:pt x="7630" y="4675"/>
                            <a:pt x="7508" y="4176"/>
                          </a:cubicBezTo>
                          <a:cubicBezTo>
                            <a:pt x="7459" y="3973"/>
                            <a:pt x="7425" y="3664"/>
                            <a:pt x="7423" y="3369"/>
                          </a:cubicBezTo>
                          <a:cubicBezTo>
                            <a:pt x="7421" y="3026"/>
                            <a:pt x="7355" y="2856"/>
                            <a:pt x="7286" y="2856"/>
                          </a:cubicBezTo>
                          <a:close/>
                          <a:moveTo>
                            <a:pt x="13035" y="2874"/>
                          </a:moveTo>
                          <a:cubicBezTo>
                            <a:pt x="12968" y="2946"/>
                            <a:pt x="12909" y="3180"/>
                            <a:pt x="12926" y="3516"/>
                          </a:cubicBezTo>
                          <a:cubicBezTo>
                            <a:pt x="12980" y="4565"/>
                            <a:pt x="13039" y="5614"/>
                            <a:pt x="13044" y="6687"/>
                          </a:cubicBezTo>
                          <a:cubicBezTo>
                            <a:pt x="13047" y="7374"/>
                            <a:pt x="13321" y="7375"/>
                            <a:pt x="13318" y="6687"/>
                          </a:cubicBezTo>
                          <a:cubicBezTo>
                            <a:pt x="13313" y="5521"/>
                            <a:pt x="13249" y="4381"/>
                            <a:pt x="13191" y="3241"/>
                          </a:cubicBezTo>
                          <a:cubicBezTo>
                            <a:pt x="13173" y="2904"/>
                            <a:pt x="13101" y="2803"/>
                            <a:pt x="13035" y="2874"/>
                          </a:cubicBezTo>
                          <a:close/>
                          <a:moveTo>
                            <a:pt x="17951" y="3571"/>
                          </a:moveTo>
                          <a:cubicBezTo>
                            <a:pt x="17855" y="3492"/>
                            <a:pt x="17736" y="3918"/>
                            <a:pt x="17795" y="4377"/>
                          </a:cubicBezTo>
                          <a:cubicBezTo>
                            <a:pt x="17909" y="5262"/>
                            <a:pt x="18024" y="6151"/>
                            <a:pt x="18164" y="6980"/>
                          </a:cubicBezTo>
                          <a:cubicBezTo>
                            <a:pt x="18260" y="7553"/>
                            <a:pt x="18497" y="7008"/>
                            <a:pt x="18400" y="6430"/>
                          </a:cubicBezTo>
                          <a:cubicBezTo>
                            <a:pt x="18260" y="5601"/>
                            <a:pt x="18150" y="4712"/>
                            <a:pt x="18036" y="3828"/>
                          </a:cubicBezTo>
                          <a:cubicBezTo>
                            <a:pt x="18016" y="3674"/>
                            <a:pt x="17983" y="3597"/>
                            <a:pt x="17951" y="3571"/>
                          </a:cubicBezTo>
                          <a:close/>
                          <a:moveTo>
                            <a:pt x="15256" y="4634"/>
                          </a:moveTo>
                          <a:cubicBezTo>
                            <a:pt x="15079" y="4634"/>
                            <a:pt x="15079" y="5697"/>
                            <a:pt x="15256" y="5697"/>
                          </a:cubicBezTo>
                          <a:cubicBezTo>
                            <a:pt x="15704" y="5697"/>
                            <a:pt x="16151" y="5697"/>
                            <a:pt x="16599" y="5697"/>
                          </a:cubicBezTo>
                          <a:cubicBezTo>
                            <a:pt x="16776" y="5697"/>
                            <a:pt x="16776" y="4634"/>
                            <a:pt x="16599" y="4634"/>
                          </a:cubicBezTo>
                          <a:cubicBezTo>
                            <a:pt x="16151" y="4634"/>
                            <a:pt x="15704" y="4634"/>
                            <a:pt x="15256" y="4634"/>
                          </a:cubicBezTo>
                          <a:close/>
                          <a:moveTo>
                            <a:pt x="734" y="6430"/>
                          </a:moveTo>
                          <a:cubicBezTo>
                            <a:pt x="667" y="6360"/>
                            <a:pt x="584" y="6439"/>
                            <a:pt x="554" y="6760"/>
                          </a:cubicBezTo>
                          <a:cubicBezTo>
                            <a:pt x="489" y="7468"/>
                            <a:pt x="358" y="8133"/>
                            <a:pt x="223" y="8667"/>
                          </a:cubicBezTo>
                          <a:cubicBezTo>
                            <a:pt x="99" y="9158"/>
                            <a:pt x="293" y="9910"/>
                            <a:pt x="417" y="9418"/>
                          </a:cubicBezTo>
                          <a:cubicBezTo>
                            <a:pt x="586" y="8748"/>
                            <a:pt x="737" y="7940"/>
                            <a:pt x="819" y="7054"/>
                          </a:cubicBezTo>
                          <a:cubicBezTo>
                            <a:pt x="849" y="6729"/>
                            <a:pt x="800" y="6500"/>
                            <a:pt x="734" y="6430"/>
                          </a:cubicBezTo>
                          <a:close/>
                          <a:moveTo>
                            <a:pt x="6147" y="6430"/>
                          </a:moveTo>
                          <a:cubicBezTo>
                            <a:pt x="6080" y="6501"/>
                            <a:pt x="6029" y="6727"/>
                            <a:pt x="6057" y="7054"/>
                          </a:cubicBezTo>
                          <a:cubicBezTo>
                            <a:pt x="6116" y="7737"/>
                            <a:pt x="6174" y="8421"/>
                            <a:pt x="6255" y="9070"/>
                          </a:cubicBezTo>
                          <a:cubicBezTo>
                            <a:pt x="6333" y="9689"/>
                            <a:pt x="6569" y="9154"/>
                            <a:pt x="6492" y="8538"/>
                          </a:cubicBezTo>
                          <a:cubicBezTo>
                            <a:pt x="6421" y="7973"/>
                            <a:pt x="6373" y="7374"/>
                            <a:pt x="6322" y="6779"/>
                          </a:cubicBezTo>
                          <a:cubicBezTo>
                            <a:pt x="6294" y="6454"/>
                            <a:pt x="6213" y="6360"/>
                            <a:pt x="6147" y="6430"/>
                          </a:cubicBezTo>
                          <a:close/>
                          <a:moveTo>
                            <a:pt x="21435" y="6779"/>
                          </a:moveTo>
                          <a:cubicBezTo>
                            <a:pt x="21369" y="6708"/>
                            <a:pt x="21291" y="6812"/>
                            <a:pt x="21270" y="7145"/>
                          </a:cubicBezTo>
                          <a:cubicBezTo>
                            <a:pt x="21209" y="8093"/>
                            <a:pt x="21146" y="9039"/>
                            <a:pt x="21085" y="9986"/>
                          </a:cubicBezTo>
                          <a:cubicBezTo>
                            <a:pt x="21042" y="10654"/>
                            <a:pt x="21307" y="10928"/>
                            <a:pt x="21350" y="10261"/>
                          </a:cubicBezTo>
                          <a:cubicBezTo>
                            <a:pt x="21411" y="9314"/>
                            <a:pt x="21473" y="8368"/>
                            <a:pt x="21534" y="7420"/>
                          </a:cubicBezTo>
                          <a:cubicBezTo>
                            <a:pt x="21556" y="7087"/>
                            <a:pt x="21501" y="6850"/>
                            <a:pt x="21435" y="6779"/>
                          </a:cubicBezTo>
                          <a:close/>
                          <a:moveTo>
                            <a:pt x="10813" y="7145"/>
                          </a:moveTo>
                          <a:cubicBezTo>
                            <a:pt x="10780" y="7099"/>
                            <a:pt x="10743" y="7102"/>
                            <a:pt x="10704" y="7182"/>
                          </a:cubicBezTo>
                          <a:cubicBezTo>
                            <a:pt x="10573" y="7449"/>
                            <a:pt x="10466" y="7869"/>
                            <a:pt x="10335" y="8135"/>
                          </a:cubicBezTo>
                          <a:cubicBezTo>
                            <a:pt x="10178" y="8456"/>
                            <a:pt x="10316" y="9372"/>
                            <a:pt x="10472" y="9052"/>
                          </a:cubicBezTo>
                          <a:cubicBezTo>
                            <a:pt x="10603" y="8785"/>
                            <a:pt x="10710" y="8365"/>
                            <a:pt x="10841" y="8098"/>
                          </a:cubicBezTo>
                          <a:cubicBezTo>
                            <a:pt x="10959" y="7858"/>
                            <a:pt x="10910" y="7284"/>
                            <a:pt x="10813" y="7145"/>
                          </a:cubicBezTo>
                          <a:close/>
                          <a:moveTo>
                            <a:pt x="19837" y="8172"/>
                          </a:moveTo>
                          <a:cubicBezTo>
                            <a:pt x="19737" y="8197"/>
                            <a:pt x="19651" y="8716"/>
                            <a:pt x="19743" y="9088"/>
                          </a:cubicBezTo>
                          <a:cubicBezTo>
                            <a:pt x="19772" y="9207"/>
                            <a:pt x="19789" y="9318"/>
                            <a:pt x="19818" y="9492"/>
                          </a:cubicBezTo>
                          <a:cubicBezTo>
                            <a:pt x="19852" y="9685"/>
                            <a:pt x="19886" y="9873"/>
                            <a:pt x="19927" y="10041"/>
                          </a:cubicBezTo>
                          <a:cubicBezTo>
                            <a:pt x="20050" y="10539"/>
                            <a:pt x="20243" y="9787"/>
                            <a:pt x="20121" y="9290"/>
                          </a:cubicBezTo>
                          <a:cubicBezTo>
                            <a:pt x="20092" y="9171"/>
                            <a:pt x="20080" y="9079"/>
                            <a:pt x="20050" y="8905"/>
                          </a:cubicBezTo>
                          <a:cubicBezTo>
                            <a:pt x="20017" y="8712"/>
                            <a:pt x="19978" y="8505"/>
                            <a:pt x="19937" y="8337"/>
                          </a:cubicBezTo>
                          <a:cubicBezTo>
                            <a:pt x="19906" y="8212"/>
                            <a:pt x="19871" y="8163"/>
                            <a:pt x="19837" y="8172"/>
                          </a:cubicBezTo>
                          <a:close/>
                          <a:moveTo>
                            <a:pt x="16174" y="8538"/>
                          </a:moveTo>
                          <a:cubicBezTo>
                            <a:pt x="15996" y="8519"/>
                            <a:pt x="15997" y="9582"/>
                            <a:pt x="16174" y="9601"/>
                          </a:cubicBezTo>
                          <a:cubicBezTo>
                            <a:pt x="16317" y="9617"/>
                            <a:pt x="16453" y="9829"/>
                            <a:pt x="16599" y="9840"/>
                          </a:cubicBezTo>
                          <a:cubicBezTo>
                            <a:pt x="16776" y="9853"/>
                            <a:pt x="16776" y="8790"/>
                            <a:pt x="16599" y="8777"/>
                          </a:cubicBezTo>
                          <a:cubicBezTo>
                            <a:pt x="16454" y="8766"/>
                            <a:pt x="16319" y="8554"/>
                            <a:pt x="16174" y="8538"/>
                          </a:cubicBezTo>
                          <a:close/>
                          <a:moveTo>
                            <a:pt x="7707" y="8575"/>
                          </a:moveTo>
                          <a:cubicBezTo>
                            <a:pt x="7608" y="8722"/>
                            <a:pt x="7559" y="9285"/>
                            <a:pt x="7678" y="9510"/>
                          </a:cubicBezTo>
                          <a:cubicBezTo>
                            <a:pt x="7833" y="9801"/>
                            <a:pt x="8001" y="10041"/>
                            <a:pt x="8175" y="10060"/>
                          </a:cubicBezTo>
                          <a:cubicBezTo>
                            <a:pt x="8352" y="10079"/>
                            <a:pt x="8352" y="9016"/>
                            <a:pt x="8175" y="8997"/>
                          </a:cubicBezTo>
                          <a:cubicBezTo>
                            <a:pt x="8052" y="8983"/>
                            <a:pt x="7925" y="8800"/>
                            <a:pt x="7815" y="8593"/>
                          </a:cubicBezTo>
                          <a:cubicBezTo>
                            <a:pt x="7776" y="8519"/>
                            <a:pt x="7740" y="8526"/>
                            <a:pt x="7707" y="8575"/>
                          </a:cubicBezTo>
                          <a:close/>
                          <a:moveTo>
                            <a:pt x="3433" y="10665"/>
                          </a:moveTo>
                          <a:cubicBezTo>
                            <a:pt x="3331" y="10694"/>
                            <a:pt x="3249" y="11216"/>
                            <a:pt x="3343" y="11581"/>
                          </a:cubicBezTo>
                          <a:cubicBezTo>
                            <a:pt x="3486" y="12134"/>
                            <a:pt x="3626" y="12678"/>
                            <a:pt x="3769" y="13231"/>
                          </a:cubicBezTo>
                          <a:cubicBezTo>
                            <a:pt x="3894" y="13717"/>
                            <a:pt x="4088" y="12966"/>
                            <a:pt x="3963" y="12479"/>
                          </a:cubicBezTo>
                          <a:cubicBezTo>
                            <a:pt x="3820" y="11926"/>
                            <a:pt x="3680" y="11382"/>
                            <a:pt x="3537" y="10830"/>
                          </a:cubicBezTo>
                          <a:cubicBezTo>
                            <a:pt x="3506" y="10708"/>
                            <a:pt x="3467" y="10655"/>
                            <a:pt x="3433" y="10665"/>
                          </a:cubicBezTo>
                          <a:close/>
                          <a:moveTo>
                            <a:pt x="12330" y="12443"/>
                          </a:moveTo>
                          <a:cubicBezTo>
                            <a:pt x="12261" y="12443"/>
                            <a:pt x="12188" y="12612"/>
                            <a:pt x="12188" y="12956"/>
                          </a:cubicBezTo>
                          <a:cubicBezTo>
                            <a:pt x="12188" y="13824"/>
                            <a:pt x="12188" y="14690"/>
                            <a:pt x="12188" y="15559"/>
                          </a:cubicBezTo>
                          <a:cubicBezTo>
                            <a:pt x="12188" y="16246"/>
                            <a:pt x="12467" y="16246"/>
                            <a:pt x="12467" y="15559"/>
                          </a:cubicBezTo>
                          <a:cubicBezTo>
                            <a:pt x="12467" y="14690"/>
                            <a:pt x="12467" y="13824"/>
                            <a:pt x="12467" y="12956"/>
                          </a:cubicBezTo>
                          <a:cubicBezTo>
                            <a:pt x="12467" y="12612"/>
                            <a:pt x="12399" y="12443"/>
                            <a:pt x="12330" y="12443"/>
                          </a:cubicBezTo>
                          <a:close/>
                          <a:moveTo>
                            <a:pt x="7064" y="14239"/>
                          </a:moveTo>
                          <a:cubicBezTo>
                            <a:pt x="6969" y="14356"/>
                            <a:pt x="6920" y="14946"/>
                            <a:pt x="7031" y="15229"/>
                          </a:cubicBezTo>
                          <a:cubicBezTo>
                            <a:pt x="7191" y="15639"/>
                            <a:pt x="7357" y="16009"/>
                            <a:pt x="7518" y="16420"/>
                          </a:cubicBezTo>
                          <a:cubicBezTo>
                            <a:pt x="7666" y="16800"/>
                            <a:pt x="7807" y="15863"/>
                            <a:pt x="7659" y="15485"/>
                          </a:cubicBezTo>
                          <a:cubicBezTo>
                            <a:pt x="7499" y="15075"/>
                            <a:pt x="7328" y="14723"/>
                            <a:pt x="7168" y="14312"/>
                          </a:cubicBezTo>
                          <a:cubicBezTo>
                            <a:pt x="7131" y="14217"/>
                            <a:pt x="7095" y="14200"/>
                            <a:pt x="7064" y="14239"/>
                          </a:cubicBezTo>
                          <a:close/>
                          <a:moveTo>
                            <a:pt x="14472" y="14954"/>
                          </a:moveTo>
                          <a:cubicBezTo>
                            <a:pt x="14300" y="14785"/>
                            <a:pt x="14224" y="15811"/>
                            <a:pt x="14396" y="15980"/>
                          </a:cubicBezTo>
                          <a:cubicBezTo>
                            <a:pt x="14609" y="16190"/>
                            <a:pt x="14822" y="16458"/>
                            <a:pt x="15044" y="16475"/>
                          </a:cubicBezTo>
                          <a:cubicBezTo>
                            <a:pt x="15221" y="16489"/>
                            <a:pt x="15221" y="15426"/>
                            <a:pt x="15044" y="15412"/>
                          </a:cubicBezTo>
                          <a:cubicBezTo>
                            <a:pt x="14848" y="15397"/>
                            <a:pt x="14660" y="15139"/>
                            <a:pt x="14472" y="14954"/>
                          </a:cubicBezTo>
                          <a:close/>
                          <a:moveTo>
                            <a:pt x="17166" y="14954"/>
                          </a:moveTo>
                          <a:cubicBezTo>
                            <a:pt x="17100" y="14884"/>
                            <a:pt x="17019" y="14978"/>
                            <a:pt x="16991" y="15302"/>
                          </a:cubicBezTo>
                          <a:cubicBezTo>
                            <a:pt x="16928" y="16045"/>
                            <a:pt x="16869" y="16786"/>
                            <a:pt x="16864" y="17575"/>
                          </a:cubicBezTo>
                          <a:cubicBezTo>
                            <a:pt x="16860" y="18263"/>
                            <a:pt x="17134" y="18261"/>
                            <a:pt x="17138" y="17575"/>
                          </a:cubicBezTo>
                          <a:cubicBezTo>
                            <a:pt x="17142" y="16885"/>
                            <a:pt x="17200" y="16226"/>
                            <a:pt x="17256" y="15577"/>
                          </a:cubicBezTo>
                          <a:cubicBezTo>
                            <a:pt x="17284" y="15250"/>
                            <a:pt x="17233" y="15024"/>
                            <a:pt x="17166" y="14954"/>
                          </a:cubicBezTo>
                          <a:close/>
                          <a:moveTo>
                            <a:pt x="9669" y="15284"/>
                          </a:moveTo>
                          <a:cubicBezTo>
                            <a:pt x="9600" y="15284"/>
                            <a:pt x="9530" y="15453"/>
                            <a:pt x="9532" y="15797"/>
                          </a:cubicBezTo>
                          <a:cubicBezTo>
                            <a:pt x="9536" y="16521"/>
                            <a:pt x="9600" y="17155"/>
                            <a:pt x="9659" y="17832"/>
                          </a:cubicBezTo>
                          <a:cubicBezTo>
                            <a:pt x="9716" y="18479"/>
                            <a:pt x="9981" y="18209"/>
                            <a:pt x="9924" y="17557"/>
                          </a:cubicBezTo>
                          <a:cubicBezTo>
                            <a:pt x="9873" y="16979"/>
                            <a:pt x="9809" y="16415"/>
                            <a:pt x="9806" y="15797"/>
                          </a:cubicBezTo>
                          <a:cubicBezTo>
                            <a:pt x="9804" y="15454"/>
                            <a:pt x="9737" y="15284"/>
                            <a:pt x="9669" y="15284"/>
                          </a:cubicBezTo>
                          <a:close/>
                          <a:moveTo>
                            <a:pt x="19237" y="15650"/>
                          </a:moveTo>
                          <a:cubicBezTo>
                            <a:pt x="19202" y="15618"/>
                            <a:pt x="19159" y="15636"/>
                            <a:pt x="19128" y="15705"/>
                          </a:cubicBezTo>
                          <a:cubicBezTo>
                            <a:pt x="19061" y="15859"/>
                            <a:pt x="19047" y="16179"/>
                            <a:pt x="19081" y="16439"/>
                          </a:cubicBezTo>
                          <a:cubicBezTo>
                            <a:pt x="19139" y="16888"/>
                            <a:pt x="19194" y="17370"/>
                            <a:pt x="19284" y="17740"/>
                          </a:cubicBezTo>
                          <a:cubicBezTo>
                            <a:pt x="19406" y="18240"/>
                            <a:pt x="19600" y="17469"/>
                            <a:pt x="19478" y="16970"/>
                          </a:cubicBezTo>
                          <a:cubicBezTo>
                            <a:pt x="19406" y="16674"/>
                            <a:pt x="19364" y="16268"/>
                            <a:pt x="19317" y="15907"/>
                          </a:cubicBezTo>
                          <a:cubicBezTo>
                            <a:pt x="19301" y="15777"/>
                            <a:pt x="19272" y="15683"/>
                            <a:pt x="19237" y="15650"/>
                          </a:cubicBezTo>
                          <a:close/>
                          <a:moveTo>
                            <a:pt x="21095" y="15669"/>
                          </a:moveTo>
                          <a:cubicBezTo>
                            <a:pt x="21029" y="15739"/>
                            <a:pt x="20974" y="15977"/>
                            <a:pt x="20996" y="16310"/>
                          </a:cubicBezTo>
                          <a:cubicBezTo>
                            <a:pt x="21053" y="17183"/>
                            <a:pt x="21118" y="18040"/>
                            <a:pt x="21175" y="18913"/>
                          </a:cubicBezTo>
                          <a:cubicBezTo>
                            <a:pt x="21219" y="19579"/>
                            <a:pt x="21484" y="19287"/>
                            <a:pt x="21440" y="18620"/>
                          </a:cubicBezTo>
                          <a:cubicBezTo>
                            <a:pt x="21383" y="17747"/>
                            <a:pt x="21318" y="16890"/>
                            <a:pt x="21260" y="16017"/>
                          </a:cubicBezTo>
                          <a:cubicBezTo>
                            <a:pt x="21238" y="15684"/>
                            <a:pt x="21161" y="15598"/>
                            <a:pt x="21095" y="15669"/>
                          </a:cubicBezTo>
                          <a:close/>
                          <a:moveTo>
                            <a:pt x="1840" y="16017"/>
                          </a:moveTo>
                          <a:cubicBezTo>
                            <a:pt x="1745" y="16135"/>
                            <a:pt x="1696" y="16726"/>
                            <a:pt x="1807" y="17007"/>
                          </a:cubicBezTo>
                          <a:cubicBezTo>
                            <a:pt x="2006" y="17511"/>
                            <a:pt x="2218" y="17914"/>
                            <a:pt x="2417" y="18418"/>
                          </a:cubicBezTo>
                          <a:cubicBezTo>
                            <a:pt x="2566" y="18796"/>
                            <a:pt x="2702" y="17876"/>
                            <a:pt x="2554" y="17502"/>
                          </a:cubicBezTo>
                          <a:cubicBezTo>
                            <a:pt x="2355" y="16997"/>
                            <a:pt x="2143" y="16595"/>
                            <a:pt x="1944" y="16090"/>
                          </a:cubicBezTo>
                          <a:cubicBezTo>
                            <a:pt x="1907" y="15996"/>
                            <a:pt x="1872" y="15978"/>
                            <a:pt x="1840" y="16017"/>
                          </a:cubicBezTo>
                          <a:close/>
                          <a:moveTo>
                            <a:pt x="11115" y="17447"/>
                          </a:moveTo>
                          <a:cubicBezTo>
                            <a:pt x="11049" y="17376"/>
                            <a:pt x="10971" y="17468"/>
                            <a:pt x="10945" y="17795"/>
                          </a:cubicBezTo>
                          <a:cubicBezTo>
                            <a:pt x="10889" y="18493"/>
                            <a:pt x="10878" y="19223"/>
                            <a:pt x="10822" y="19921"/>
                          </a:cubicBezTo>
                          <a:cubicBezTo>
                            <a:pt x="10769" y="20580"/>
                            <a:pt x="11034" y="20868"/>
                            <a:pt x="11087" y="20214"/>
                          </a:cubicBezTo>
                          <a:cubicBezTo>
                            <a:pt x="11143" y="19516"/>
                            <a:pt x="11154" y="18768"/>
                            <a:pt x="11210" y="18070"/>
                          </a:cubicBezTo>
                          <a:cubicBezTo>
                            <a:pt x="11236" y="17741"/>
                            <a:pt x="11182" y="17517"/>
                            <a:pt x="11115" y="17447"/>
                          </a:cubicBezTo>
                          <a:close/>
                          <a:moveTo>
                            <a:pt x="5031" y="19921"/>
                          </a:moveTo>
                          <a:cubicBezTo>
                            <a:pt x="4858" y="19797"/>
                            <a:pt x="4786" y="20822"/>
                            <a:pt x="4960" y="20948"/>
                          </a:cubicBezTo>
                          <a:cubicBezTo>
                            <a:pt x="5264" y="21166"/>
                            <a:pt x="5569" y="21206"/>
                            <a:pt x="5872" y="21424"/>
                          </a:cubicBezTo>
                          <a:cubicBezTo>
                            <a:pt x="6046" y="21549"/>
                            <a:pt x="6122" y="20523"/>
                            <a:pt x="5948" y="20398"/>
                          </a:cubicBezTo>
                          <a:cubicBezTo>
                            <a:pt x="5645" y="20179"/>
                            <a:pt x="5334" y="20139"/>
                            <a:pt x="5031" y="19921"/>
                          </a:cubicBezTo>
                          <a:close/>
                          <a:moveTo>
                            <a:pt x="12727" y="19921"/>
                          </a:moveTo>
                          <a:cubicBezTo>
                            <a:pt x="12554" y="19787"/>
                            <a:pt x="12483" y="20813"/>
                            <a:pt x="12656" y="20948"/>
                          </a:cubicBezTo>
                          <a:cubicBezTo>
                            <a:pt x="12992" y="21208"/>
                            <a:pt x="13329" y="21428"/>
                            <a:pt x="13673" y="21443"/>
                          </a:cubicBezTo>
                          <a:cubicBezTo>
                            <a:pt x="13850" y="21450"/>
                            <a:pt x="13850" y="20387"/>
                            <a:pt x="13673" y="20379"/>
                          </a:cubicBezTo>
                          <a:cubicBezTo>
                            <a:pt x="13353" y="20366"/>
                            <a:pt x="13040" y="20163"/>
                            <a:pt x="12727" y="19921"/>
                          </a:cubicBezTo>
                          <a:close/>
                          <a:moveTo>
                            <a:pt x="133" y="20269"/>
                          </a:moveTo>
                          <a:cubicBezTo>
                            <a:pt x="-44" y="20262"/>
                            <a:pt x="-44" y="21326"/>
                            <a:pt x="133" y="21333"/>
                          </a:cubicBezTo>
                          <a:cubicBezTo>
                            <a:pt x="562" y="21350"/>
                            <a:pt x="991" y="21554"/>
                            <a:pt x="1419" y="21571"/>
                          </a:cubicBezTo>
                          <a:cubicBezTo>
                            <a:pt x="1597" y="21578"/>
                            <a:pt x="1596" y="20496"/>
                            <a:pt x="1419" y="20489"/>
                          </a:cubicBezTo>
                          <a:cubicBezTo>
                            <a:pt x="991" y="20472"/>
                            <a:pt x="562" y="20287"/>
                            <a:pt x="133" y="20269"/>
                          </a:cubicBezTo>
                          <a:close/>
                        </a:path>
                      </a:pathLst>
                    </a:custGeom>
                    <a:solidFill>
                      <a:srgbClr val="F9BC2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38100" tIns="38100" rIns="38100" bIns="38100" numCol="1" anchor="ctr">
                      <a:noAutofit/>
                    </a:bodyPr>
                    <a:lstStyle/>
                    <a:p>
                      <a:pPr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defRPr sz="30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949" name="Shape"/>
                  <p:cNvSpPr/>
                  <p:nvPr/>
                </p:nvSpPr>
                <p:spPr>
                  <a:xfrm>
                    <a:off x="766754" y="0"/>
                    <a:ext cx="27422" cy="20670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21600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ubicBezTo>
                          <a:pt x="0" y="0"/>
                          <a:pt x="0" y="21600"/>
                          <a:pt x="0" y="21600"/>
                        </a:cubicBezTo>
                        <a:close/>
                      </a:path>
                    </a:pathLst>
                  </a:custGeom>
                  <a:solidFill>
                    <a:srgbClr val="F9BC2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>
                      <a:lnSpc>
                        <a:spcPct val="100000"/>
                      </a:lnSpc>
                      <a:spcBef>
                        <a:spcPts val="0"/>
                      </a:spcBef>
                      <a:defRPr sz="3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</p:grpSp>
            <p:sp>
              <p:nvSpPr>
                <p:cNvPr id="1951" name="Shape"/>
                <p:cNvSpPr/>
                <p:nvPr/>
              </p:nvSpPr>
              <p:spPr>
                <a:xfrm>
                  <a:off x="0" y="129717"/>
                  <a:ext cx="1430057" cy="76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ubicBezTo>
                        <a:pt x="0" y="2160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9B9A90">
                    <a:alpha val="20262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>
                    <a:lnSpc>
                      <a:spcPct val="100000"/>
                    </a:lnSpc>
                    <a:spcBef>
                      <a:spcPts val="0"/>
                    </a:spcBef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957" name="Group"/>
          <p:cNvGrpSpPr/>
          <p:nvPr/>
        </p:nvGrpSpPr>
        <p:grpSpPr>
          <a:xfrm>
            <a:off x="18644520" y="5296996"/>
            <a:ext cx="2596518" cy="3599149"/>
            <a:chOff x="0" y="0"/>
            <a:chExt cx="2596516" cy="3599148"/>
          </a:xfrm>
        </p:grpSpPr>
        <p:sp>
          <p:nvSpPr>
            <p:cNvPr id="1955" name="Shape"/>
            <p:cNvSpPr/>
            <p:nvPr/>
          </p:nvSpPr>
          <p:spPr>
            <a:xfrm>
              <a:off x="1112460" y="0"/>
              <a:ext cx="1484057" cy="3177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extrusionOk="0">
                  <a:moveTo>
                    <a:pt x="21247" y="10573"/>
                  </a:moveTo>
                  <a:lnTo>
                    <a:pt x="17364" y="5258"/>
                  </a:lnTo>
                  <a:cubicBezTo>
                    <a:pt x="16728" y="4388"/>
                    <a:pt x="14991" y="3847"/>
                    <a:pt x="13131" y="3847"/>
                  </a:cubicBezTo>
                  <a:cubicBezTo>
                    <a:pt x="13119" y="3847"/>
                    <a:pt x="13108" y="3847"/>
                    <a:pt x="13097" y="3847"/>
                  </a:cubicBezTo>
                  <a:lnTo>
                    <a:pt x="13097" y="3847"/>
                  </a:lnTo>
                  <a:lnTo>
                    <a:pt x="12219" y="3847"/>
                  </a:lnTo>
                  <a:lnTo>
                    <a:pt x="9090" y="3847"/>
                  </a:lnTo>
                  <a:lnTo>
                    <a:pt x="8213" y="3847"/>
                  </a:lnTo>
                  <a:lnTo>
                    <a:pt x="8213" y="3847"/>
                  </a:lnTo>
                  <a:cubicBezTo>
                    <a:pt x="8202" y="3847"/>
                    <a:pt x="8191" y="3847"/>
                    <a:pt x="8179" y="3847"/>
                  </a:cubicBezTo>
                  <a:cubicBezTo>
                    <a:pt x="6319" y="3847"/>
                    <a:pt x="4582" y="4388"/>
                    <a:pt x="3946" y="5258"/>
                  </a:cubicBezTo>
                  <a:lnTo>
                    <a:pt x="63" y="10573"/>
                  </a:lnTo>
                  <a:cubicBezTo>
                    <a:pt x="-145" y="10858"/>
                    <a:pt x="179" y="11168"/>
                    <a:pt x="787" y="11265"/>
                  </a:cubicBezTo>
                  <a:lnTo>
                    <a:pt x="1484" y="11377"/>
                  </a:lnTo>
                  <a:cubicBezTo>
                    <a:pt x="1609" y="11397"/>
                    <a:pt x="1736" y="11407"/>
                    <a:pt x="1861" y="11407"/>
                  </a:cubicBezTo>
                  <a:cubicBezTo>
                    <a:pt x="2345" y="11407"/>
                    <a:pt x="2796" y="11264"/>
                    <a:pt x="2962" y="11038"/>
                  </a:cubicBezTo>
                  <a:lnTo>
                    <a:pt x="6435" y="6288"/>
                  </a:lnTo>
                  <a:lnTo>
                    <a:pt x="6493" y="6209"/>
                  </a:lnTo>
                  <a:lnTo>
                    <a:pt x="7331" y="6209"/>
                  </a:lnTo>
                  <a:lnTo>
                    <a:pt x="1162" y="14494"/>
                  </a:lnTo>
                  <a:lnTo>
                    <a:pt x="6965" y="14494"/>
                  </a:lnTo>
                  <a:lnTo>
                    <a:pt x="6965" y="20831"/>
                  </a:lnTo>
                  <a:cubicBezTo>
                    <a:pt x="6965" y="21256"/>
                    <a:pt x="7700" y="21600"/>
                    <a:pt x="8607" y="21600"/>
                  </a:cubicBezTo>
                  <a:cubicBezTo>
                    <a:pt x="9514" y="21600"/>
                    <a:pt x="10250" y="21256"/>
                    <a:pt x="10250" y="20831"/>
                  </a:cubicBezTo>
                  <a:lnTo>
                    <a:pt x="10255" y="20831"/>
                  </a:lnTo>
                  <a:lnTo>
                    <a:pt x="10255" y="14494"/>
                  </a:lnTo>
                  <a:lnTo>
                    <a:pt x="11055" y="14494"/>
                  </a:lnTo>
                  <a:lnTo>
                    <a:pt x="11055" y="20831"/>
                  </a:lnTo>
                  <a:cubicBezTo>
                    <a:pt x="11055" y="21256"/>
                    <a:pt x="11790" y="21600"/>
                    <a:pt x="12698" y="21600"/>
                  </a:cubicBezTo>
                  <a:cubicBezTo>
                    <a:pt x="13605" y="21600"/>
                    <a:pt x="14340" y="21256"/>
                    <a:pt x="14340" y="20831"/>
                  </a:cubicBezTo>
                  <a:lnTo>
                    <a:pt x="14345" y="20831"/>
                  </a:lnTo>
                  <a:lnTo>
                    <a:pt x="14345" y="14494"/>
                  </a:lnTo>
                  <a:lnTo>
                    <a:pt x="20148" y="14494"/>
                  </a:lnTo>
                  <a:lnTo>
                    <a:pt x="13978" y="6209"/>
                  </a:lnTo>
                  <a:lnTo>
                    <a:pt x="14817" y="6209"/>
                  </a:lnTo>
                  <a:lnTo>
                    <a:pt x="14875" y="6288"/>
                  </a:lnTo>
                  <a:lnTo>
                    <a:pt x="18348" y="11038"/>
                  </a:lnTo>
                  <a:cubicBezTo>
                    <a:pt x="18514" y="11264"/>
                    <a:pt x="18965" y="11407"/>
                    <a:pt x="19449" y="11407"/>
                  </a:cubicBezTo>
                  <a:cubicBezTo>
                    <a:pt x="19574" y="11407"/>
                    <a:pt x="19701" y="11397"/>
                    <a:pt x="19826" y="11377"/>
                  </a:cubicBezTo>
                  <a:lnTo>
                    <a:pt x="20523" y="11265"/>
                  </a:lnTo>
                  <a:cubicBezTo>
                    <a:pt x="21131" y="11168"/>
                    <a:pt x="21455" y="10858"/>
                    <a:pt x="21247" y="10573"/>
                  </a:cubicBezTo>
                  <a:close/>
                  <a:moveTo>
                    <a:pt x="6926" y="1746"/>
                  </a:moveTo>
                  <a:cubicBezTo>
                    <a:pt x="6926" y="782"/>
                    <a:pt x="8595" y="0"/>
                    <a:pt x="10655" y="0"/>
                  </a:cubicBezTo>
                  <a:cubicBezTo>
                    <a:pt x="12715" y="0"/>
                    <a:pt x="14384" y="782"/>
                    <a:pt x="14384" y="1746"/>
                  </a:cubicBezTo>
                  <a:cubicBezTo>
                    <a:pt x="14384" y="2711"/>
                    <a:pt x="12715" y="3493"/>
                    <a:pt x="10655" y="3493"/>
                  </a:cubicBezTo>
                  <a:cubicBezTo>
                    <a:pt x="8595" y="3493"/>
                    <a:pt x="6926" y="2711"/>
                    <a:pt x="6926" y="174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F5FA7"/>
                </a:gs>
                <a:gs pos="100000">
                  <a:srgbClr val="99195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956" name="Shape"/>
            <p:cNvSpPr/>
            <p:nvPr/>
          </p:nvSpPr>
          <p:spPr>
            <a:xfrm>
              <a:off x="0" y="421368"/>
              <a:ext cx="1260908" cy="3177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17" y="3847"/>
                  </a:moveTo>
                  <a:lnTo>
                    <a:pt x="15583" y="3847"/>
                  </a:lnTo>
                  <a:cubicBezTo>
                    <a:pt x="18906" y="3847"/>
                    <a:pt x="21600" y="4905"/>
                    <a:pt x="21600" y="6209"/>
                  </a:cubicBezTo>
                  <a:lnTo>
                    <a:pt x="21600" y="11671"/>
                  </a:lnTo>
                  <a:cubicBezTo>
                    <a:pt x="21600" y="11672"/>
                    <a:pt x="21600" y="11672"/>
                    <a:pt x="21600" y="11672"/>
                  </a:cubicBezTo>
                  <a:cubicBezTo>
                    <a:pt x="21600" y="12119"/>
                    <a:pt x="20678" y="12480"/>
                    <a:pt x="19541" y="12480"/>
                  </a:cubicBezTo>
                  <a:cubicBezTo>
                    <a:pt x="18403" y="12480"/>
                    <a:pt x="17482" y="12119"/>
                    <a:pt x="17482" y="11672"/>
                  </a:cubicBezTo>
                  <a:lnTo>
                    <a:pt x="17481" y="11672"/>
                  </a:lnTo>
                  <a:lnTo>
                    <a:pt x="17481" y="6209"/>
                  </a:lnTo>
                  <a:lnTo>
                    <a:pt x="16526" y="6209"/>
                  </a:lnTo>
                  <a:lnTo>
                    <a:pt x="16526" y="20570"/>
                  </a:lnTo>
                  <a:lnTo>
                    <a:pt x="16526" y="20570"/>
                  </a:lnTo>
                  <a:cubicBezTo>
                    <a:pt x="16526" y="21139"/>
                    <a:pt x="15351" y="21600"/>
                    <a:pt x="13902" y="21600"/>
                  </a:cubicBezTo>
                  <a:cubicBezTo>
                    <a:pt x="12452" y="21600"/>
                    <a:pt x="11277" y="21139"/>
                    <a:pt x="11277" y="20570"/>
                  </a:cubicBezTo>
                  <a:lnTo>
                    <a:pt x="11277" y="13297"/>
                  </a:lnTo>
                  <a:lnTo>
                    <a:pt x="10323" y="13297"/>
                  </a:lnTo>
                  <a:lnTo>
                    <a:pt x="10323" y="20570"/>
                  </a:lnTo>
                  <a:cubicBezTo>
                    <a:pt x="10323" y="21139"/>
                    <a:pt x="9148" y="21600"/>
                    <a:pt x="7698" y="21600"/>
                  </a:cubicBezTo>
                  <a:cubicBezTo>
                    <a:pt x="6249" y="21600"/>
                    <a:pt x="5074" y="21139"/>
                    <a:pt x="5074" y="20570"/>
                  </a:cubicBezTo>
                  <a:lnTo>
                    <a:pt x="5073" y="20570"/>
                  </a:lnTo>
                  <a:lnTo>
                    <a:pt x="5073" y="6209"/>
                  </a:lnTo>
                  <a:lnTo>
                    <a:pt x="4118" y="6209"/>
                  </a:lnTo>
                  <a:lnTo>
                    <a:pt x="4118" y="11672"/>
                  </a:lnTo>
                  <a:cubicBezTo>
                    <a:pt x="4118" y="12119"/>
                    <a:pt x="3197" y="12480"/>
                    <a:pt x="2059" y="12480"/>
                  </a:cubicBezTo>
                  <a:cubicBezTo>
                    <a:pt x="922" y="12480"/>
                    <a:pt x="0" y="12119"/>
                    <a:pt x="0" y="11672"/>
                  </a:cubicBezTo>
                  <a:lnTo>
                    <a:pt x="0" y="6209"/>
                  </a:lnTo>
                  <a:cubicBezTo>
                    <a:pt x="0" y="4905"/>
                    <a:pt x="2694" y="3847"/>
                    <a:pt x="6017" y="3847"/>
                  </a:cubicBezTo>
                  <a:close/>
                  <a:moveTo>
                    <a:pt x="6374" y="1746"/>
                  </a:moveTo>
                  <a:cubicBezTo>
                    <a:pt x="6374" y="2711"/>
                    <a:pt x="8365" y="3493"/>
                    <a:pt x="10823" y="3493"/>
                  </a:cubicBezTo>
                  <a:cubicBezTo>
                    <a:pt x="13280" y="3493"/>
                    <a:pt x="15272" y="2711"/>
                    <a:pt x="15272" y="1746"/>
                  </a:cubicBezTo>
                  <a:cubicBezTo>
                    <a:pt x="15272" y="782"/>
                    <a:pt x="13280" y="0"/>
                    <a:pt x="10823" y="0"/>
                  </a:cubicBezTo>
                  <a:cubicBezTo>
                    <a:pt x="8365" y="0"/>
                    <a:pt x="6374" y="782"/>
                    <a:pt x="6374" y="174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197E0"/>
                </a:gs>
                <a:gs pos="100000">
                  <a:srgbClr val="294C7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roup"/>
          <p:cNvSpPr/>
          <p:nvPr/>
        </p:nvSpPr>
        <p:spPr>
          <a:xfrm>
            <a:off x="9708637" y="7794281"/>
            <a:ext cx="832996" cy="1270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4" h="21527" extrusionOk="0">
                <a:moveTo>
                  <a:pt x="1136" y="0"/>
                </a:moveTo>
                <a:cubicBezTo>
                  <a:pt x="852" y="-2"/>
                  <a:pt x="565" y="68"/>
                  <a:pt x="344" y="209"/>
                </a:cubicBezTo>
                <a:cubicBezTo>
                  <a:pt x="-97" y="490"/>
                  <a:pt x="-118" y="951"/>
                  <a:pt x="304" y="1240"/>
                </a:cubicBezTo>
                <a:lnTo>
                  <a:pt x="6283" y="5333"/>
                </a:lnTo>
                <a:cubicBezTo>
                  <a:pt x="6441" y="5441"/>
                  <a:pt x="6612" y="5535"/>
                  <a:pt x="6793" y="5615"/>
                </a:cubicBezTo>
                <a:cubicBezTo>
                  <a:pt x="6974" y="5696"/>
                  <a:pt x="7165" y="5763"/>
                  <a:pt x="7362" y="5818"/>
                </a:cubicBezTo>
                <a:lnTo>
                  <a:pt x="7354" y="20598"/>
                </a:lnTo>
                <a:cubicBezTo>
                  <a:pt x="7354" y="21109"/>
                  <a:pt x="7991" y="21527"/>
                  <a:pt x="8771" y="21527"/>
                </a:cubicBezTo>
                <a:cubicBezTo>
                  <a:pt x="9553" y="21527"/>
                  <a:pt x="10183" y="21109"/>
                  <a:pt x="10183" y="20598"/>
                </a:cubicBezTo>
                <a:lnTo>
                  <a:pt x="10183" y="12520"/>
                </a:lnTo>
                <a:cubicBezTo>
                  <a:pt x="10193" y="12430"/>
                  <a:pt x="10253" y="12348"/>
                  <a:pt x="10345" y="12288"/>
                </a:cubicBezTo>
                <a:cubicBezTo>
                  <a:pt x="10431" y="12232"/>
                  <a:pt x="10545" y="12194"/>
                  <a:pt x="10673" y="12186"/>
                </a:cubicBezTo>
                <a:cubicBezTo>
                  <a:pt x="10812" y="12189"/>
                  <a:pt x="10937" y="12228"/>
                  <a:pt x="11031" y="12288"/>
                </a:cubicBezTo>
                <a:cubicBezTo>
                  <a:pt x="11125" y="12348"/>
                  <a:pt x="11186" y="12430"/>
                  <a:pt x="11196" y="12520"/>
                </a:cubicBezTo>
                <a:lnTo>
                  <a:pt x="11196" y="20598"/>
                </a:lnTo>
                <a:cubicBezTo>
                  <a:pt x="11196" y="21109"/>
                  <a:pt x="11826" y="21527"/>
                  <a:pt x="12607" y="21527"/>
                </a:cubicBezTo>
                <a:cubicBezTo>
                  <a:pt x="13388" y="21527"/>
                  <a:pt x="14025" y="21109"/>
                  <a:pt x="14025" y="20598"/>
                </a:cubicBezTo>
                <a:lnTo>
                  <a:pt x="14036" y="5810"/>
                </a:lnTo>
                <a:cubicBezTo>
                  <a:pt x="14227" y="5756"/>
                  <a:pt x="14411" y="5689"/>
                  <a:pt x="14586" y="5609"/>
                </a:cubicBezTo>
                <a:cubicBezTo>
                  <a:pt x="14761" y="5530"/>
                  <a:pt x="14927" y="5438"/>
                  <a:pt x="15081" y="5333"/>
                </a:cubicBezTo>
                <a:lnTo>
                  <a:pt x="21060" y="1240"/>
                </a:lnTo>
                <a:cubicBezTo>
                  <a:pt x="21482" y="951"/>
                  <a:pt x="21461" y="490"/>
                  <a:pt x="21020" y="209"/>
                </a:cubicBezTo>
                <a:cubicBezTo>
                  <a:pt x="20579" y="-73"/>
                  <a:pt x="19876" y="-69"/>
                  <a:pt x="19453" y="220"/>
                </a:cubicBezTo>
                <a:lnTo>
                  <a:pt x="16366" y="2333"/>
                </a:lnTo>
                <a:lnTo>
                  <a:pt x="16372" y="2336"/>
                </a:lnTo>
                <a:lnTo>
                  <a:pt x="14329" y="3736"/>
                </a:lnTo>
                <a:cubicBezTo>
                  <a:pt x="14290" y="3763"/>
                  <a:pt x="14243" y="3780"/>
                  <a:pt x="14193" y="3790"/>
                </a:cubicBezTo>
                <a:cubicBezTo>
                  <a:pt x="14143" y="3800"/>
                  <a:pt x="14089" y="3803"/>
                  <a:pt x="14036" y="3800"/>
                </a:cubicBezTo>
                <a:lnTo>
                  <a:pt x="13766" y="3800"/>
                </a:lnTo>
                <a:cubicBezTo>
                  <a:pt x="13748" y="3798"/>
                  <a:pt x="13730" y="3797"/>
                  <a:pt x="13712" y="3796"/>
                </a:cubicBezTo>
                <a:cubicBezTo>
                  <a:pt x="13694" y="3794"/>
                  <a:pt x="13676" y="3793"/>
                  <a:pt x="13657" y="3793"/>
                </a:cubicBezTo>
                <a:lnTo>
                  <a:pt x="7695" y="3793"/>
                </a:lnTo>
                <a:cubicBezTo>
                  <a:pt x="7677" y="3793"/>
                  <a:pt x="7658" y="3794"/>
                  <a:pt x="7640" y="3796"/>
                </a:cubicBezTo>
                <a:cubicBezTo>
                  <a:pt x="7622" y="3797"/>
                  <a:pt x="7604" y="3798"/>
                  <a:pt x="7586" y="3800"/>
                </a:cubicBezTo>
                <a:lnTo>
                  <a:pt x="7328" y="3800"/>
                </a:lnTo>
                <a:cubicBezTo>
                  <a:pt x="7275" y="3803"/>
                  <a:pt x="7221" y="3800"/>
                  <a:pt x="7171" y="3790"/>
                </a:cubicBezTo>
                <a:cubicBezTo>
                  <a:pt x="7121" y="3780"/>
                  <a:pt x="7074" y="3763"/>
                  <a:pt x="7035" y="3736"/>
                </a:cubicBezTo>
                <a:lnTo>
                  <a:pt x="4992" y="2336"/>
                </a:lnTo>
                <a:lnTo>
                  <a:pt x="4998" y="2333"/>
                </a:lnTo>
                <a:lnTo>
                  <a:pt x="1911" y="220"/>
                </a:lnTo>
                <a:cubicBezTo>
                  <a:pt x="1699" y="75"/>
                  <a:pt x="1419" y="2"/>
                  <a:pt x="1136" y="0"/>
                </a:cubicBezTo>
                <a:close/>
                <a:moveTo>
                  <a:pt x="10673" y="0"/>
                </a:moveTo>
                <a:cubicBezTo>
                  <a:pt x="9293" y="0"/>
                  <a:pt x="8177" y="734"/>
                  <a:pt x="8177" y="1638"/>
                </a:cubicBezTo>
                <a:cubicBezTo>
                  <a:pt x="8177" y="2543"/>
                  <a:pt x="9293" y="3277"/>
                  <a:pt x="10673" y="3277"/>
                </a:cubicBezTo>
                <a:cubicBezTo>
                  <a:pt x="12054" y="3277"/>
                  <a:pt x="13175" y="2543"/>
                  <a:pt x="13175" y="1638"/>
                </a:cubicBezTo>
                <a:cubicBezTo>
                  <a:pt x="13175" y="734"/>
                  <a:pt x="12054" y="0"/>
                  <a:pt x="10673" y="0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62" name="Group"/>
          <p:cNvSpPr/>
          <p:nvPr/>
        </p:nvSpPr>
        <p:spPr>
          <a:xfrm>
            <a:off x="6007254" y="7645131"/>
            <a:ext cx="832997" cy="1270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4" h="21527" extrusionOk="0">
                <a:moveTo>
                  <a:pt x="1136" y="0"/>
                </a:moveTo>
                <a:cubicBezTo>
                  <a:pt x="852" y="-2"/>
                  <a:pt x="565" y="68"/>
                  <a:pt x="344" y="209"/>
                </a:cubicBezTo>
                <a:cubicBezTo>
                  <a:pt x="-97" y="490"/>
                  <a:pt x="-118" y="951"/>
                  <a:pt x="304" y="1240"/>
                </a:cubicBezTo>
                <a:lnTo>
                  <a:pt x="6283" y="5333"/>
                </a:lnTo>
                <a:cubicBezTo>
                  <a:pt x="6441" y="5441"/>
                  <a:pt x="6612" y="5535"/>
                  <a:pt x="6793" y="5615"/>
                </a:cubicBezTo>
                <a:cubicBezTo>
                  <a:pt x="6974" y="5696"/>
                  <a:pt x="7165" y="5763"/>
                  <a:pt x="7362" y="5818"/>
                </a:cubicBezTo>
                <a:lnTo>
                  <a:pt x="7354" y="20598"/>
                </a:lnTo>
                <a:cubicBezTo>
                  <a:pt x="7354" y="21109"/>
                  <a:pt x="7991" y="21527"/>
                  <a:pt x="8771" y="21527"/>
                </a:cubicBezTo>
                <a:cubicBezTo>
                  <a:pt x="9553" y="21527"/>
                  <a:pt x="10183" y="21109"/>
                  <a:pt x="10183" y="20598"/>
                </a:cubicBezTo>
                <a:lnTo>
                  <a:pt x="10183" y="12520"/>
                </a:lnTo>
                <a:cubicBezTo>
                  <a:pt x="10193" y="12430"/>
                  <a:pt x="10253" y="12348"/>
                  <a:pt x="10345" y="12288"/>
                </a:cubicBezTo>
                <a:cubicBezTo>
                  <a:pt x="10431" y="12232"/>
                  <a:pt x="10545" y="12194"/>
                  <a:pt x="10673" y="12186"/>
                </a:cubicBezTo>
                <a:cubicBezTo>
                  <a:pt x="10812" y="12189"/>
                  <a:pt x="10937" y="12228"/>
                  <a:pt x="11031" y="12288"/>
                </a:cubicBezTo>
                <a:cubicBezTo>
                  <a:pt x="11125" y="12348"/>
                  <a:pt x="11186" y="12430"/>
                  <a:pt x="11196" y="12520"/>
                </a:cubicBezTo>
                <a:lnTo>
                  <a:pt x="11196" y="20598"/>
                </a:lnTo>
                <a:cubicBezTo>
                  <a:pt x="11196" y="21109"/>
                  <a:pt x="11826" y="21527"/>
                  <a:pt x="12607" y="21527"/>
                </a:cubicBezTo>
                <a:cubicBezTo>
                  <a:pt x="13388" y="21527"/>
                  <a:pt x="14025" y="21109"/>
                  <a:pt x="14025" y="20598"/>
                </a:cubicBezTo>
                <a:lnTo>
                  <a:pt x="14036" y="5810"/>
                </a:lnTo>
                <a:cubicBezTo>
                  <a:pt x="14227" y="5756"/>
                  <a:pt x="14411" y="5689"/>
                  <a:pt x="14586" y="5609"/>
                </a:cubicBezTo>
                <a:cubicBezTo>
                  <a:pt x="14761" y="5530"/>
                  <a:pt x="14927" y="5438"/>
                  <a:pt x="15081" y="5333"/>
                </a:cubicBezTo>
                <a:lnTo>
                  <a:pt x="21060" y="1240"/>
                </a:lnTo>
                <a:cubicBezTo>
                  <a:pt x="21482" y="951"/>
                  <a:pt x="21461" y="490"/>
                  <a:pt x="21020" y="209"/>
                </a:cubicBezTo>
                <a:cubicBezTo>
                  <a:pt x="20579" y="-73"/>
                  <a:pt x="19876" y="-69"/>
                  <a:pt x="19453" y="220"/>
                </a:cubicBezTo>
                <a:lnTo>
                  <a:pt x="16366" y="2333"/>
                </a:lnTo>
                <a:lnTo>
                  <a:pt x="16372" y="2336"/>
                </a:lnTo>
                <a:lnTo>
                  <a:pt x="14329" y="3736"/>
                </a:lnTo>
                <a:cubicBezTo>
                  <a:pt x="14290" y="3763"/>
                  <a:pt x="14243" y="3780"/>
                  <a:pt x="14193" y="3790"/>
                </a:cubicBezTo>
                <a:cubicBezTo>
                  <a:pt x="14143" y="3800"/>
                  <a:pt x="14089" y="3803"/>
                  <a:pt x="14036" y="3800"/>
                </a:cubicBezTo>
                <a:lnTo>
                  <a:pt x="13766" y="3800"/>
                </a:lnTo>
                <a:cubicBezTo>
                  <a:pt x="13748" y="3798"/>
                  <a:pt x="13730" y="3797"/>
                  <a:pt x="13712" y="3796"/>
                </a:cubicBezTo>
                <a:cubicBezTo>
                  <a:pt x="13694" y="3794"/>
                  <a:pt x="13676" y="3793"/>
                  <a:pt x="13657" y="3793"/>
                </a:cubicBezTo>
                <a:lnTo>
                  <a:pt x="7695" y="3793"/>
                </a:lnTo>
                <a:cubicBezTo>
                  <a:pt x="7677" y="3793"/>
                  <a:pt x="7658" y="3794"/>
                  <a:pt x="7640" y="3796"/>
                </a:cubicBezTo>
                <a:cubicBezTo>
                  <a:pt x="7622" y="3797"/>
                  <a:pt x="7604" y="3798"/>
                  <a:pt x="7586" y="3800"/>
                </a:cubicBezTo>
                <a:lnTo>
                  <a:pt x="7328" y="3800"/>
                </a:lnTo>
                <a:cubicBezTo>
                  <a:pt x="7275" y="3803"/>
                  <a:pt x="7221" y="3800"/>
                  <a:pt x="7171" y="3790"/>
                </a:cubicBezTo>
                <a:cubicBezTo>
                  <a:pt x="7121" y="3780"/>
                  <a:pt x="7074" y="3763"/>
                  <a:pt x="7035" y="3736"/>
                </a:cubicBezTo>
                <a:lnTo>
                  <a:pt x="4992" y="2336"/>
                </a:lnTo>
                <a:lnTo>
                  <a:pt x="4998" y="2333"/>
                </a:lnTo>
                <a:lnTo>
                  <a:pt x="1911" y="220"/>
                </a:lnTo>
                <a:cubicBezTo>
                  <a:pt x="1699" y="75"/>
                  <a:pt x="1419" y="2"/>
                  <a:pt x="1136" y="0"/>
                </a:cubicBezTo>
                <a:close/>
                <a:moveTo>
                  <a:pt x="10673" y="0"/>
                </a:moveTo>
                <a:cubicBezTo>
                  <a:pt x="9293" y="0"/>
                  <a:pt x="8177" y="734"/>
                  <a:pt x="8177" y="1638"/>
                </a:cubicBezTo>
                <a:cubicBezTo>
                  <a:pt x="8177" y="2543"/>
                  <a:pt x="9293" y="3277"/>
                  <a:pt x="10673" y="3277"/>
                </a:cubicBezTo>
                <a:cubicBezTo>
                  <a:pt x="12054" y="3277"/>
                  <a:pt x="13175" y="2543"/>
                  <a:pt x="13175" y="1638"/>
                </a:cubicBezTo>
                <a:cubicBezTo>
                  <a:pt x="13175" y="734"/>
                  <a:pt x="12054" y="0"/>
                  <a:pt x="10673" y="0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63" name="Group"/>
          <p:cNvSpPr/>
          <p:nvPr/>
        </p:nvSpPr>
        <p:spPr>
          <a:xfrm>
            <a:off x="10671064" y="12124160"/>
            <a:ext cx="832997" cy="1270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4" h="21527" extrusionOk="0">
                <a:moveTo>
                  <a:pt x="1136" y="0"/>
                </a:moveTo>
                <a:cubicBezTo>
                  <a:pt x="852" y="-2"/>
                  <a:pt x="565" y="68"/>
                  <a:pt x="344" y="209"/>
                </a:cubicBezTo>
                <a:cubicBezTo>
                  <a:pt x="-97" y="490"/>
                  <a:pt x="-118" y="951"/>
                  <a:pt x="304" y="1240"/>
                </a:cubicBezTo>
                <a:lnTo>
                  <a:pt x="6283" y="5333"/>
                </a:lnTo>
                <a:cubicBezTo>
                  <a:pt x="6441" y="5441"/>
                  <a:pt x="6612" y="5535"/>
                  <a:pt x="6793" y="5615"/>
                </a:cubicBezTo>
                <a:cubicBezTo>
                  <a:pt x="6974" y="5696"/>
                  <a:pt x="7165" y="5763"/>
                  <a:pt x="7362" y="5818"/>
                </a:cubicBezTo>
                <a:lnTo>
                  <a:pt x="7354" y="20598"/>
                </a:lnTo>
                <a:cubicBezTo>
                  <a:pt x="7354" y="21109"/>
                  <a:pt x="7991" y="21527"/>
                  <a:pt x="8771" y="21527"/>
                </a:cubicBezTo>
                <a:cubicBezTo>
                  <a:pt x="9553" y="21527"/>
                  <a:pt x="10183" y="21109"/>
                  <a:pt x="10183" y="20598"/>
                </a:cubicBezTo>
                <a:lnTo>
                  <a:pt x="10183" y="12520"/>
                </a:lnTo>
                <a:cubicBezTo>
                  <a:pt x="10193" y="12430"/>
                  <a:pt x="10253" y="12348"/>
                  <a:pt x="10345" y="12288"/>
                </a:cubicBezTo>
                <a:cubicBezTo>
                  <a:pt x="10431" y="12232"/>
                  <a:pt x="10545" y="12194"/>
                  <a:pt x="10673" y="12186"/>
                </a:cubicBezTo>
                <a:cubicBezTo>
                  <a:pt x="10812" y="12189"/>
                  <a:pt x="10937" y="12228"/>
                  <a:pt x="11031" y="12288"/>
                </a:cubicBezTo>
                <a:cubicBezTo>
                  <a:pt x="11125" y="12348"/>
                  <a:pt x="11186" y="12430"/>
                  <a:pt x="11196" y="12520"/>
                </a:cubicBezTo>
                <a:lnTo>
                  <a:pt x="11196" y="20598"/>
                </a:lnTo>
                <a:cubicBezTo>
                  <a:pt x="11196" y="21109"/>
                  <a:pt x="11826" y="21527"/>
                  <a:pt x="12607" y="21527"/>
                </a:cubicBezTo>
                <a:cubicBezTo>
                  <a:pt x="13388" y="21527"/>
                  <a:pt x="14025" y="21109"/>
                  <a:pt x="14025" y="20598"/>
                </a:cubicBezTo>
                <a:lnTo>
                  <a:pt x="14036" y="5810"/>
                </a:lnTo>
                <a:cubicBezTo>
                  <a:pt x="14227" y="5756"/>
                  <a:pt x="14411" y="5689"/>
                  <a:pt x="14586" y="5609"/>
                </a:cubicBezTo>
                <a:cubicBezTo>
                  <a:pt x="14761" y="5530"/>
                  <a:pt x="14927" y="5438"/>
                  <a:pt x="15081" y="5333"/>
                </a:cubicBezTo>
                <a:lnTo>
                  <a:pt x="21060" y="1240"/>
                </a:lnTo>
                <a:cubicBezTo>
                  <a:pt x="21482" y="951"/>
                  <a:pt x="21461" y="490"/>
                  <a:pt x="21020" y="209"/>
                </a:cubicBezTo>
                <a:cubicBezTo>
                  <a:pt x="20579" y="-73"/>
                  <a:pt x="19876" y="-69"/>
                  <a:pt x="19453" y="220"/>
                </a:cubicBezTo>
                <a:lnTo>
                  <a:pt x="16366" y="2333"/>
                </a:lnTo>
                <a:lnTo>
                  <a:pt x="16372" y="2336"/>
                </a:lnTo>
                <a:lnTo>
                  <a:pt x="14329" y="3736"/>
                </a:lnTo>
                <a:cubicBezTo>
                  <a:pt x="14290" y="3763"/>
                  <a:pt x="14243" y="3780"/>
                  <a:pt x="14193" y="3790"/>
                </a:cubicBezTo>
                <a:cubicBezTo>
                  <a:pt x="14143" y="3800"/>
                  <a:pt x="14089" y="3803"/>
                  <a:pt x="14036" y="3800"/>
                </a:cubicBezTo>
                <a:lnTo>
                  <a:pt x="13766" y="3800"/>
                </a:lnTo>
                <a:cubicBezTo>
                  <a:pt x="13748" y="3798"/>
                  <a:pt x="13730" y="3797"/>
                  <a:pt x="13712" y="3796"/>
                </a:cubicBezTo>
                <a:cubicBezTo>
                  <a:pt x="13694" y="3794"/>
                  <a:pt x="13676" y="3793"/>
                  <a:pt x="13657" y="3793"/>
                </a:cubicBezTo>
                <a:lnTo>
                  <a:pt x="7695" y="3793"/>
                </a:lnTo>
                <a:cubicBezTo>
                  <a:pt x="7677" y="3793"/>
                  <a:pt x="7658" y="3794"/>
                  <a:pt x="7640" y="3796"/>
                </a:cubicBezTo>
                <a:cubicBezTo>
                  <a:pt x="7622" y="3797"/>
                  <a:pt x="7604" y="3798"/>
                  <a:pt x="7586" y="3800"/>
                </a:cubicBezTo>
                <a:lnTo>
                  <a:pt x="7328" y="3800"/>
                </a:lnTo>
                <a:cubicBezTo>
                  <a:pt x="7275" y="3803"/>
                  <a:pt x="7221" y="3800"/>
                  <a:pt x="7171" y="3790"/>
                </a:cubicBezTo>
                <a:cubicBezTo>
                  <a:pt x="7121" y="3780"/>
                  <a:pt x="7074" y="3763"/>
                  <a:pt x="7035" y="3736"/>
                </a:cubicBezTo>
                <a:lnTo>
                  <a:pt x="4992" y="2336"/>
                </a:lnTo>
                <a:lnTo>
                  <a:pt x="4998" y="2333"/>
                </a:lnTo>
                <a:lnTo>
                  <a:pt x="1911" y="220"/>
                </a:lnTo>
                <a:cubicBezTo>
                  <a:pt x="1699" y="75"/>
                  <a:pt x="1419" y="2"/>
                  <a:pt x="1136" y="0"/>
                </a:cubicBezTo>
                <a:close/>
                <a:moveTo>
                  <a:pt x="10673" y="0"/>
                </a:moveTo>
                <a:cubicBezTo>
                  <a:pt x="9293" y="0"/>
                  <a:pt x="8177" y="734"/>
                  <a:pt x="8177" y="1638"/>
                </a:cubicBezTo>
                <a:cubicBezTo>
                  <a:pt x="8177" y="2543"/>
                  <a:pt x="9293" y="3277"/>
                  <a:pt x="10673" y="3277"/>
                </a:cubicBezTo>
                <a:cubicBezTo>
                  <a:pt x="12054" y="3277"/>
                  <a:pt x="13175" y="2543"/>
                  <a:pt x="13175" y="1638"/>
                </a:cubicBezTo>
                <a:cubicBezTo>
                  <a:pt x="13175" y="734"/>
                  <a:pt x="12054" y="0"/>
                  <a:pt x="10673" y="0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64" name="Group"/>
          <p:cNvSpPr/>
          <p:nvPr/>
        </p:nvSpPr>
        <p:spPr>
          <a:xfrm>
            <a:off x="13796686" y="7645131"/>
            <a:ext cx="832997" cy="1270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4" h="21527" extrusionOk="0">
                <a:moveTo>
                  <a:pt x="1136" y="0"/>
                </a:moveTo>
                <a:cubicBezTo>
                  <a:pt x="852" y="-2"/>
                  <a:pt x="565" y="68"/>
                  <a:pt x="344" y="209"/>
                </a:cubicBezTo>
                <a:cubicBezTo>
                  <a:pt x="-97" y="490"/>
                  <a:pt x="-118" y="951"/>
                  <a:pt x="304" y="1240"/>
                </a:cubicBezTo>
                <a:lnTo>
                  <a:pt x="6283" y="5333"/>
                </a:lnTo>
                <a:cubicBezTo>
                  <a:pt x="6441" y="5441"/>
                  <a:pt x="6612" y="5535"/>
                  <a:pt x="6793" y="5615"/>
                </a:cubicBezTo>
                <a:cubicBezTo>
                  <a:pt x="6974" y="5696"/>
                  <a:pt x="7165" y="5763"/>
                  <a:pt x="7362" y="5818"/>
                </a:cubicBezTo>
                <a:lnTo>
                  <a:pt x="7354" y="20598"/>
                </a:lnTo>
                <a:cubicBezTo>
                  <a:pt x="7354" y="21109"/>
                  <a:pt x="7991" y="21527"/>
                  <a:pt x="8771" y="21527"/>
                </a:cubicBezTo>
                <a:cubicBezTo>
                  <a:pt x="9553" y="21527"/>
                  <a:pt x="10183" y="21109"/>
                  <a:pt x="10183" y="20598"/>
                </a:cubicBezTo>
                <a:lnTo>
                  <a:pt x="10183" y="12520"/>
                </a:lnTo>
                <a:cubicBezTo>
                  <a:pt x="10193" y="12430"/>
                  <a:pt x="10253" y="12348"/>
                  <a:pt x="10345" y="12288"/>
                </a:cubicBezTo>
                <a:cubicBezTo>
                  <a:pt x="10431" y="12232"/>
                  <a:pt x="10545" y="12194"/>
                  <a:pt x="10673" y="12186"/>
                </a:cubicBezTo>
                <a:cubicBezTo>
                  <a:pt x="10812" y="12189"/>
                  <a:pt x="10937" y="12228"/>
                  <a:pt x="11031" y="12288"/>
                </a:cubicBezTo>
                <a:cubicBezTo>
                  <a:pt x="11125" y="12348"/>
                  <a:pt x="11186" y="12430"/>
                  <a:pt x="11196" y="12520"/>
                </a:cubicBezTo>
                <a:lnTo>
                  <a:pt x="11196" y="20598"/>
                </a:lnTo>
                <a:cubicBezTo>
                  <a:pt x="11196" y="21109"/>
                  <a:pt x="11826" y="21527"/>
                  <a:pt x="12607" y="21527"/>
                </a:cubicBezTo>
                <a:cubicBezTo>
                  <a:pt x="13388" y="21527"/>
                  <a:pt x="14025" y="21109"/>
                  <a:pt x="14025" y="20598"/>
                </a:cubicBezTo>
                <a:lnTo>
                  <a:pt x="14036" y="5810"/>
                </a:lnTo>
                <a:cubicBezTo>
                  <a:pt x="14227" y="5756"/>
                  <a:pt x="14411" y="5689"/>
                  <a:pt x="14586" y="5609"/>
                </a:cubicBezTo>
                <a:cubicBezTo>
                  <a:pt x="14761" y="5530"/>
                  <a:pt x="14927" y="5438"/>
                  <a:pt x="15081" y="5333"/>
                </a:cubicBezTo>
                <a:lnTo>
                  <a:pt x="21060" y="1240"/>
                </a:lnTo>
                <a:cubicBezTo>
                  <a:pt x="21482" y="951"/>
                  <a:pt x="21461" y="490"/>
                  <a:pt x="21020" y="209"/>
                </a:cubicBezTo>
                <a:cubicBezTo>
                  <a:pt x="20579" y="-73"/>
                  <a:pt x="19876" y="-69"/>
                  <a:pt x="19453" y="220"/>
                </a:cubicBezTo>
                <a:lnTo>
                  <a:pt x="16366" y="2333"/>
                </a:lnTo>
                <a:lnTo>
                  <a:pt x="16372" y="2336"/>
                </a:lnTo>
                <a:lnTo>
                  <a:pt x="14329" y="3736"/>
                </a:lnTo>
                <a:cubicBezTo>
                  <a:pt x="14290" y="3763"/>
                  <a:pt x="14243" y="3780"/>
                  <a:pt x="14193" y="3790"/>
                </a:cubicBezTo>
                <a:cubicBezTo>
                  <a:pt x="14143" y="3800"/>
                  <a:pt x="14089" y="3803"/>
                  <a:pt x="14036" y="3800"/>
                </a:cubicBezTo>
                <a:lnTo>
                  <a:pt x="13766" y="3800"/>
                </a:lnTo>
                <a:cubicBezTo>
                  <a:pt x="13748" y="3798"/>
                  <a:pt x="13730" y="3797"/>
                  <a:pt x="13712" y="3796"/>
                </a:cubicBezTo>
                <a:cubicBezTo>
                  <a:pt x="13694" y="3794"/>
                  <a:pt x="13676" y="3793"/>
                  <a:pt x="13657" y="3793"/>
                </a:cubicBezTo>
                <a:lnTo>
                  <a:pt x="7695" y="3793"/>
                </a:lnTo>
                <a:cubicBezTo>
                  <a:pt x="7677" y="3793"/>
                  <a:pt x="7658" y="3794"/>
                  <a:pt x="7640" y="3796"/>
                </a:cubicBezTo>
                <a:cubicBezTo>
                  <a:pt x="7622" y="3797"/>
                  <a:pt x="7604" y="3798"/>
                  <a:pt x="7586" y="3800"/>
                </a:cubicBezTo>
                <a:lnTo>
                  <a:pt x="7328" y="3800"/>
                </a:lnTo>
                <a:cubicBezTo>
                  <a:pt x="7275" y="3803"/>
                  <a:pt x="7221" y="3800"/>
                  <a:pt x="7171" y="3790"/>
                </a:cubicBezTo>
                <a:cubicBezTo>
                  <a:pt x="7121" y="3780"/>
                  <a:pt x="7074" y="3763"/>
                  <a:pt x="7035" y="3736"/>
                </a:cubicBezTo>
                <a:lnTo>
                  <a:pt x="4992" y="2336"/>
                </a:lnTo>
                <a:lnTo>
                  <a:pt x="4998" y="2333"/>
                </a:lnTo>
                <a:lnTo>
                  <a:pt x="1911" y="220"/>
                </a:lnTo>
                <a:cubicBezTo>
                  <a:pt x="1699" y="75"/>
                  <a:pt x="1419" y="2"/>
                  <a:pt x="1136" y="0"/>
                </a:cubicBezTo>
                <a:close/>
                <a:moveTo>
                  <a:pt x="10673" y="0"/>
                </a:moveTo>
                <a:cubicBezTo>
                  <a:pt x="9293" y="0"/>
                  <a:pt x="8177" y="734"/>
                  <a:pt x="8177" y="1638"/>
                </a:cubicBezTo>
                <a:cubicBezTo>
                  <a:pt x="8177" y="2543"/>
                  <a:pt x="9293" y="3277"/>
                  <a:pt x="10673" y="3277"/>
                </a:cubicBezTo>
                <a:cubicBezTo>
                  <a:pt x="12054" y="3277"/>
                  <a:pt x="13175" y="2543"/>
                  <a:pt x="13175" y="1638"/>
                </a:cubicBezTo>
                <a:cubicBezTo>
                  <a:pt x="13175" y="734"/>
                  <a:pt x="12054" y="0"/>
                  <a:pt x="10673" y="0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65" name="Group"/>
          <p:cNvSpPr/>
          <p:nvPr/>
        </p:nvSpPr>
        <p:spPr>
          <a:xfrm>
            <a:off x="19417280" y="7645131"/>
            <a:ext cx="832996" cy="1270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4" h="21527" extrusionOk="0">
                <a:moveTo>
                  <a:pt x="1136" y="0"/>
                </a:moveTo>
                <a:cubicBezTo>
                  <a:pt x="852" y="-2"/>
                  <a:pt x="565" y="68"/>
                  <a:pt x="344" y="209"/>
                </a:cubicBezTo>
                <a:cubicBezTo>
                  <a:pt x="-97" y="490"/>
                  <a:pt x="-118" y="951"/>
                  <a:pt x="304" y="1240"/>
                </a:cubicBezTo>
                <a:lnTo>
                  <a:pt x="6283" y="5333"/>
                </a:lnTo>
                <a:cubicBezTo>
                  <a:pt x="6441" y="5441"/>
                  <a:pt x="6612" y="5535"/>
                  <a:pt x="6793" y="5615"/>
                </a:cubicBezTo>
                <a:cubicBezTo>
                  <a:pt x="6974" y="5696"/>
                  <a:pt x="7165" y="5763"/>
                  <a:pt x="7362" y="5818"/>
                </a:cubicBezTo>
                <a:lnTo>
                  <a:pt x="7354" y="20598"/>
                </a:lnTo>
                <a:cubicBezTo>
                  <a:pt x="7354" y="21109"/>
                  <a:pt x="7991" y="21527"/>
                  <a:pt x="8771" y="21527"/>
                </a:cubicBezTo>
                <a:cubicBezTo>
                  <a:pt x="9553" y="21527"/>
                  <a:pt x="10183" y="21109"/>
                  <a:pt x="10183" y="20598"/>
                </a:cubicBezTo>
                <a:lnTo>
                  <a:pt x="10183" y="12520"/>
                </a:lnTo>
                <a:cubicBezTo>
                  <a:pt x="10193" y="12430"/>
                  <a:pt x="10253" y="12348"/>
                  <a:pt x="10345" y="12288"/>
                </a:cubicBezTo>
                <a:cubicBezTo>
                  <a:pt x="10431" y="12232"/>
                  <a:pt x="10545" y="12194"/>
                  <a:pt x="10673" y="12186"/>
                </a:cubicBezTo>
                <a:cubicBezTo>
                  <a:pt x="10812" y="12189"/>
                  <a:pt x="10937" y="12228"/>
                  <a:pt x="11031" y="12288"/>
                </a:cubicBezTo>
                <a:cubicBezTo>
                  <a:pt x="11125" y="12348"/>
                  <a:pt x="11186" y="12430"/>
                  <a:pt x="11196" y="12520"/>
                </a:cubicBezTo>
                <a:lnTo>
                  <a:pt x="11196" y="20598"/>
                </a:lnTo>
                <a:cubicBezTo>
                  <a:pt x="11196" y="21109"/>
                  <a:pt x="11826" y="21527"/>
                  <a:pt x="12607" y="21527"/>
                </a:cubicBezTo>
                <a:cubicBezTo>
                  <a:pt x="13388" y="21527"/>
                  <a:pt x="14025" y="21109"/>
                  <a:pt x="14025" y="20598"/>
                </a:cubicBezTo>
                <a:lnTo>
                  <a:pt x="14036" y="5810"/>
                </a:lnTo>
                <a:cubicBezTo>
                  <a:pt x="14227" y="5756"/>
                  <a:pt x="14411" y="5689"/>
                  <a:pt x="14586" y="5609"/>
                </a:cubicBezTo>
                <a:cubicBezTo>
                  <a:pt x="14761" y="5530"/>
                  <a:pt x="14927" y="5438"/>
                  <a:pt x="15081" y="5333"/>
                </a:cubicBezTo>
                <a:lnTo>
                  <a:pt x="21060" y="1240"/>
                </a:lnTo>
                <a:cubicBezTo>
                  <a:pt x="21482" y="951"/>
                  <a:pt x="21461" y="490"/>
                  <a:pt x="21020" y="209"/>
                </a:cubicBezTo>
                <a:cubicBezTo>
                  <a:pt x="20579" y="-73"/>
                  <a:pt x="19876" y="-69"/>
                  <a:pt x="19453" y="220"/>
                </a:cubicBezTo>
                <a:lnTo>
                  <a:pt x="16366" y="2333"/>
                </a:lnTo>
                <a:lnTo>
                  <a:pt x="16372" y="2336"/>
                </a:lnTo>
                <a:lnTo>
                  <a:pt x="14329" y="3736"/>
                </a:lnTo>
                <a:cubicBezTo>
                  <a:pt x="14290" y="3763"/>
                  <a:pt x="14243" y="3780"/>
                  <a:pt x="14193" y="3790"/>
                </a:cubicBezTo>
                <a:cubicBezTo>
                  <a:pt x="14143" y="3800"/>
                  <a:pt x="14089" y="3803"/>
                  <a:pt x="14036" y="3800"/>
                </a:cubicBezTo>
                <a:lnTo>
                  <a:pt x="13766" y="3800"/>
                </a:lnTo>
                <a:cubicBezTo>
                  <a:pt x="13748" y="3798"/>
                  <a:pt x="13730" y="3797"/>
                  <a:pt x="13712" y="3796"/>
                </a:cubicBezTo>
                <a:cubicBezTo>
                  <a:pt x="13694" y="3794"/>
                  <a:pt x="13676" y="3793"/>
                  <a:pt x="13657" y="3793"/>
                </a:cubicBezTo>
                <a:lnTo>
                  <a:pt x="7695" y="3793"/>
                </a:lnTo>
                <a:cubicBezTo>
                  <a:pt x="7677" y="3793"/>
                  <a:pt x="7658" y="3794"/>
                  <a:pt x="7640" y="3796"/>
                </a:cubicBezTo>
                <a:cubicBezTo>
                  <a:pt x="7622" y="3797"/>
                  <a:pt x="7604" y="3798"/>
                  <a:pt x="7586" y="3800"/>
                </a:cubicBezTo>
                <a:lnTo>
                  <a:pt x="7328" y="3800"/>
                </a:lnTo>
                <a:cubicBezTo>
                  <a:pt x="7275" y="3803"/>
                  <a:pt x="7221" y="3800"/>
                  <a:pt x="7171" y="3790"/>
                </a:cubicBezTo>
                <a:cubicBezTo>
                  <a:pt x="7121" y="3780"/>
                  <a:pt x="7074" y="3763"/>
                  <a:pt x="7035" y="3736"/>
                </a:cubicBezTo>
                <a:lnTo>
                  <a:pt x="4992" y="2336"/>
                </a:lnTo>
                <a:lnTo>
                  <a:pt x="4998" y="2333"/>
                </a:lnTo>
                <a:lnTo>
                  <a:pt x="1911" y="220"/>
                </a:lnTo>
                <a:cubicBezTo>
                  <a:pt x="1699" y="75"/>
                  <a:pt x="1419" y="2"/>
                  <a:pt x="1136" y="0"/>
                </a:cubicBezTo>
                <a:close/>
                <a:moveTo>
                  <a:pt x="10673" y="0"/>
                </a:moveTo>
                <a:cubicBezTo>
                  <a:pt x="9293" y="0"/>
                  <a:pt x="8177" y="734"/>
                  <a:pt x="8177" y="1638"/>
                </a:cubicBezTo>
                <a:cubicBezTo>
                  <a:pt x="8177" y="2543"/>
                  <a:pt x="9293" y="3277"/>
                  <a:pt x="10673" y="3277"/>
                </a:cubicBezTo>
                <a:cubicBezTo>
                  <a:pt x="12054" y="3277"/>
                  <a:pt x="13175" y="2543"/>
                  <a:pt x="13175" y="1638"/>
                </a:cubicBezTo>
                <a:cubicBezTo>
                  <a:pt x="13175" y="734"/>
                  <a:pt x="12054" y="0"/>
                  <a:pt x="10673" y="0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66" name="Group"/>
          <p:cNvSpPr/>
          <p:nvPr/>
        </p:nvSpPr>
        <p:spPr>
          <a:xfrm>
            <a:off x="21290806" y="7794281"/>
            <a:ext cx="832996" cy="1270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4" h="21527" extrusionOk="0">
                <a:moveTo>
                  <a:pt x="1136" y="0"/>
                </a:moveTo>
                <a:cubicBezTo>
                  <a:pt x="852" y="-2"/>
                  <a:pt x="565" y="68"/>
                  <a:pt x="344" y="209"/>
                </a:cubicBezTo>
                <a:cubicBezTo>
                  <a:pt x="-97" y="490"/>
                  <a:pt x="-118" y="951"/>
                  <a:pt x="304" y="1240"/>
                </a:cubicBezTo>
                <a:lnTo>
                  <a:pt x="6283" y="5333"/>
                </a:lnTo>
                <a:cubicBezTo>
                  <a:pt x="6441" y="5441"/>
                  <a:pt x="6612" y="5535"/>
                  <a:pt x="6793" y="5615"/>
                </a:cubicBezTo>
                <a:cubicBezTo>
                  <a:pt x="6974" y="5696"/>
                  <a:pt x="7165" y="5763"/>
                  <a:pt x="7362" y="5818"/>
                </a:cubicBezTo>
                <a:lnTo>
                  <a:pt x="7354" y="20598"/>
                </a:lnTo>
                <a:cubicBezTo>
                  <a:pt x="7354" y="21109"/>
                  <a:pt x="7991" y="21527"/>
                  <a:pt x="8771" y="21527"/>
                </a:cubicBezTo>
                <a:cubicBezTo>
                  <a:pt x="9553" y="21527"/>
                  <a:pt x="10183" y="21109"/>
                  <a:pt x="10183" y="20598"/>
                </a:cubicBezTo>
                <a:lnTo>
                  <a:pt x="10183" y="12520"/>
                </a:lnTo>
                <a:cubicBezTo>
                  <a:pt x="10193" y="12430"/>
                  <a:pt x="10253" y="12348"/>
                  <a:pt x="10345" y="12288"/>
                </a:cubicBezTo>
                <a:cubicBezTo>
                  <a:pt x="10431" y="12232"/>
                  <a:pt x="10545" y="12194"/>
                  <a:pt x="10673" y="12186"/>
                </a:cubicBezTo>
                <a:cubicBezTo>
                  <a:pt x="10812" y="12189"/>
                  <a:pt x="10937" y="12228"/>
                  <a:pt x="11031" y="12288"/>
                </a:cubicBezTo>
                <a:cubicBezTo>
                  <a:pt x="11125" y="12348"/>
                  <a:pt x="11186" y="12430"/>
                  <a:pt x="11196" y="12520"/>
                </a:cubicBezTo>
                <a:lnTo>
                  <a:pt x="11196" y="20598"/>
                </a:lnTo>
                <a:cubicBezTo>
                  <a:pt x="11196" y="21109"/>
                  <a:pt x="11826" y="21527"/>
                  <a:pt x="12607" y="21527"/>
                </a:cubicBezTo>
                <a:cubicBezTo>
                  <a:pt x="13388" y="21527"/>
                  <a:pt x="14025" y="21109"/>
                  <a:pt x="14025" y="20598"/>
                </a:cubicBezTo>
                <a:lnTo>
                  <a:pt x="14036" y="5810"/>
                </a:lnTo>
                <a:cubicBezTo>
                  <a:pt x="14227" y="5756"/>
                  <a:pt x="14411" y="5689"/>
                  <a:pt x="14586" y="5609"/>
                </a:cubicBezTo>
                <a:cubicBezTo>
                  <a:pt x="14761" y="5530"/>
                  <a:pt x="14927" y="5438"/>
                  <a:pt x="15081" y="5333"/>
                </a:cubicBezTo>
                <a:lnTo>
                  <a:pt x="21060" y="1240"/>
                </a:lnTo>
                <a:cubicBezTo>
                  <a:pt x="21482" y="951"/>
                  <a:pt x="21461" y="490"/>
                  <a:pt x="21020" y="209"/>
                </a:cubicBezTo>
                <a:cubicBezTo>
                  <a:pt x="20579" y="-73"/>
                  <a:pt x="19876" y="-69"/>
                  <a:pt x="19453" y="220"/>
                </a:cubicBezTo>
                <a:lnTo>
                  <a:pt x="16366" y="2333"/>
                </a:lnTo>
                <a:lnTo>
                  <a:pt x="16372" y="2336"/>
                </a:lnTo>
                <a:lnTo>
                  <a:pt x="14329" y="3736"/>
                </a:lnTo>
                <a:cubicBezTo>
                  <a:pt x="14290" y="3763"/>
                  <a:pt x="14243" y="3780"/>
                  <a:pt x="14193" y="3790"/>
                </a:cubicBezTo>
                <a:cubicBezTo>
                  <a:pt x="14143" y="3800"/>
                  <a:pt x="14089" y="3803"/>
                  <a:pt x="14036" y="3800"/>
                </a:cubicBezTo>
                <a:lnTo>
                  <a:pt x="13766" y="3800"/>
                </a:lnTo>
                <a:cubicBezTo>
                  <a:pt x="13748" y="3798"/>
                  <a:pt x="13730" y="3797"/>
                  <a:pt x="13712" y="3796"/>
                </a:cubicBezTo>
                <a:cubicBezTo>
                  <a:pt x="13694" y="3794"/>
                  <a:pt x="13676" y="3793"/>
                  <a:pt x="13657" y="3793"/>
                </a:cubicBezTo>
                <a:lnTo>
                  <a:pt x="7695" y="3793"/>
                </a:lnTo>
                <a:cubicBezTo>
                  <a:pt x="7677" y="3793"/>
                  <a:pt x="7658" y="3794"/>
                  <a:pt x="7640" y="3796"/>
                </a:cubicBezTo>
                <a:cubicBezTo>
                  <a:pt x="7622" y="3797"/>
                  <a:pt x="7604" y="3798"/>
                  <a:pt x="7586" y="3800"/>
                </a:cubicBezTo>
                <a:lnTo>
                  <a:pt x="7328" y="3800"/>
                </a:lnTo>
                <a:cubicBezTo>
                  <a:pt x="7275" y="3803"/>
                  <a:pt x="7221" y="3800"/>
                  <a:pt x="7171" y="3790"/>
                </a:cubicBezTo>
                <a:cubicBezTo>
                  <a:pt x="7121" y="3780"/>
                  <a:pt x="7074" y="3763"/>
                  <a:pt x="7035" y="3736"/>
                </a:cubicBezTo>
                <a:lnTo>
                  <a:pt x="4992" y="2336"/>
                </a:lnTo>
                <a:lnTo>
                  <a:pt x="4998" y="2333"/>
                </a:lnTo>
                <a:lnTo>
                  <a:pt x="1911" y="220"/>
                </a:lnTo>
                <a:cubicBezTo>
                  <a:pt x="1699" y="75"/>
                  <a:pt x="1419" y="2"/>
                  <a:pt x="1136" y="0"/>
                </a:cubicBezTo>
                <a:close/>
                <a:moveTo>
                  <a:pt x="10673" y="0"/>
                </a:moveTo>
                <a:cubicBezTo>
                  <a:pt x="9293" y="0"/>
                  <a:pt x="8177" y="734"/>
                  <a:pt x="8177" y="1638"/>
                </a:cubicBezTo>
                <a:cubicBezTo>
                  <a:pt x="8177" y="2543"/>
                  <a:pt x="9293" y="3277"/>
                  <a:pt x="10673" y="3277"/>
                </a:cubicBezTo>
                <a:cubicBezTo>
                  <a:pt x="12054" y="3277"/>
                  <a:pt x="13175" y="2543"/>
                  <a:pt x="13175" y="1638"/>
                </a:cubicBezTo>
                <a:cubicBezTo>
                  <a:pt x="13175" y="734"/>
                  <a:pt x="12054" y="0"/>
                  <a:pt x="10673" y="0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67" name="Group"/>
          <p:cNvSpPr/>
          <p:nvPr/>
        </p:nvSpPr>
        <p:spPr>
          <a:xfrm>
            <a:off x="20317127" y="12124160"/>
            <a:ext cx="832997" cy="1270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4" h="21527" extrusionOk="0">
                <a:moveTo>
                  <a:pt x="1136" y="0"/>
                </a:moveTo>
                <a:cubicBezTo>
                  <a:pt x="852" y="-2"/>
                  <a:pt x="565" y="68"/>
                  <a:pt x="344" y="209"/>
                </a:cubicBezTo>
                <a:cubicBezTo>
                  <a:pt x="-97" y="490"/>
                  <a:pt x="-118" y="951"/>
                  <a:pt x="304" y="1240"/>
                </a:cubicBezTo>
                <a:lnTo>
                  <a:pt x="6283" y="5333"/>
                </a:lnTo>
                <a:cubicBezTo>
                  <a:pt x="6441" y="5441"/>
                  <a:pt x="6612" y="5535"/>
                  <a:pt x="6793" y="5615"/>
                </a:cubicBezTo>
                <a:cubicBezTo>
                  <a:pt x="6974" y="5696"/>
                  <a:pt x="7165" y="5763"/>
                  <a:pt x="7362" y="5818"/>
                </a:cubicBezTo>
                <a:lnTo>
                  <a:pt x="7354" y="20598"/>
                </a:lnTo>
                <a:cubicBezTo>
                  <a:pt x="7354" y="21109"/>
                  <a:pt x="7991" y="21527"/>
                  <a:pt x="8771" y="21527"/>
                </a:cubicBezTo>
                <a:cubicBezTo>
                  <a:pt x="9553" y="21527"/>
                  <a:pt x="10183" y="21109"/>
                  <a:pt x="10183" y="20598"/>
                </a:cubicBezTo>
                <a:lnTo>
                  <a:pt x="10183" y="12520"/>
                </a:lnTo>
                <a:cubicBezTo>
                  <a:pt x="10193" y="12430"/>
                  <a:pt x="10253" y="12348"/>
                  <a:pt x="10345" y="12288"/>
                </a:cubicBezTo>
                <a:cubicBezTo>
                  <a:pt x="10431" y="12232"/>
                  <a:pt x="10545" y="12194"/>
                  <a:pt x="10673" y="12186"/>
                </a:cubicBezTo>
                <a:cubicBezTo>
                  <a:pt x="10812" y="12189"/>
                  <a:pt x="10937" y="12228"/>
                  <a:pt x="11031" y="12288"/>
                </a:cubicBezTo>
                <a:cubicBezTo>
                  <a:pt x="11125" y="12348"/>
                  <a:pt x="11186" y="12430"/>
                  <a:pt x="11196" y="12520"/>
                </a:cubicBezTo>
                <a:lnTo>
                  <a:pt x="11196" y="20598"/>
                </a:lnTo>
                <a:cubicBezTo>
                  <a:pt x="11196" y="21109"/>
                  <a:pt x="11826" y="21527"/>
                  <a:pt x="12607" y="21527"/>
                </a:cubicBezTo>
                <a:cubicBezTo>
                  <a:pt x="13388" y="21527"/>
                  <a:pt x="14025" y="21109"/>
                  <a:pt x="14025" y="20598"/>
                </a:cubicBezTo>
                <a:lnTo>
                  <a:pt x="14036" y="5810"/>
                </a:lnTo>
                <a:cubicBezTo>
                  <a:pt x="14227" y="5756"/>
                  <a:pt x="14411" y="5689"/>
                  <a:pt x="14586" y="5609"/>
                </a:cubicBezTo>
                <a:cubicBezTo>
                  <a:pt x="14761" y="5530"/>
                  <a:pt x="14927" y="5438"/>
                  <a:pt x="15081" y="5333"/>
                </a:cubicBezTo>
                <a:lnTo>
                  <a:pt x="21060" y="1240"/>
                </a:lnTo>
                <a:cubicBezTo>
                  <a:pt x="21482" y="951"/>
                  <a:pt x="21461" y="490"/>
                  <a:pt x="21020" y="209"/>
                </a:cubicBezTo>
                <a:cubicBezTo>
                  <a:pt x="20579" y="-73"/>
                  <a:pt x="19876" y="-69"/>
                  <a:pt x="19453" y="220"/>
                </a:cubicBezTo>
                <a:lnTo>
                  <a:pt x="16366" y="2333"/>
                </a:lnTo>
                <a:lnTo>
                  <a:pt x="16372" y="2336"/>
                </a:lnTo>
                <a:lnTo>
                  <a:pt x="14329" y="3736"/>
                </a:lnTo>
                <a:cubicBezTo>
                  <a:pt x="14290" y="3763"/>
                  <a:pt x="14243" y="3780"/>
                  <a:pt x="14193" y="3790"/>
                </a:cubicBezTo>
                <a:cubicBezTo>
                  <a:pt x="14143" y="3800"/>
                  <a:pt x="14089" y="3803"/>
                  <a:pt x="14036" y="3800"/>
                </a:cubicBezTo>
                <a:lnTo>
                  <a:pt x="13766" y="3800"/>
                </a:lnTo>
                <a:cubicBezTo>
                  <a:pt x="13748" y="3798"/>
                  <a:pt x="13730" y="3797"/>
                  <a:pt x="13712" y="3796"/>
                </a:cubicBezTo>
                <a:cubicBezTo>
                  <a:pt x="13694" y="3794"/>
                  <a:pt x="13676" y="3793"/>
                  <a:pt x="13657" y="3793"/>
                </a:cubicBezTo>
                <a:lnTo>
                  <a:pt x="7695" y="3793"/>
                </a:lnTo>
                <a:cubicBezTo>
                  <a:pt x="7677" y="3793"/>
                  <a:pt x="7658" y="3794"/>
                  <a:pt x="7640" y="3796"/>
                </a:cubicBezTo>
                <a:cubicBezTo>
                  <a:pt x="7622" y="3797"/>
                  <a:pt x="7604" y="3798"/>
                  <a:pt x="7586" y="3800"/>
                </a:cubicBezTo>
                <a:lnTo>
                  <a:pt x="7328" y="3800"/>
                </a:lnTo>
                <a:cubicBezTo>
                  <a:pt x="7275" y="3803"/>
                  <a:pt x="7221" y="3800"/>
                  <a:pt x="7171" y="3790"/>
                </a:cubicBezTo>
                <a:cubicBezTo>
                  <a:pt x="7121" y="3780"/>
                  <a:pt x="7074" y="3763"/>
                  <a:pt x="7035" y="3736"/>
                </a:cubicBezTo>
                <a:lnTo>
                  <a:pt x="4992" y="2336"/>
                </a:lnTo>
                <a:lnTo>
                  <a:pt x="4998" y="2333"/>
                </a:lnTo>
                <a:lnTo>
                  <a:pt x="1911" y="220"/>
                </a:lnTo>
                <a:cubicBezTo>
                  <a:pt x="1699" y="75"/>
                  <a:pt x="1419" y="2"/>
                  <a:pt x="1136" y="0"/>
                </a:cubicBezTo>
                <a:close/>
                <a:moveTo>
                  <a:pt x="10673" y="0"/>
                </a:moveTo>
                <a:cubicBezTo>
                  <a:pt x="9293" y="0"/>
                  <a:pt x="8177" y="734"/>
                  <a:pt x="8177" y="1638"/>
                </a:cubicBezTo>
                <a:cubicBezTo>
                  <a:pt x="8177" y="2543"/>
                  <a:pt x="9293" y="3277"/>
                  <a:pt x="10673" y="3277"/>
                </a:cubicBezTo>
                <a:cubicBezTo>
                  <a:pt x="12054" y="3277"/>
                  <a:pt x="13175" y="2543"/>
                  <a:pt x="13175" y="1638"/>
                </a:cubicBezTo>
                <a:cubicBezTo>
                  <a:pt x="13175" y="734"/>
                  <a:pt x="12054" y="0"/>
                  <a:pt x="10673" y="0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68" name="Group"/>
          <p:cNvSpPr/>
          <p:nvPr/>
        </p:nvSpPr>
        <p:spPr>
          <a:xfrm>
            <a:off x="23164336" y="7794281"/>
            <a:ext cx="832997" cy="1270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4" h="21527" extrusionOk="0">
                <a:moveTo>
                  <a:pt x="1136" y="0"/>
                </a:moveTo>
                <a:cubicBezTo>
                  <a:pt x="852" y="-2"/>
                  <a:pt x="565" y="68"/>
                  <a:pt x="344" y="209"/>
                </a:cubicBezTo>
                <a:cubicBezTo>
                  <a:pt x="-97" y="490"/>
                  <a:pt x="-118" y="951"/>
                  <a:pt x="304" y="1240"/>
                </a:cubicBezTo>
                <a:lnTo>
                  <a:pt x="6283" y="5333"/>
                </a:lnTo>
                <a:cubicBezTo>
                  <a:pt x="6441" y="5441"/>
                  <a:pt x="6612" y="5535"/>
                  <a:pt x="6793" y="5615"/>
                </a:cubicBezTo>
                <a:cubicBezTo>
                  <a:pt x="6974" y="5696"/>
                  <a:pt x="7165" y="5763"/>
                  <a:pt x="7362" y="5818"/>
                </a:cubicBezTo>
                <a:lnTo>
                  <a:pt x="7354" y="20598"/>
                </a:lnTo>
                <a:cubicBezTo>
                  <a:pt x="7354" y="21109"/>
                  <a:pt x="7991" y="21527"/>
                  <a:pt x="8771" y="21527"/>
                </a:cubicBezTo>
                <a:cubicBezTo>
                  <a:pt x="9553" y="21527"/>
                  <a:pt x="10183" y="21109"/>
                  <a:pt x="10183" y="20598"/>
                </a:cubicBezTo>
                <a:lnTo>
                  <a:pt x="10183" y="12520"/>
                </a:lnTo>
                <a:cubicBezTo>
                  <a:pt x="10193" y="12430"/>
                  <a:pt x="10253" y="12348"/>
                  <a:pt x="10345" y="12288"/>
                </a:cubicBezTo>
                <a:cubicBezTo>
                  <a:pt x="10431" y="12232"/>
                  <a:pt x="10545" y="12194"/>
                  <a:pt x="10673" y="12186"/>
                </a:cubicBezTo>
                <a:cubicBezTo>
                  <a:pt x="10812" y="12189"/>
                  <a:pt x="10937" y="12228"/>
                  <a:pt x="11031" y="12288"/>
                </a:cubicBezTo>
                <a:cubicBezTo>
                  <a:pt x="11125" y="12348"/>
                  <a:pt x="11186" y="12430"/>
                  <a:pt x="11196" y="12520"/>
                </a:cubicBezTo>
                <a:lnTo>
                  <a:pt x="11196" y="20598"/>
                </a:lnTo>
                <a:cubicBezTo>
                  <a:pt x="11196" y="21109"/>
                  <a:pt x="11826" y="21527"/>
                  <a:pt x="12607" y="21527"/>
                </a:cubicBezTo>
                <a:cubicBezTo>
                  <a:pt x="13388" y="21527"/>
                  <a:pt x="14025" y="21109"/>
                  <a:pt x="14025" y="20598"/>
                </a:cubicBezTo>
                <a:lnTo>
                  <a:pt x="14036" y="5810"/>
                </a:lnTo>
                <a:cubicBezTo>
                  <a:pt x="14227" y="5756"/>
                  <a:pt x="14411" y="5689"/>
                  <a:pt x="14586" y="5609"/>
                </a:cubicBezTo>
                <a:cubicBezTo>
                  <a:pt x="14761" y="5530"/>
                  <a:pt x="14927" y="5438"/>
                  <a:pt x="15081" y="5333"/>
                </a:cubicBezTo>
                <a:lnTo>
                  <a:pt x="21060" y="1240"/>
                </a:lnTo>
                <a:cubicBezTo>
                  <a:pt x="21482" y="951"/>
                  <a:pt x="21461" y="490"/>
                  <a:pt x="21020" y="209"/>
                </a:cubicBezTo>
                <a:cubicBezTo>
                  <a:pt x="20579" y="-73"/>
                  <a:pt x="19876" y="-69"/>
                  <a:pt x="19453" y="220"/>
                </a:cubicBezTo>
                <a:lnTo>
                  <a:pt x="16366" y="2333"/>
                </a:lnTo>
                <a:lnTo>
                  <a:pt x="16372" y="2336"/>
                </a:lnTo>
                <a:lnTo>
                  <a:pt x="14329" y="3736"/>
                </a:lnTo>
                <a:cubicBezTo>
                  <a:pt x="14290" y="3763"/>
                  <a:pt x="14243" y="3780"/>
                  <a:pt x="14193" y="3790"/>
                </a:cubicBezTo>
                <a:cubicBezTo>
                  <a:pt x="14143" y="3800"/>
                  <a:pt x="14089" y="3803"/>
                  <a:pt x="14036" y="3800"/>
                </a:cubicBezTo>
                <a:lnTo>
                  <a:pt x="13766" y="3800"/>
                </a:lnTo>
                <a:cubicBezTo>
                  <a:pt x="13748" y="3798"/>
                  <a:pt x="13730" y="3797"/>
                  <a:pt x="13712" y="3796"/>
                </a:cubicBezTo>
                <a:cubicBezTo>
                  <a:pt x="13694" y="3794"/>
                  <a:pt x="13676" y="3793"/>
                  <a:pt x="13657" y="3793"/>
                </a:cubicBezTo>
                <a:lnTo>
                  <a:pt x="7695" y="3793"/>
                </a:lnTo>
                <a:cubicBezTo>
                  <a:pt x="7677" y="3793"/>
                  <a:pt x="7658" y="3794"/>
                  <a:pt x="7640" y="3796"/>
                </a:cubicBezTo>
                <a:cubicBezTo>
                  <a:pt x="7622" y="3797"/>
                  <a:pt x="7604" y="3798"/>
                  <a:pt x="7586" y="3800"/>
                </a:cubicBezTo>
                <a:lnTo>
                  <a:pt x="7328" y="3800"/>
                </a:lnTo>
                <a:cubicBezTo>
                  <a:pt x="7275" y="3803"/>
                  <a:pt x="7221" y="3800"/>
                  <a:pt x="7171" y="3790"/>
                </a:cubicBezTo>
                <a:cubicBezTo>
                  <a:pt x="7121" y="3780"/>
                  <a:pt x="7074" y="3763"/>
                  <a:pt x="7035" y="3736"/>
                </a:cubicBezTo>
                <a:lnTo>
                  <a:pt x="4992" y="2336"/>
                </a:lnTo>
                <a:lnTo>
                  <a:pt x="4998" y="2333"/>
                </a:lnTo>
                <a:lnTo>
                  <a:pt x="1911" y="220"/>
                </a:lnTo>
                <a:cubicBezTo>
                  <a:pt x="1699" y="75"/>
                  <a:pt x="1419" y="2"/>
                  <a:pt x="1136" y="0"/>
                </a:cubicBezTo>
                <a:close/>
                <a:moveTo>
                  <a:pt x="10673" y="0"/>
                </a:moveTo>
                <a:cubicBezTo>
                  <a:pt x="9293" y="0"/>
                  <a:pt x="8177" y="734"/>
                  <a:pt x="8177" y="1638"/>
                </a:cubicBezTo>
                <a:cubicBezTo>
                  <a:pt x="8177" y="2543"/>
                  <a:pt x="9293" y="3277"/>
                  <a:pt x="10673" y="3277"/>
                </a:cubicBezTo>
                <a:cubicBezTo>
                  <a:pt x="12054" y="3277"/>
                  <a:pt x="13175" y="2543"/>
                  <a:pt x="13175" y="1638"/>
                </a:cubicBezTo>
                <a:cubicBezTo>
                  <a:pt x="13175" y="734"/>
                  <a:pt x="12054" y="0"/>
                  <a:pt x="10673" y="0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69" name="Group"/>
          <p:cNvSpPr/>
          <p:nvPr/>
        </p:nvSpPr>
        <p:spPr>
          <a:xfrm>
            <a:off x="478021" y="7645131"/>
            <a:ext cx="832997" cy="1270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4" h="21527" extrusionOk="0">
                <a:moveTo>
                  <a:pt x="1136" y="0"/>
                </a:moveTo>
                <a:cubicBezTo>
                  <a:pt x="852" y="-2"/>
                  <a:pt x="565" y="68"/>
                  <a:pt x="344" y="209"/>
                </a:cubicBezTo>
                <a:cubicBezTo>
                  <a:pt x="-97" y="490"/>
                  <a:pt x="-118" y="951"/>
                  <a:pt x="304" y="1240"/>
                </a:cubicBezTo>
                <a:lnTo>
                  <a:pt x="6283" y="5333"/>
                </a:lnTo>
                <a:cubicBezTo>
                  <a:pt x="6441" y="5441"/>
                  <a:pt x="6612" y="5535"/>
                  <a:pt x="6793" y="5615"/>
                </a:cubicBezTo>
                <a:cubicBezTo>
                  <a:pt x="6974" y="5696"/>
                  <a:pt x="7165" y="5763"/>
                  <a:pt x="7362" y="5818"/>
                </a:cubicBezTo>
                <a:lnTo>
                  <a:pt x="7354" y="20598"/>
                </a:lnTo>
                <a:cubicBezTo>
                  <a:pt x="7354" y="21109"/>
                  <a:pt x="7991" y="21527"/>
                  <a:pt x="8771" y="21527"/>
                </a:cubicBezTo>
                <a:cubicBezTo>
                  <a:pt x="9553" y="21527"/>
                  <a:pt x="10183" y="21109"/>
                  <a:pt x="10183" y="20598"/>
                </a:cubicBezTo>
                <a:lnTo>
                  <a:pt x="10183" y="12520"/>
                </a:lnTo>
                <a:cubicBezTo>
                  <a:pt x="10193" y="12430"/>
                  <a:pt x="10253" y="12348"/>
                  <a:pt x="10345" y="12288"/>
                </a:cubicBezTo>
                <a:cubicBezTo>
                  <a:pt x="10431" y="12232"/>
                  <a:pt x="10545" y="12194"/>
                  <a:pt x="10673" y="12186"/>
                </a:cubicBezTo>
                <a:cubicBezTo>
                  <a:pt x="10812" y="12189"/>
                  <a:pt x="10937" y="12228"/>
                  <a:pt x="11031" y="12288"/>
                </a:cubicBezTo>
                <a:cubicBezTo>
                  <a:pt x="11125" y="12348"/>
                  <a:pt x="11186" y="12430"/>
                  <a:pt x="11196" y="12520"/>
                </a:cubicBezTo>
                <a:lnTo>
                  <a:pt x="11196" y="20598"/>
                </a:lnTo>
                <a:cubicBezTo>
                  <a:pt x="11196" y="21109"/>
                  <a:pt x="11826" y="21527"/>
                  <a:pt x="12607" y="21527"/>
                </a:cubicBezTo>
                <a:cubicBezTo>
                  <a:pt x="13388" y="21527"/>
                  <a:pt x="14025" y="21109"/>
                  <a:pt x="14025" y="20598"/>
                </a:cubicBezTo>
                <a:lnTo>
                  <a:pt x="14036" y="5810"/>
                </a:lnTo>
                <a:cubicBezTo>
                  <a:pt x="14227" y="5756"/>
                  <a:pt x="14411" y="5689"/>
                  <a:pt x="14586" y="5609"/>
                </a:cubicBezTo>
                <a:cubicBezTo>
                  <a:pt x="14761" y="5530"/>
                  <a:pt x="14927" y="5438"/>
                  <a:pt x="15081" y="5333"/>
                </a:cubicBezTo>
                <a:lnTo>
                  <a:pt x="21060" y="1240"/>
                </a:lnTo>
                <a:cubicBezTo>
                  <a:pt x="21482" y="951"/>
                  <a:pt x="21461" y="490"/>
                  <a:pt x="21020" y="209"/>
                </a:cubicBezTo>
                <a:cubicBezTo>
                  <a:pt x="20579" y="-73"/>
                  <a:pt x="19876" y="-69"/>
                  <a:pt x="19453" y="220"/>
                </a:cubicBezTo>
                <a:lnTo>
                  <a:pt x="16366" y="2333"/>
                </a:lnTo>
                <a:lnTo>
                  <a:pt x="16372" y="2336"/>
                </a:lnTo>
                <a:lnTo>
                  <a:pt x="14329" y="3736"/>
                </a:lnTo>
                <a:cubicBezTo>
                  <a:pt x="14290" y="3763"/>
                  <a:pt x="14243" y="3780"/>
                  <a:pt x="14193" y="3790"/>
                </a:cubicBezTo>
                <a:cubicBezTo>
                  <a:pt x="14143" y="3800"/>
                  <a:pt x="14089" y="3803"/>
                  <a:pt x="14036" y="3800"/>
                </a:cubicBezTo>
                <a:lnTo>
                  <a:pt x="13766" y="3800"/>
                </a:lnTo>
                <a:cubicBezTo>
                  <a:pt x="13748" y="3798"/>
                  <a:pt x="13730" y="3797"/>
                  <a:pt x="13712" y="3796"/>
                </a:cubicBezTo>
                <a:cubicBezTo>
                  <a:pt x="13694" y="3794"/>
                  <a:pt x="13676" y="3793"/>
                  <a:pt x="13657" y="3793"/>
                </a:cubicBezTo>
                <a:lnTo>
                  <a:pt x="7695" y="3793"/>
                </a:lnTo>
                <a:cubicBezTo>
                  <a:pt x="7677" y="3793"/>
                  <a:pt x="7658" y="3794"/>
                  <a:pt x="7640" y="3796"/>
                </a:cubicBezTo>
                <a:cubicBezTo>
                  <a:pt x="7622" y="3797"/>
                  <a:pt x="7604" y="3798"/>
                  <a:pt x="7586" y="3800"/>
                </a:cubicBezTo>
                <a:lnTo>
                  <a:pt x="7328" y="3800"/>
                </a:lnTo>
                <a:cubicBezTo>
                  <a:pt x="7275" y="3803"/>
                  <a:pt x="7221" y="3800"/>
                  <a:pt x="7171" y="3790"/>
                </a:cubicBezTo>
                <a:cubicBezTo>
                  <a:pt x="7121" y="3780"/>
                  <a:pt x="7074" y="3763"/>
                  <a:pt x="7035" y="3736"/>
                </a:cubicBezTo>
                <a:lnTo>
                  <a:pt x="4992" y="2336"/>
                </a:lnTo>
                <a:lnTo>
                  <a:pt x="4998" y="2333"/>
                </a:lnTo>
                <a:lnTo>
                  <a:pt x="1911" y="220"/>
                </a:lnTo>
                <a:cubicBezTo>
                  <a:pt x="1699" y="75"/>
                  <a:pt x="1419" y="2"/>
                  <a:pt x="1136" y="0"/>
                </a:cubicBezTo>
                <a:close/>
                <a:moveTo>
                  <a:pt x="10673" y="0"/>
                </a:moveTo>
                <a:cubicBezTo>
                  <a:pt x="9293" y="0"/>
                  <a:pt x="8177" y="734"/>
                  <a:pt x="8177" y="1638"/>
                </a:cubicBezTo>
                <a:cubicBezTo>
                  <a:pt x="8177" y="2543"/>
                  <a:pt x="9293" y="3277"/>
                  <a:pt x="10673" y="3277"/>
                </a:cubicBezTo>
                <a:cubicBezTo>
                  <a:pt x="12054" y="3277"/>
                  <a:pt x="13175" y="2543"/>
                  <a:pt x="13175" y="1638"/>
                </a:cubicBezTo>
                <a:cubicBezTo>
                  <a:pt x="13175" y="734"/>
                  <a:pt x="12054" y="0"/>
                  <a:pt x="10673" y="0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70" name="Group"/>
          <p:cNvSpPr/>
          <p:nvPr/>
        </p:nvSpPr>
        <p:spPr>
          <a:xfrm>
            <a:off x="14622710" y="12124160"/>
            <a:ext cx="832997" cy="1270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4" h="21527" extrusionOk="0">
                <a:moveTo>
                  <a:pt x="1136" y="0"/>
                </a:moveTo>
                <a:cubicBezTo>
                  <a:pt x="852" y="-2"/>
                  <a:pt x="565" y="68"/>
                  <a:pt x="344" y="209"/>
                </a:cubicBezTo>
                <a:cubicBezTo>
                  <a:pt x="-97" y="490"/>
                  <a:pt x="-118" y="951"/>
                  <a:pt x="304" y="1240"/>
                </a:cubicBezTo>
                <a:lnTo>
                  <a:pt x="6283" y="5333"/>
                </a:lnTo>
                <a:cubicBezTo>
                  <a:pt x="6441" y="5441"/>
                  <a:pt x="6612" y="5535"/>
                  <a:pt x="6793" y="5615"/>
                </a:cubicBezTo>
                <a:cubicBezTo>
                  <a:pt x="6974" y="5696"/>
                  <a:pt x="7165" y="5763"/>
                  <a:pt x="7362" y="5818"/>
                </a:cubicBezTo>
                <a:lnTo>
                  <a:pt x="7354" y="20598"/>
                </a:lnTo>
                <a:cubicBezTo>
                  <a:pt x="7354" y="21109"/>
                  <a:pt x="7991" y="21527"/>
                  <a:pt x="8771" y="21527"/>
                </a:cubicBezTo>
                <a:cubicBezTo>
                  <a:pt x="9553" y="21527"/>
                  <a:pt x="10183" y="21109"/>
                  <a:pt x="10183" y="20598"/>
                </a:cubicBezTo>
                <a:lnTo>
                  <a:pt x="10183" y="12520"/>
                </a:lnTo>
                <a:cubicBezTo>
                  <a:pt x="10193" y="12430"/>
                  <a:pt x="10253" y="12348"/>
                  <a:pt x="10345" y="12288"/>
                </a:cubicBezTo>
                <a:cubicBezTo>
                  <a:pt x="10431" y="12232"/>
                  <a:pt x="10545" y="12194"/>
                  <a:pt x="10673" y="12186"/>
                </a:cubicBezTo>
                <a:cubicBezTo>
                  <a:pt x="10812" y="12189"/>
                  <a:pt x="10937" y="12228"/>
                  <a:pt x="11031" y="12288"/>
                </a:cubicBezTo>
                <a:cubicBezTo>
                  <a:pt x="11125" y="12348"/>
                  <a:pt x="11186" y="12430"/>
                  <a:pt x="11196" y="12520"/>
                </a:cubicBezTo>
                <a:lnTo>
                  <a:pt x="11196" y="20598"/>
                </a:lnTo>
                <a:cubicBezTo>
                  <a:pt x="11196" y="21109"/>
                  <a:pt x="11826" y="21527"/>
                  <a:pt x="12607" y="21527"/>
                </a:cubicBezTo>
                <a:cubicBezTo>
                  <a:pt x="13388" y="21527"/>
                  <a:pt x="14025" y="21109"/>
                  <a:pt x="14025" y="20598"/>
                </a:cubicBezTo>
                <a:lnTo>
                  <a:pt x="14036" y="5810"/>
                </a:lnTo>
                <a:cubicBezTo>
                  <a:pt x="14227" y="5756"/>
                  <a:pt x="14411" y="5689"/>
                  <a:pt x="14586" y="5609"/>
                </a:cubicBezTo>
                <a:cubicBezTo>
                  <a:pt x="14761" y="5530"/>
                  <a:pt x="14927" y="5438"/>
                  <a:pt x="15081" y="5333"/>
                </a:cubicBezTo>
                <a:lnTo>
                  <a:pt x="21060" y="1240"/>
                </a:lnTo>
                <a:cubicBezTo>
                  <a:pt x="21482" y="951"/>
                  <a:pt x="21461" y="490"/>
                  <a:pt x="21020" y="209"/>
                </a:cubicBezTo>
                <a:cubicBezTo>
                  <a:pt x="20579" y="-73"/>
                  <a:pt x="19876" y="-69"/>
                  <a:pt x="19453" y="220"/>
                </a:cubicBezTo>
                <a:lnTo>
                  <a:pt x="16366" y="2333"/>
                </a:lnTo>
                <a:lnTo>
                  <a:pt x="16372" y="2336"/>
                </a:lnTo>
                <a:lnTo>
                  <a:pt x="14329" y="3736"/>
                </a:lnTo>
                <a:cubicBezTo>
                  <a:pt x="14290" y="3763"/>
                  <a:pt x="14243" y="3780"/>
                  <a:pt x="14193" y="3790"/>
                </a:cubicBezTo>
                <a:cubicBezTo>
                  <a:pt x="14143" y="3800"/>
                  <a:pt x="14089" y="3803"/>
                  <a:pt x="14036" y="3800"/>
                </a:cubicBezTo>
                <a:lnTo>
                  <a:pt x="13766" y="3800"/>
                </a:lnTo>
                <a:cubicBezTo>
                  <a:pt x="13748" y="3798"/>
                  <a:pt x="13730" y="3797"/>
                  <a:pt x="13712" y="3796"/>
                </a:cubicBezTo>
                <a:cubicBezTo>
                  <a:pt x="13694" y="3794"/>
                  <a:pt x="13676" y="3793"/>
                  <a:pt x="13657" y="3793"/>
                </a:cubicBezTo>
                <a:lnTo>
                  <a:pt x="7695" y="3793"/>
                </a:lnTo>
                <a:cubicBezTo>
                  <a:pt x="7677" y="3793"/>
                  <a:pt x="7658" y="3794"/>
                  <a:pt x="7640" y="3796"/>
                </a:cubicBezTo>
                <a:cubicBezTo>
                  <a:pt x="7622" y="3797"/>
                  <a:pt x="7604" y="3798"/>
                  <a:pt x="7586" y="3800"/>
                </a:cubicBezTo>
                <a:lnTo>
                  <a:pt x="7328" y="3800"/>
                </a:lnTo>
                <a:cubicBezTo>
                  <a:pt x="7275" y="3803"/>
                  <a:pt x="7221" y="3800"/>
                  <a:pt x="7171" y="3790"/>
                </a:cubicBezTo>
                <a:cubicBezTo>
                  <a:pt x="7121" y="3780"/>
                  <a:pt x="7074" y="3763"/>
                  <a:pt x="7035" y="3736"/>
                </a:cubicBezTo>
                <a:lnTo>
                  <a:pt x="4992" y="2336"/>
                </a:lnTo>
                <a:lnTo>
                  <a:pt x="4998" y="2333"/>
                </a:lnTo>
                <a:lnTo>
                  <a:pt x="1911" y="220"/>
                </a:lnTo>
                <a:cubicBezTo>
                  <a:pt x="1699" y="75"/>
                  <a:pt x="1419" y="2"/>
                  <a:pt x="1136" y="0"/>
                </a:cubicBezTo>
                <a:close/>
                <a:moveTo>
                  <a:pt x="10673" y="0"/>
                </a:moveTo>
                <a:cubicBezTo>
                  <a:pt x="9293" y="0"/>
                  <a:pt x="8177" y="734"/>
                  <a:pt x="8177" y="1638"/>
                </a:cubicBezTo>
                <a:cubicBezTo>
                  <a:pt x="8177" y="2543"/>
                  <a:pt x="9293" y="3277"/>
                  <a:pt x="10673" y="3277"/>
                </a:cubicBezTo>
                <a:cubicBezTo>
                  <a:pt x="12054" y="3277"/>
                  <a:pt x="13175" y="2543"/>
                  <a:pt x="13175" y="1638"/>
                </a:cubicBezTo>
                <a:cubicBezTo>
                  <a:pt x="13175" y="734"/>
                  <a:pt x="12054" y="0"/>
                  <a:pt x="10673" y="0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71" name="Group"/>
          <p:cNvSpPr/>
          <p:nvPr/>
        </p:nvSpPr>
        <p:spPr>
          <a:xfrm>
            <a:off x="4133727" y="7794281"/>
            <a:ext cx="832997" cy="1270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4" h="21527" extrusionOk="0">
                <a:moveTo>
                  <a:pt x="1136" y="0"/>
                </a:moveTo>
                <a:cubicBezTo>
                  <a:pt x="852" y="-2"/>
                  <a:pt x="565" y="68"/>
                  <a:pt x="344" y="209"/>
                </a:cubicBezTo>
                <a:cubicBezTo>
                  <a:pt x="-97" y="490"/>
                  <a:pt x="-118" y="951"/>
                  <a:pt x="304" y="1240"/>
                </a:cubicBezTo>
                <a:lnTo>
                  <a:pt x="6283" y="5333"/>
                </a:lnTo>
                <a:cubicBezTo>
                  <a:pt x="6441" y="5441"/>
                  <a:pt x="6612" y="5535"/>
                  <a:pt x="6793" y="5615"/>
                </a:cubicBezTo>
                <a:cubicBezTo>
                  <a:pt x="6974" y="5696"/>
                  <a:pt x="7165" y="5763"/>
                  <a:pt x="7362" y="5818"/>
                </a:cubicBezTo>
                <a:lnTo>
                  <a:pt x="7354" y="20598"/>
                </a:lnTo>
                <a:cubicBezTo>
                  <a:pt x="7354" y="21109"/>
                  <a:pt x="7991" y="21527"/>
                  <a:pt x="8771" y="21527"/>
                </a:cubicBezTo>
                <a:cubicBezTo>
                  <a:pt x="9553" y="21527"/>
                  <a:pt x="10183" y="21109"/>
                  <a:pt x="10183" y="20598"/>
                </a:cubicBezTo>
                <a:lnTo>
                  <a:pt x="10183" y="12520"/>
                </a:lnTo>
                <a:cubicBezTo>
                  <a:pt x="10193" y="12430"/>
                  <a:pt x="10253" y="12348"/>
                  <a:pt x="10345" y="12288"/>
                </a:cubicBezTo>
                <a:cubicBezTo>
                  <a:pt x="10431" y="12232"/>
                  <a:pt x="10545" y="12194"/>
                  <a:pt x="10673" y="12186"/>
                </a:cubicBezTo>
                <a:cubicBezTo>
                  <a:pt x="10812" y="12189"/>
                  <a:pt x="10937" y="12228"/>
                  <a:pt x="11031" y="12288"/>
                </a:cubicBezTo>
                <a:cubicBezTo>
                  <a:pt x="11125" y="12348"/>
                  <a:pt x="11186" y="12430"/>
                  <a:pt x="11196" y="12520"/>
                </a:cubicBezTo>
                <a:lnTo>
                  <a:pt x="11196" y="20598"/>
                </a:lnTo>
                <a:cubicBezTo>
                  <a:pt x="11196" y="21109"/>
                  <a:pt x="11826" y="21527"/>
                  <a:pt x="12607" y="21527"/>
                </a:cubicBezTo>
                <a:cubicBezTo>
                  <a:pt x="13388" y="21527"/>
                  <a:pt x="14025" y="21109"/>
                  <a:pt x="14025" y="20598"/>
                </a:cubicBezTo>
                <a:lnTo>
                  <a:pt x="14036" y="5810"/>
                </a:lnTo>
                <a:cubicBezTo>
                  <a:pt x="14227" y="5756"/>
                  <a:pt x="14411" y="5689"/>
                  <a:pt x="14586" y="5609"/>
                </a:cubicBezTo>
                <a:cubicBezTo>
                  <a:pt x="14761" y="5530"/>
                  <a:pt x="14927" y="5438"/>
                  <a:pt x="15081" y="5333"/>
                </a:cubicBezTo>
                <a:lnTo>
                  <a:pt x="21060" y="1240"/>
                </a:lnTo>
                <a:cubicBezTo>
                  <a:pt x="21482" y="951"/>
                  <a:pt x="21461" y="490"/>
                  <a:pt x="21020" y="209"/>
                </a:cubicBezTo>
                <a:cubicBezTo>
                  <a:pt x="20579" y="-73"/>
                  <a:pt x="19876" y="-69"/>
                  <a:pt x="19453" y="220"/>
                </a:cubicBezTo>
                <a:lnTo>
                  <a:pt x="16366" y="2333"/>
                </a:lnTo>
                <a:lnTo>
                  <a:pt x="16372" y="2336"/>
                </a:lnTo>
                <a:lnTo>
                  <a:pt x="14329" y="3736"/>
                </a:lnTo>
                <a:cubicBezTo>
                  <a:pt x="14290" y="3763"/>
                  <a:pt x="14243" y="3780"/>
                  <a:pt x="14193" y="3790"/>
                </a:cubicBezTo>
                <a:cubicBezTo>
                  <a:pt x="14143" y="3800"/>
                  <a:pt x="14089" y="3803"/>
                  <a:pt x="14036" y="3800"/>
                </a:cubicBezTo>
                <a:lnTo>
                  <a:pt x="13766" y="3800"/>
                </a:lnTo>
                <a:cubicBezTo>
                  <a:pt x="13748" y="3798"/>
                  <a:pt x="13730" y="3797"/>
                  <a:pt x="13712" y="3796"/>
                </a:cubicBezTo>
                <a:cubicBezTo>
                  <a:pt x="13694" y="3794"/>
                  <a:pt x="13676" y="3793"/>
                  <a:pt x="13657" y="3793"/>
                </a:cubicBezTo>
                <a:lnTo>
                  <a:pt x="7695" y="3793"/>
                </a:lnTo>
                <a:cubicBezTo>
                  <a:pt x="7677" y="3793"/>
                  <a:pt x="7658" y="3794"/>
                  <a:pt x="7640" y="3796"/>
                </a:cubicBezTo>
                <a:cubicBezTo>
                  <a:pt x="7622" y="3797"/>
                  <a:pt x="7604" y="3798"/>
                  <a:pt x="7586" y="3800"/>
                </a:cubicBezTo>
                <a:lnTo>
                  <a:pt x="7328" y="3800"/>
                </a:lnTo>
                <a:cubicBezTo>
                  <a:pt x="7275" y="3803"/>
                  <a:pt x="7221" y="3800"/>
                  <a:pt x="7171" y="3790"/>
                </a:cubicBezTo>
                <a:cubicBezTo>
                  <a:pt x="7121" y="3780"/>
                  <a:pt x="7074" y="3763"/>
                  <a:pt x="7035" y="3736"/>
                </a:cubicBezTo>
                <a:lnTo>
                  <a:pt x="4992" y="2336"/>
                </a:lnTo>
                <a:lnTo>
                  <a:pt x="4998" y="2333"/>
                </a:lnTo>
                <a:lnTo>
                  <a:pt x="1911" y="220"/>
                </a:lnTo>
                <a:cubicBezTo>
                  <a:pt x="1699" y="75"/>
                  <a:pt x="1419" y="2"/>
                  <a:pt x="1136" y="0"/>
                </a:cubicBezTo>
                <a:close/>
                <a:moveTo>
                  <a:pt x="10673" y="0"/>
                </a:moveTo>
                <a:cubicBezTo>
                  <a:pt x="9293" y="0"/>
                  <a:pt x="8177" y="734"/>
                  <a:pt x="8177" y="1638"/>
                </a:cubicBezTo>
                <a:cubicBezTo>
                  <a:pt x="8177" y="2543"/>
                  <a:pt x="9293" y="3277"/>
                  <a:pt x="10673" y="3277"/>
                </a:cubicBezTo>
                <a:cubicBezTo>
                  <a:pt x="12054" y="3277"/>
                  <a:pt x="13175" y="2543"/>
                  <a:pt x="13175" y="1638"/>
                </a:cubicBezTo>
                <a:cubicBezTo>
                  <a:pt x="13175" y="734"/>
                  <a:pt x="12054" y="0"/>
                  <a:pt x="10673" y="0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72" name="Group"/>
          <p:cNvSpPr/>
          <p:nvPr/>
        </p:nvSpPr>
        <p:spPr>
          <a:xfrm>
            <a:off x="15670217" y="7645131"/>
            <a:ext cx="832997" cy="1270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4" h="21527" extrusionOk="0">
                <a:moveTo>
                  <a:pt x="1136" y="0"/>
                </a:moveTo>
                <a:cubicBezTo>
                  <a:pt x="852" y="-2"/>
                  <a:pt x="565" y="68"/>
                  <a:pt x="344" y="209"/>
                </a:cubicBezTo>
                <a:cubicBezTo>
                  <a:pt x="-97" y="490"/>
                  <a:pt x="-118" y="951"/>
                  <a:pt x="304" y="1240"/>
                </a:cubicBezTo>
                <a:lnTo>
                  <a:pt x="6283" y="5333"/>
                </a:lnTo>
                <a:cubicBezTo>
                  <a:pt x="6441" y="5441"/>
                  <a:pt x="6612" y="5535"/>
                  <a:pt x="6793" y="5615"/>
                </a:cubicBezTo>
                <a:cubicBezTo>
                  <a:pt x="6974" y="5696"/>
                  <a:pt x="7165" y="5763"/>
                  <a:pt x="7362" y="5818"/>
                </a:cubicBezTo>
                <a:lnTo>
                  <a:pt x="7354" y="20598"/>
                </a:lnTo>
                <a:cubicBezTo>
                  <a:pt x="7354" y="21109"/>
                  <a:pt x="7991" y="21527"/>
                  <a:pt x="8771" y="21527"/>
                </a:cubicBezTo>
                <a:cubicBezTo>
                  <a:pt x="9553" y="21527"/>
                  <a:pt x="10183" y="21109"/>
                  <a:pt x="10183" y="20598"/>
                </a:cubicBezTo>
                <a:lnTo>
                  <a:pt x="10183" y="12520"/>
                </a:lnTo>
                <a:cubicBezTo>
                  <a:pt x="10193" y="12430"/>
                  <a:pt x="10253" y="12348"/>
                  <a:pt x="10345" y="12288"/>
                </a:cubicBezTo>
                <a:cubicBezTo>
                  <a:pt x="10431" y="12232"/>
                  <a:pt x="10545" y="12194"/>
                  <a:pt x="10673" y="12186"/>
                </a:cubicBezTo>
                <a:cubicBezTo>
                  <a:pt x="10812" y="12189"/>
                  <a:pt x="10937" y="12228"/>
                  <a:pt x="11031" y="12288"/>
                </a:cubicBezTo>
                <a:cubicBezTo>
                  <a:pt x="11125" y="12348"/>
                  <a:pt x="11186" y="12430"/>
                  <a:pt x="11196" y="12520"/>
                </a:cubicBezTo>
                <a:lnTo>
                  <a:pt x="11196" y="20598"/>
                </a:lnTo>
                <a:cubicBezTo>
                  <a:pt x="11196" y="21109"/>
                  <a:pt x="11826" y="21527"/>
                  <a:pt x="12607" y="21527"/>
                </a:cubicBezTo>
                <a:cubicBezTo>
                  <a:pt x="13388" y="21527"/>
                  <a:pt x="14025" y="21109"/>
                  <a:pt x="14025" y="20598"/>
                </a:cubicBezTo>
                <a:lnTo>
                  <a:pt x="14036" y="5810"/>
                </a:lnTo>
                <a:cubicBezTo>
                  <a:pt x="14227" y="5756"/>
                  <a:pt x="14411" y="5689"/>
                  <a:pt x="14586" y="5609"/>
                </a:cubicBezTo>
                <a:cubicBezTo>
                  <a:pt x="14761" y="5530"/>
                  <a:pt x="14927" y="5438"/>
                  <a:pt x="15081" y="5333"/>
                </a:cubicBezTo>
                <a:lnTo>
                  <a:pt x="21060" y="1240"/>
                </a:lnTo>
                <a:cubicBezTo>
                  <a:pt x="21482" y="951"/>
                  <a:pt x="21461" y="490"/>
                  <a:pt x="21020" y="209"/>
                </a:cubicBezTo>
                <a:cubicBezTo>
                  <a:pt x="20579" y="-73"/>
                  <a:pt x="19876" y="-69"/>
                  <a:pt x="19453" y="220"/>
                </a:cubicBezTo>
                <a:lnTo>
                  <a:pt x="16366" y="2333"/>
                </a:lnTo>
                <a:lnTo>
                  <a:pt x="16372" y="2336"/>
                </a:lnTo>
                <a:lnTo>
                  <a:pt x="14329" y="3736"/>
                </a:lnTo>
                <a:cubicBezTo>
                  <a:pt x="14290" y="3763"/>
                  <a:pt x="14243" y="3780"/>
                  <a:pt x="14193" y="3790"/>
                </a:cubicBezTo>
                <a:cubicBezTo>
                  <a:pt x="14143" y="3800"/>
                  <a:pt x="14089" y="3803"/>
                  <a:pt x="14036" y="3800"/>
                </a:cubicBezTo>
                <a:lnTo>
                  <a:pt x="13766" y="3800"/>
                </a:lnTo>
                <a:cubicBezTo>
                  <a:pt x="13748" y="3798"/>
                  <a:pt x="13730" y="3797"/>
                  <a:pt x="13712" y="3796"/>
                </a:cubicBezTo>
                <a:cubicBezTo>
                  <a:pt x="13694" y="3794"/>
                  <a:pt x="13676" y="3793"/>
                  <a:pt x="13657" y="3793"/>
                </a:cubicBezTo>
                <a:lnTo>
                  <a:pt x="7695" y="3793"/>
                </a:lnTo>
                <a:cubicBezTo>
                  <a:pt x="7677" y="3793"/>
                  <a:pt x="7658" y="3794"/>
                  <a:pt x="7640" y="3796"/>
                </a:cubicBezTo>
                <a:cubicBezTo>
                  <a:pt x="7622" y="3797"/>
                  <a:pt x="7604" y="3798"/>
                  <a:pt x="7586" y="3800"/>
                </a:cubicBezTo>
                <a:lnTo>
                  <a:pt x="7328" y="3800"/>
                </a:lnTo>
                <a:cubicBezTo>
                  <a:pt x="7275" y="3803"/>
                  <a:pt x="7221" y="3800"/>
                  <a:pt x="7171" y="3790"/>
                </a:cubicBezTo>
                <a:cubicBezTo>
                  <a:pt x="7121" y="3780"/>
                  <a:pt x="7074" y="3763"/>
                  <a:pt x="7035" y="3736"/>
                </a:cubicBezTo>
                <a:lnTo>
                  <a:pt x="4992" y="2336"/>
                </a:lnTo>
                <a:lnTo>
                  <a:pt x="4998" y="2333"/>
                </a:lnTo>
                <a:lnTo>
                  <a:pt x="1911" y="220"/>
                </a:lnTo>
                <a:cubicBezTo>
                  <a:pt x="1699" y="75"/>
                  <a:pt x="1419" y="2"/>
                  <a:pt x="1136" y="0"/>
                </a:cubicBezTo>
                <a:close/>
                <a:moveTo>
                  <a:pt x="10673" y="0"/>
                </a:moveTo>
                <a:cubicBezTo>
                  <a:pt x="9293" y="0"/>
                  <a:pt x="8177" y="734"/>
                  <a:pt x="8177" y="1638"/>
                </a:cubicBezTo>
                <a:cubicBezTo>
                  <a:pt x="8177" y="2543"/>
                  <a:pt x="9293" y="3277"/>
                  <a:pt x="10673" y="3277"/>
                </a:cubicBezTo>
                <a:cubicBezTo>
                  <a:pt x="12054" y="3277"/>
                  <a:pt x="13175" y="2543"/>
                  <a:pt x="13175" y="1638"/>
                </a:cubicBezTo>
                <a:cubicBezTo>
                  <a:pt x="13175" y="734"/>
                  <a:pt x="12054" y="0"/>
                  <a:pt x="10673" y="0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73" name="Group"/>
          <p:cNvSpPr/>
          <p:nvPr/>
        </p:nvSpPr>
        <p:spPr>
          <a:xfrm>
            <a:off x="17543747" y="7645131"/>
            <a:ext cx="832997" cy="1270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4" h="21527" extrusionOk="0">
                <a:moveTo>
                  <a:pt x="1136" y="0"/>
                </a:moveTo>
                <a:cubicBezTo>
                  <a:pt x="852" y="-2"/>
                  <a:pt x="565" y="68"/>
                  <a:pt x="344" y="209"/>
                </a:cubicBezTo>
                <a:cubicBezTo>
                  <a:pt x="-97" y="490"/>
                  <a:pt x="-118" y="951"/>
                  <a:pt x="304" y="1240"/>
                </a:cubicBezTo>
                <a:lnTo>
                  <a:pt x="6283" y="5333"/>
                </a:lnTo>
                <a:cubicBezTo>
                  <a:pt x="6441" y="5441"/>
                  <a:pt x="6612" y="5535"/>
                  <a:pt x="6793" y="5615"/>
                </a:cubicBezTo>
                <a:cubicBezTo>
                  <a:pt x="6974" y="5696"/>
                  <a:pt x="7165" y="5763"/>
                  <a:pt x="7362" y="5818"/>
                </a:cubicBezTo>
                <a:lnTo>
                  <a:pt x="7354" y="20598"/>
                </a:lnTo>
                <a:cubicBezTo>
                  <a:pt x="7354" y="21109"/>
                  <a:pt x="7991" y="21527"/>
                  <a:pt x="8771" y="21527"/>
                </a:cubicBezTo>
                <a:cubicBezTo>
                  <a:pt x="9553" y="21527"/>
                  <a:pt x="10183" y="21109"/>
                  <a:pt x="10183" y="20598"/>
                </a:cubicBezTo>
                <a:lnTo>
                  <a:pt x="10183" y="12520"/>
                </a:lnTo>
                <a:cubicBezTo>
                  <a:pt x="10193" y="12430"/>
                  <a:pt x="10253" y="12348"/>
                  <a:pt x="10345" y="12288"/>
                </a:cubicBezTo>
                <a:cubicBezTo>
                  <a:pt x="10431" y="12232"/>
                  <a:pt x="10545" y="12194"/>
                  <a:pt x="10673" y="12186"/>
                </a:cubicBezTo>
                <a:cubicBezTo>
                  <a:pt x="10812" y="12189"/>
                  <a:pt x="10937" y="12228"/>
                  <a:pt x="11031" y="12288"/>
                </a:cubicBezTo>
                <a:cubicBezTo>
                  <a:pt x="11125" y="12348"/>
                  <a:pt x="11186" y="12430"/>
                  <a:pt x="11196" y="12520"/>
                </a:cubicBezTo>
                <a:lnTo>
                  <a:pt x="11196" y="20598"/>
                </a:lnTo>
                <a:cubicBezTo>
                  <a:pt x="11196" y="21109"/>
                  <a:pt x="11826" y="21527"/>
                  <a:pt x="12607" y="21527"/>
                </a:cubicBezTo>
                <a:cubicBezTo>
                  <a:pt x="13388" y="21527"/>
                  <a:pt x="14025" y="21109"/>
                  <a:pt x="14025" y="20598"/>
                </a:cubicBezTo>
                <a:lnTo>
                  <a:pt x="14036" y="5810"/>
                </a:lnTo>
                <a:cubicBezTo>
                  <a:pt x="14227" y="5756"/>
                  <a:pt x="14411" y="5689"/>
                  <a:pt x="14586" y="5609"/>
                </a:cubicBezTo>
                <a:cubicBezTo>
                  <a:pt x="14761" y="5530"/>
                  <a:pt x="14927" y="5438"/>
                  <a:pt x="15081" y="5333"/>
                </a:cubicBezTo>
                <a:lnTo>
                  <a:pt x="21060" y="1240"/>
                </a:lnTo>
                <a:cubicBezTo>
                  <a:pt x="21482" y="951"/>
                  <a:pt x="21461" y="490"/>
                  <a:pt x="21020" y="209"/>
                </a:cubicBezTo>
                <a:cubicBezTo>
                  <a:pt x="20579" y="-73"/>
                  <a:pt x="19876" y="-69"/>
                  <a:pt x="19453" y="220"/>
                </a:cubicBezTo>
                <a:lnTo>
                  <a:pt x="16366" y="2333"/>
                </a:lnTo>
                <a:lnTo>
                  <a:pt x="16372" y="2336"/>
                </a:lnTo>
                <a:lnTo>
                  <a:pt x="14329" y="3736"/>
                </a:lnTo>
                <a:cubicBezTo>
                  <a:pt x="14290" y="3763"/>
                  <a:pt x="14243" y="3780"/>
                  <a:pt x="14193" y="3790"/>
                </a:cubicBezTo>
                <a:cubicBezTo>
                  <a:pt x="14143" y="3800"/>
                  <a:pt x="14089" y="3803"/>
                  <a:pt x="14036" y="3800"/>
                </a:cubicBezTo>
                <a:lnTo>
                  <a:pt x="13766" y="3800"/>
                </a:lnTo>
                <a:cubicBezTo>
                  <a:pt x="13748" y="3798"/>
                  <a:pt x="13730" y="3797"/>
                  <a:pt x="13712" y="3796"/>
                </a:cubicBezTo>
                <a:cubicBezTo>
                  <a:pt x="13694" y="3794"/>
                  <a:pt x="13676" y="3793"/>
                  <a:pt x="13657" y="3793"/>
                </a:cubicBezTo>
                <a:lnTo>
                  <a:pt x="7695" y="3793"/>
                </a:lnTo>
                <a:cubicBezTo>
                  <a:pt x="7677" y="3793"/>
                  <a:pt x="7658" y="3794"/>
                  <a:pt x="7640" y="3796"/>
                </a:cubicBezTo>
                <a:cubicBezTo>
                  <a:pt x="7622" y="3797"/>
                  <a:pt x="7604" y="3798"/>
                  <a:pt x="7586" y="3800"/>
                </a:cubicBezTo>
                <a:lnTo>
                  <a:pt x="7328" y="3800"/>
                </a:lnTo>
                <a:cubicBezTo>
                  <a:pt x="7275" y="3803"/>
                  <a:pt x="7221" y="3800"/>
                  <a:pt x="7171" y="3790"/>
                </a:cubicBezTo>
                <a:cubicBezTo>
                  <a:pt x="7121" y="3780"/>
                  <a:pt x="7074" y="3763"/>
                  <a:pt x="7035" y="3736"/>
                </a:cubicBezTo>
                <a:lnTo>
                  <a:pt x="4992" y="2336"/>
                </a:lnTo>
                <a:lnTo>
                  <a:pt x="4998" y="2333"/>
                </a:lnTo>
                <a:lnTo>
                  <a:pt x="1911" y="220"/>
                </a:lnTo>
                <a:cubicBezTo>
                  <a:pt x="1699" y="75"/>
                  <a:pt x="1419" y="2"/>
                  <a:pt x="1136" y="0"/>
                </a:cubicBezTo>
                <a:close/>
                <a:moveTo>
                  <a:pt x="10673" y="0"/>
                </a:moveTo>
                <a:cubicBezTo>
                  <a:pt x="9293" y="0"/>
                  <a:pt x="8177" y="734"/>
                  <a:pt x="8177" y="1638"/>
                </a:cubicBezTo>
                <a:cubicBezTo>
                  <a:pt x="8177" y="2543"/>
                  <a:pt x="9293" y="3277"/>
                  <a:pt x="10673" y="3277"/>
                </a:cubicBezTo>
                <a:cubicBezTo>
                  <a:pt x="12054" y="3277"/>
                  <a:pt x="13175" y="2543"/>
                  <a:pt x="13175" y="1638"/>
                </a:cubicBezTo>
                <a:cubicBezTo>
                  <a:pt x="13175" y="734"/>
                  <a:pt x="12054" y="0"/>
                  <a:pt x="10673" y="0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74" name="Group"/>
          <p:cNvSpPr/>
          <p:nvPr/>
        </p:nvSpPr>
        <p:spPr>
          <a:xfrm>
            <a:off x="7880785" y="7645131"/>
            <a:ext cx="832996" cy="1270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4" h="21527" extrusionOk="0">
                <a:moveTo>
                  <a:pt x="1136" y="0"/>
                </a:moveTo>
                <a:cubicBezTo>
                  <a:pt x="852" y="-2"/>
                  <a:pt x="565" y="68"/>
                  <a:pt x="344" y="209"/>
                </a:cubicBezTo>
                <a:cubicBezTo>
                  <a:pt x="-97" y="490"/>
                  <a:pt x="-118" y="951"/>
                  <a:pt x="304" y="1240"/>
                </a:cubicBezTo>
                <a:lnTo>
                  <a:pt x="6283" y="5333"/>
                </a:lnTo>
                <a:cubicBezTo>
                  <a:pt x="6441" y="5441"/>
                  <a:pt x="6612" y="5535"/>
                  <a:pt x="6793" y="5615"/>
                </a:cubicBezTo>
                <a:cubicBezTo>
                  <a:pt x="6974" y="5696"/>
                  <a:pt x="7165" y="5763"/>
                  <a:pt x="7362" y="5818"/>
                </a:cubicBezTo>
                <a:lnTo>
                  <a:pt x="7354" y="20598"/>
                </a:lnTo>
                <a:cubicBezTo>
                  <a:pt x="7354" y="21109"/>
                  <a:pt x="7991" y="21527"/>
                  <a:pt x="8771" y="21527"/>
                </a:cubicBezTo>
                <a:cubicBezTo>
                  <a:pt x="9553" y="21527"/>
                  <a:pt x="10183" y="21109"/>
                  <a:pt x="10183" y="20598"/>
                </a:cubicBezTo>
                <a:lnTo>
                  <a:pt x="10183" y="12520"/>
                </a:lnTo>
                <a:cubicBezTo>
                  <a:pt x="10193" y="12430"/>
                  <a:pt x="10253" y="12348"/>
                  <a:pt x="10345" y="12288"/>
                </a:cubicBezTo>
                <a:cubicBezTo>
                  <a:pt x="10431" y="12232"/>
                  <a:pt x="10545" y="12194"/>
                  <a:pt x="10673" y="12186"/>
                </a:cubicBezTo>
                <a:cubicBezTo>
                  <a:pt x="10812" y="12189"/>
                  <a:pt x="10937" y="12228"/>
                  <a:pt x="11031" y="12288"/>
                </a:cubicBezTo>
                <a:cubicBezTo>
                  <a:pt x="11125" y="12348"/>
                  <a:pt x="11186" y="12430"/>
                  <a:pt x="11196" y="12520"/>
                </a:cubicBezTo>
                <a:lnTo>
                  <a:pt x="11196" y="20598"/>
                </a:lnTo>
                <a:cubicBezTo>
                  <a:pt x="11196" y="21109"/>
                  <a:pt x="11826" y="21527"/>
                  <a:pt x="12607" y="21527"/>
                </a:cubicBezTo>
                <a:cubicBezTo>
                  <a:pt x="13388" y="21527"/>
                  <a:pt x="14025" y="21109"/>
                  <a:pt x="14025" y="20598"/>
                </a:cubicBezTo>
                <a:lnTo>
                  <a:pt x="14036" y="5810"/>
                </a:lnTo>
                <a:cubicBezTo>
                  <a:pt x="14227" y="5756"/>
                  <a:pt x="14411" y="5689"/>
                  <a:pt x="14586" y="5609"/>
                </a:cubicBezTo>
                <a:cubicBezTo>
                  <a:pt x="14761" y="5530"/>
                  <a:pt x="14927" y="5438"/>
                  <a:pt x="15081" y="5333"/>
                </a:cubicBezTo>
                <a:lnTo>
                  <a:pt x="21060" y="1240"/>
                </a:lnTo>
                <a:cubicBezTo>
                  <a:pt x="21482" y="951"/>
                  <a:pt x="21461" y="490"/>
                  <a:pt x="21020" y="209"/>
                </a:cubicBezTo>
                <a:cubicBezTo>
                  <a:pt x="20579" y="-73"/>
                  <a:pt x="19876" y="-69"/>
                  <a:pt x="19453" y="220"/>
                </a:cubicBezTo>
                <a:lnTo>
                  <a:pt x="16366" y="2333"/>
                </a:lnTo>
                <a:lnTo>
                  <a:pt x="16372" y="2336"/>
                </a:lnTo>
                <a:lnTo>
                  <a:pt x="14329" y="3736"/>
                </a:lnTo>
                <a:cubicBezTo>
                  <a:pt x="14290" y="3763"/>
                  <a:pt x="14243" y="3780"/>
                  <a:pt x="14193" y="3790"/>
                </a:cubicBezTo>
                <a:cubicBezTo>
                  <a:pt x="14143" y="3800"/>
                  <a:pt x="14089" y="3803"/>
                  <a:pt x="14036" y="3800"/>
                </a:cubicBezTo>
                <a:lnTo>
                  <a:pt x="13766" y="3800"/>
                </a:lnTo>
                <a:cubicBezTo>
                  <a:pt x="13748" y="3798"/>
                  <a:pt x="13730" y="3797"/>
                  <a:pt x="13712" y="3796"/>
                </a:cubicBezTo>
                <a:cubicBezTo>
                  <a:pt x="13694" y="3794"/>
                  <a:pt x="13676" y="3793"/>
                  <a:pt x="13657" y="3793"/>
                </a:cubicBezTo>
                <a:lnTo>
                  <a:pt x="7695" y="3793"/>
                </a:lnTo>
                <a:cubicBezTo>
                  <a:pt x="7677" y="3793"/>
                  <a:pt x="7658" y="3794"/>
                  <a:pt x="7640" y="3796"/>
                </a:cubicBezTo>
                <a:cubicBezTo>
                  <a:pt x="7622" y="3797"/>
                  <a:pt x="7604" y="3798"/>
                  <a:pt x="7586" y="3800"/>
                </a:cubicBezTo>
                <a:lnTo>
                  <a:pt x="7328" y="3800"/>
                </a:lnTo>
                <a:cubicBezTo>
                  <a:pt x="7275" y="3803"/>
                  <a:pt x="7221" y="3800"/>
                  <a:pt x="7171" y="3790"/>
                </a:cubicBezTo>
                <a:cubicBezTo>
                  <a:pt x="7121" y="3780"/>
                  <a:pt x="7074" y="3763"/>
                  <a:pt x="7035" y="3736"/>
                </a:cubicBezTo>
                <a:lnTo>
                  <a:pt x="4992" y="2336"/>
                </a:lnTo>
                <a:lnTo>
                  <a:pt x="4998" y="2333"/>
                </a:lnTo>
                <a:lnTo>
                  <a:pt x="1911" y="220"/>
                </a:lnTo>
                <a:cubicBezTo>
                  <a:pt x="1699" y="75"/>
                  <a:pt x="1419" y="2"/>
                  <a:pt x="1136" y="0"/>
                </a:cubicBezTo>
                <a:close/>
                <a:moveTo>
                  <a:pt x="10673" y="0"/>
                </a:moveTo>
                <a:cubicBezTo>
                  <a:pt x="9293" y="0"/>
                  <a:pt x="8177" y="734"/>
                  <a:pt x="8177" y="1638"/>
                </a:cubicBezTo>
                <a:cubicBezTo>
                  <a:pt x="8177" y="2543"/>
                  <a:pt x="9293" y="3277"/>
                  <a:pt x="10673" y="3277"/>
                </a:cubicBezTo>
                <a:cubicBezTo>
                  <a:pt x="12054" y="3277"/>
                  <a:pt x="13175" y="2543"/>
                  <a:pt x="13175" y="1638"/>
                </a:cubicBezTo>
                <a:cubicBezTo>
                  <a:pt x="13175" y="734"/>
                  <a:pt x="12054" y="0"/>
                  <a:pt x="10673" y="0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75" name="Group"/>
          <p:cNvSpPr/>
          <p:nvPr/>
        </p:nvSpPr>
        <p:spPr>
          <a:xfrm>
            <a:off x="18418989" y="12124160"/>
            <a:ext cx="832996" cy="1270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4" h="21527" extrusionOk="0">
                <a:moveTo>
                  <a:pt x="1136" y="0"/>
                </a:moveTo>
                <a:cubicBezTo>
                  <a:pt x="852" y="-2"/>
                  <a:pt x="565" y="68"/>
                  <a:pt x="344" y="209"/>
                </a:cubicBezTo>
                <a:cubicBezTo>
                  <a:pt x="-97" y="490"/>
                  <a:pt x="-118" y="951"/>
                  <a:pt x="304" y="1240"/>
                </a:cubicBezTo>
                <a:lnTo>
                  <a:pt x="6283" y="5333"/>
                </a:lnTo>
                <a:cubicBezTo>
                  <a:pt x="6441" y="5441"/>
                  <a:pt x="6612" y="5535"/>
                  <a:pt x="6793" y="5615"/>
                </a:cubicBezTo>
                <a:cubicBezTo>
                  <a:pt x="6974" y="5696"/>
                  <a:pt x="7165" y="5763"/>
                  <a:pt x="7362" y="5818"/>
                </a:cubicBezTo>
                <a:lnTo>
                  <a:pt x="7354" y="20598"/>
                </a:lnTo>
                <a:cubicBezTo>
                  <a:pt x="7354" y="21109"/>
                  <a:pt x="7991" y="21527"/>
                  <a:pt x="8771" y="21527"/>
                </a:cubicBezTo>
                <a:cubicBezTo>
                  <a:pt x="9553" y="21527"/>
                  <a:pt x="10183" y="21109"/>
                  <a:pt x="10183" y="20598"/>
                </a:cubicBezTo>
                <a:lnTo>
                  <a:pt x="10183" y="12520"/>
                </a:lnTo>
                <a:cubicBezTo>
                  <a:pt x="10193" y="12430"/>
                  <a:pt x="10253" y="12348"/>
                  <a:pt x="10345" y="12288"/>
                </a:cubicBezTo>
                <a:cubicBezTo>
                  <a:pt x="10431" y="12232"/>
                  <a:pt x="10545" y="12194"/>
                  <a:pt x="10673" y="12186"/>
                </a:cubicBezTo>
                <a:cubicBezTo>
                  <a:pt x="10812" y="12189"/>
                  <a:pt x="10937" y="12228"/>
                  <a:pt x="11031" y="12288"/>
                </a:cubicBezTo>
                <a:cubicBezTo>
                  <a:pt x="11125" y="12348"/>
                  <a:pt x="11186" y="12430"/>
                  <a:pt x="11196" y="12520"/>
                </a:cubicBezTo>
                <a:lnTo>
                  <a:pt x="11196" y="20598"/>
                </a:lnTo>
                <a:cubicBezTo>
                  <a:pt x="11196" y="21109"/>
                  <a:pt x="11826" y="21527"/>
                  <a:pt x="12607" y="21527"/>
                </a:cubicBezTo>
                <a:cubicBezTo>
                  <a:pt x="13388" y="21527"/>
                  <a:pt x="14025" y="21109"/>
                  <a:pt x="14025" y="20598"/>
                </a:cubicBezTo>
                <a:lnTo>
                  <a:pt x="14036" y="5810"/>
                </a:lnTo>
                <a:cubicBezTo>
                  <a:pt x="14227" y="5756"/>
                  <a:pt x="14411" y="5689"/>
                  <a:pt x="14586" y="5609"/>
                </a:cubicBezTo>
                <a:cubicBezTo>
                  <a:pt x="14761" y="5530"/>
                  <a:pt x="14927" y="5438"/>
                  <a:pt x="15081" y="5333"/>
                </a:cubicBezTo>
                <a:lnTo>
                  <a:pt x="21060" y="1240"/>
                </a:lnTo>
                <a:cubicBezTo>
                  <a:pt x="21482" y="951"/>
                  <a:pt x="21461" y="490"/>
                  <a:pt x="21020" y="209"/>
                </a:cubicBezTo>
                <a:cubicBezTo>
                  <a:pt x="20579" y="-73"/>
                  <a:pt x="19876" y="-69"/>
                  <a:pt x="19453" y="220"/>
                </a:cubicBezTo>
                <a:lnTo>
                  <a:pt x="16366" y="2333"/>
                </a:lnTo>
                <a:lnTo>
                  <a:pt x="16372" y="2336"/>
                </a:lnTo>
                <a:lnTo>
                  <a:pt x="14329" y="3736"/>
                </a:lnTo>
                <a:cubicBezTo>
                  <a:pt x="14290" y="3763"/>
                  <a:pt x="14243" y="3780"/>
                  <a:pt x="14193" y="3790"/>
                </a:cubicBezTo>
                <a:cubicBezTo>
                  <a:pt x="14143" y="3800"/>
                  <a:pt x="14089" y="3803"/>
                  <a:pt x="14036" y="3800"/>
                </a:cubicBezTo>
                <a:lnTo>
                  <a:pt x="13766" y="3800"/>
                </a:lnTo>
                <a:cubicBezTo>
                  <a:pt x="13748" y="3798"/>
                  <a:pt x="13730" y="3797"/>
                  <a:pt x="13712" y="3796"/>
                </a:cubicBezTo>
                <a:cubicBezTo>
                  <a:pt x="13694" y="3794"/>
                  <a:pt x="13676" y="3793"/>
                  <a:pt x="13657" y="3793"/>
                </a:cubicBezTo>
                <a:lnTo>
                  <a:pt x="7695" y="3793"/>
                </a:lnTo>
                <a:cubicBezTo>
                  <a:pt x="7677" y="3793"/>
                  <a:pt x="7658" y="3794"/>
                  <a:pt x="7640" y="3796"/>
                </a:cubicBezTo>
                <a:cubicBezTo>
                  <a:pt x="7622" y="3797"/>
                  <a:pt x="7604" y="3798"/>
                  <a:pt x="7586" y="3800"/>
                </a:cubicBezTo>
                <a:lnTo>
                  <a:pt x="7328" y="3800"/>
                </a:lnTo>
                <a:cubicBezTo>
                  <a:pt x="7275" y="3803"/>
                  <a:pt x="7221" y="3800"/>
                  <a:pt x="7171" y="3790"/>
                </a:cubicBezTo>
                <a:cubicBezTo>
                  <a:pt x="7121" y="3780"/>
                  <a:pt x="7074" y="3763"/>
                  <a:pt x="7035" y="3736"/>
                </a:cubicBezTo>
                <a:lnTo>
                  <a:pt x="4992" y="2336"/>
                </a:lnTo>
                <a:lnTo>
                  <a:pt x="4998" y="2333"/>
                </a:lnTo>
                <a:lnTo>
                  <a:pt x="1911" y="220"/>
                </a:lnTo>
                <a:cubicBezTo>
                  <a:pt x="1699" y="75"/>
                  <a:pt x="1419" y="2"/>
                  <a:pt x="1136" y="0"/>
                </a:cubicBezTo>
                <a:close/>
                <a:moveTo>
                  <a:pt x="10673" y="0"/>
                </a:moveTo>
                <a:cubicBezTo>
                  <a:pt x="9293" y="0"/>
                  <a:pt x="8177" y="734"/>
                  <a:pt x="8177" y="1638"/>
                </a:cubicBezTo>
                <a:cubicBezTo>
                  <a:pt x="8177" y="2543"/>
                  <a:pt x="9293" y="3277"/>
                  <a:pt x="10673" y="3277"/>
                </a:cubicBezTo>
                <a:cubicBezTo>
                  <a:pt x="12054" y="3277"/>
                  <a:pt x="13175" y="2543"/>
                  <a:pt x="13175" y="1638"/>
                </a:cubicBezTo>
                <a:cubicBezTo>
                  <a:pt x="13175" y="734"/>
                  <a:pt x="12054" y="0"/>
                  <a:pt x="10673" y="0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76" name="Group"/>
          <p:cNvSpPr/>
          <p:nvPr/>
        </p:nvSpPr>
        <p:spPr>
          <a:xfrm>
            <a:off x="3233876" y="12124160"/>
            <a:ext cx="832997" cy="1270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4" h="21527" extrusionOk="0">
                <a:moveTo>
                  <a:pt x="1136" y="0"/>
                </a:moveTo>
                <a:cubicBezTo>
                  <a:pt x="852" y="-2"/>
                  <a:pt x="565" y="68"/>
                  <a:pt x="344" y="209"/>
                </a:cubicBezTo>
                <a:cubicBezTo>
                  <a:pt x="-97" y="490"/>
                  <a:pt x="-118" y="951"/>
                  <a:pt x="304" y="1240"/>
                </a:cubicBezTo>
                <a:lnTo>
                  <a:pt x="6283" y="5333"/>
                </a:lnTo>
                <a:cubicBezTo>
                  <a:pt x="6441" y="5441"/>
                  <a:pt x="6612" y="5535"/>
                  <a:pt x="6793" y="5615"/>
                </a:cubicBezTo>
                <a:cubicBezTo>
                  <a:pt x="6974" y="5696"/>
                  <a:pt x="7165" y="5763"/>
                  <a:pt x="7362" y="5818"/>
                </a:cubicBezTo>
                <a:lnTo>
                  <a:pt x="7354" y="20598"/>
                </a:lnTo>
                <a:cubicBezTo>
                  <a:pt x="7354" y="21109"/>
                  <a:pt x="7991" y="21527"/>
                  <a:pt x="8771" y="21527"/>
                </a:cubicBezTo>
                <a:cubicBezTo>
                  <a:pt x="9553" y="21527"/>
                  <a:pt x="10183" y="21109"/>
                  <a:pt x="10183" y="20598"/>
                </a:cubicBezTo>
                <a:lnTo>
                  <a:pt x="10183" y="12520"/>
                </a:lnTo>
                <a:cubicBezTo>
                  <a:pt x="10193" y="12430"/>
                  <a:pt x="10253" y="12348"/>
                  <a:pt x="10345" y="12288"/>
                </a:cubicBezTo>
                <a:cubicBezTo>
                  <a:pt x="10431" y="12232"/>
                  <a:pt x="10545" y="12194"/>
                  <a:pt x="10673" y="12186"/>
                </a:cubicBezTo>
                <a:cubicBezTo>
                  <a:pt x="10812" y="12189"/>
                  <a:pt x="10937" y="12228"/>
                  <a:pt x="11031" y="12288"/>
                </a:cubicBezTo>
                <a:cubicBezTo>
                  <a:pt x="11125" y="12348"/>
                  <a:pt x="11186" y="12430"/>
                  <a:pt x="11196" y="12520"/>
                </a:cubicBezTo>
                <a:lnTo>
                  <a:pt x="11196" y="20598"/>
                </a:lnTo>
                <a:cubicBezTo>
                  <a:pt x="11196" y="21109"/>
                  <a:pt x="11826" y="21527"/>
                  <a:pt x="12607" y="21527"/>
                </a:cubicBezTo>
                <a:cubicBezTo>
                  <a:pt x="13388" y="21527"/>
                  <a:pt x="14025" y="21109"/>
                  <a:pt x="14025" y="20598"/>
                </a:cubicBezTo>
                <a:lnTo>
                  <a:pt x="14036" y="5810"/>
                </a:lnTo>
                <a:cubicBezTo>
                  <a:pt x="14227" y="5756"/>
                  <a:pt x="14411" y="5689"/>
                  <a:pt x="14586" y="5609"/>
                </a:cubicBezTo>
                <a:cubicBezTo>
                  <a:pt x="14761" y="5530"/>
                  <a:pt x="14927" y="5438"/>
                  <a:pt x="15081" y="5333"/>
                </a:cubicBezTo>
                <a:lnTo>
                  <a:pt x="21060" y="1240"/>
                </a:lnTo>
                <a:cubicBezTo>
                  <a:pt x="21482" y="951"/>
                  <a:pt x="21461" y="490"/>
                  <a:pt x="21020" y="209"/>
                </a:cubicBezTo>
                <a:cubicBezTo>
                  <a:pt x="20579" y="-73"/>
                  <a:pt x="19876" y="-69"/>
                  <a:pt x="19453" y="220"/>
                </a:cubicBezTo>
                <a:lnTo>
                  <a:pt x="16366" y="2333"/>
                </a:lnTo>
                <a:lnTo>
                  <a:pt x="16372" y="2336"/>
                </a:lnTo>
                <a:lnTo>
                  <a:pt x="14329" y="3736"/>
                </a:lnTo>
                <a:cubicBezTo>
                  <a:pt x="14290" y="3763"/>
                  <a:pt x="14243" y="3780"/>
                  <a:pt x="14193" y="3790"/>
                </a:cubicBezTo>
                <a:cubicBezTo>
                  <a:pt x="14143" y="3800"/>
                  <a:pt x="14089" y="3803"/>
                  <a:pt x="14036" y="3800"/>
                </a:cubicBezTo>
                <a:lnTo>
                  <a:pt x="13766" y="3800"/>
                </a:lnTo>
                <a:cubicBezTo>
                  <a:pt x="13748" y="3798"/>
                  <a:pt x="13730" y="3797"/>
                  <a:pt x="13712" y="3796"/>
                </a:cubicBezTo>
                <a:cubicBezTo>
                  <a:pt x="13694" y="3794"/>
                  <a:pt x="13676" y="3793"/>
                  <a:pt x="13657" y="3793"/>
                </a:cubicBezTo>
                <a:lnTo>
                  <a:pt x="7695" y="3793"/>
                </a:lnTo>
                <a:cubicBezTo>
                  <a:pt x="7677" y="3793"/>
                  <a:pt x="7658" y="3794"/>
                  <a:pt x="7640" y="3796"/>
                </a:cubicBezTo>
                <a:cubicBezTo>
                  <a:pt x="7622" y="3797"/>
                  <a:pt x="7604" y="3798"/>
                  <a:pt x="7586" y="3800"/>
                </a:cubicBezTo>
                <a:lnTo>
                  <a:pt x="7328" y="3800"/>
                </a:lnTo>
                <a:cubicBezTo>
                  <a:pt x="7275" y="3803"/>
                  <a:pt x="7221" y="3800"/>
                  <a:pt x="7171" y="3790"/>
                </a:cubicBezTo>
                <a:cubicBezTo>
                  <a:pt x="7121" y="3780"/>
                  <a:pt x="7074" y="3763"/>
                  <a:pt x="7035" y="3736"/>
                </a:cubicBezTo>
                <a:lnTo>
                  <a:pt x="4992" y="2336"/>
                </a:lnTo>
                <a:lnTo>
                  <a:pt x="4998" y="2333"/>
                </a:lnTo>
                <a:lnTo>
                  <a:pt x="1911" y="220"/>
                </a:lnTo>
                <a:cubicBezTo>
                  <a:pt x="1699" y="75"/>
                  <a:pt x="1419" y="2"/>
                  <a:pt x="1136" y="0"/>
                </a:cubicBezTo>
                <a:close/>
                <a:moveTo>
                  <a:pt x="10673" y="0"/>
                </a:moveTo>
                <a:cubicBezTo>
                  <a:pt x="9293" y="0"/>
                  <a:pt x="8177" y="734"/>
                  <a:pt x="8177" y="1638"/>
                </a:cubicBezTo>
                <a:cubicBezTo>
                  <a:pt x="8177" y="2543"/>
                  <a:pt x="9293" y="3277"/>
                  <a:pt x="10673" y="3277"/>
                </a:cubicBezTo>
                <a:cubicBezTo>
                  <a:pt x="12054" y="3277"/>
                  <a:pt x="13175" y="2543"/>
                  <a:pt x="13175" y="1638"/>
                </a:cubicBezTo>
                <a:cubicBezTo>
                  <a:pt x="13175" y="734"/>
                  <a:pt x="12054" y="0"/>
                  <a:pt x="10673" y="0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77" name="Group"/>
          <p:cNvSpPr/>
          <p:nvPr/>
        </p:nvSpPr>
        <p:spPr>
          <a:xfrm>
            <a:off x="14622710" y="12149560"/>
            <a:ext cx="832997" cy="1270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4" h="21527" extrusionOk="0">
                <a:moveTo>
                  <a:pt x="1136" y="0"/>
                </a:moveTo>
                <a:cubicBezTo>
                  <a:pt x="852" y="-2"/>
                  <a:pt x="565" y="68"/>
                  <a:pt x="344" y="209"/>
                </a:cubicBezTo>
                <a:cubicBezTo>
                  <a:pt x="-97" y="490"/>
                  <a:pt x="-118" y="951"/>
                  <a:pt x="304" y="1240"/>
                </a:cubicBezTo>
                <a:lnTo>
                  <a:pt x="6283" y="5333"/>
                </a:lnTo>
                <a:cubicBezTo>
                  <a:pt x="6441" y="5441"/>
                  <a:pt x="6612" y="5535"/>
                  <a:pt x="6793" y="5615"/>
                </a:cubicBezTo>
                <a:cubicBezTo>
                  <a:pt x="6974" y="5696"/>
                  <a:pt x="7165" y="5763"/>
                  <a:pt x="7362" y="5818"/>
                </a:cubicBezTo>
                <a:lnTo>
                  <a:pt x="7354" y="20598"/>
                </a:lnTo>
                <a:cubicBezTo>
                  <a:pt x="7354" y="21109"/>
                  <a:pt x="7991" y="21527"/>
                  <a:pt x="8771" y="21527"/>
                </a:cubicBezTo>
                <a:cubicBezTo>
                  <a:pt x="9553" y="21527"/>
                  <a:pt x="10183" y="21109"/>
                  <a:pt x="10183" y="20598"/>
                </a:cubicBezTo>
                <a:lnTo>
                  <a:pt x="10183" y="12520"/>
                </a:lnTo>
                <a:cubicBezTo>
                  <a:pt x="10193" y="12430"/>
                  <a:pt x="10253" y="12348"/>
                  <a:pt x="10345" y="12288"/>
                </a:cubicBezTo>
                <a:cubicBezTo>
                  <a:pt x="10431" y="12232"/>
                  <a:pt x="10545" y="12194"/>
                  <a:pt x="10673" y="12186"/>
                </a:cubicBezTo>
                <a:cubicBezTo>
                  <a:pt x="10812" y="12189"/>
                  <a:pt x="10937" y="12228"/>
                  <a:pt x="11031" y="12288"/>
                </a:cubicBezTo>
                <a:cubicBezTo>
                  <a:pt x="11125" y="12348"/>
                  <a:pt x="11186" y="12430"/>
                  <a:pt x="11196" y="12520"/>
                </a:cubicBezTo>
                <a:lnTo>
                  <a:pt x="11196" y="20598"/>
                </a:lnTo>
                <a:cubicBezTo>
                  <a:pt x="11196" y="21109"/>
                  <a:pt x="11826" y="21527"/>
                  <a:pt x="12607" y="21527"/>
                </a:cubicBezTo>
                <a:cubicBezTo>
                  <a:pt x="13388" y="21527"/>
                  <a:pt x="14025" y="21109"/>
                  <a:pt x="14025" y="20598"/>
                </a:cubicBezTo>
                <a:lnTo>
                  <a:pt x="14036" y="5810"/>
                </a:lnTo>
                <a:cubicBezTo>
                  <a:pt x="14227" y="5756"/>
                  <a:pt x="14411" y="5689"/>
                  <a:pt x="14586" y="5609"/>
                </a:cubicBezTo>
                <a:cubicBezTo>
                  <a:pt x="14761" y="5530"/>
                  <a:pt x="14927" y="5438"/>
                  <a:pt x="15081" y="5333"/>
                </a:cubicBezTo>
                <a:lnTo>
                  <a:pt x="21060" y="1240"/>
                </a:lnTo>
                <a:cubicBezTo>
                  <a:pt x="21482" y="951"/>
                  <a:pt x="21461" y="490"/>
                  <a:pt x="21020" y="209"/>
                </a:cubicBezTo>
                <a:cubicBezTo>
                  <a:pt x="20579" y="-73"/>
                  <a:pt x="19876" y="-69"/>
                  <a:pt x="19453" y="220"/>
                </a:cubicBezTo>
                <a:lnTo>
                  <a:pt x="16366" y="2333"/>
                </a:lnTo>
                <a:lnTo>
                  <a:pt x="16372" y="2336"/>
                </a:lnTo>
                <a:lnTo>
                  <a:pt x="14329" y="3736"/>
                </a:lnTo>
                <a:cubicBezTo>
                  <a:pt x="14290" y="3763"/>
                  <a:pt x="14243" y="3780"/>
                  <a:pt x="14193" y="3790"/>
                </a:cubicBezTo>
                <a:cubicBezTo>
                  <a:pt x="14143" y="3800"/>
                  <a:pt x="14089" y="3803"/>
                  <a:pt x="14036" y="3800"/>
                </a:cubicBezTo>
                <a:lnTo>
                  <a:pt x="13766" y="3800"/>
                </a:lnTo>
                <a:cubicBezTo>
                  <a:pt x="13748" y="3798"/>
                  <a:pt x="13730" y="3797"/>
                  <a:pt x="13712" y="3796"/>
                </a:cubicBezTo>
                <a:cubicBezTo>
                  <a:pt x="13694" y="3794"/>
                  <a:pt x="13676" y="3793"/>
                  <a:pt x="13657" y="3793"/>
                </a:cubicBezTo>
                <a:lnTo>
                  <a:pt x="7695" y="3793"/>
                </a:lnTo>
                <a:cubicBezTo>
                  <a:pt x="7677" y="3793"/>
                  <a:pt x="7658" y="3794"/>
                  <a:pt x="7640" y="3796"/>
                </a:cubicBezTo>
                <a:cubicBezTo>
                  <a:pt x="7622" y="3797"/>
                  <a:pt x="7604" y="3798"/>
                  <a:pt x="7586" y="3800"/>
                </a:cubicBezTo>
                <a:lnTo>
                  <a:pt x="7328" y="3800"/>
                </a:lnTo>
                <a:cubicBezTo>
                  <a:pt x="7275" y="3803"/>
                  <a:pt x="7221" y="3800"/>
                  <a:pt x="7171" y="3790"/>
                </a:cubicBezTo>
                <a:cubicBezTo>
                  <a:pt x="7121" y="3780"/>
                  <a:pt x="7074" y="3763"/>
                  <a:pt x="7035" y="3736"/>
                </a:cubicBezTo>
                <a:lnTo>
                  <a:pt x="4992" y="2336"/>
                </a:lnTo>
                <a:lnTo>
                  <a:pt x="4998" y="2333"/>
                </a:lnTo>
                <a:lnTo>
                  <a:pt x="1911" y="220"/>
                </a:lnTo>
                <a:cubicBezTo>
                  <a:pt x="1699" y="75"/>
                  <a:pt x="1419" y="2"/>
                  <a:pt x="1136" y="0"/>
                </a:cubicBezTo>
                <a:close/>
                <a:moveTo>
                  <a:pt x="10673" y="0"/>
                </a:moveTo>
                <a:cubicBezTo>
                  <a:pt x="9293" y="0"/>
                  <a:pt x="8177" y="734"/>
                  <a:pt x="8177" y="1638"/>
                </a:cubicBezTo>
                <a:cubicBezTo>
                  <a:pt x="8177" y="2543"/>
                  <a:pt x="9293" y="3277"/>
                  <a:pt x="10673" y="3277"/>
                </a:cubicBezTo>
                <a:cubicBezTo>
                  <a:pt x="12054" y="3277"/>
                  <a:pt x="13175" y="2543"/>
                  <a:pt x="13175" y="1638"/>
                </a:cubicBezTo>
                <a:cubicBezTo>
                  <a:pt x="13175" y="734"/>
                  <a:pt x="12054" y="0"/>
                  <a:pt x="10673" y="0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78" name="Group"/>
          <p:cNvSpPr/>
          <p:nvPr/>
        </p:nvSpPr>
        <p:spPr>
          <a:xfrm>
            <a:off x="7106085" y="12200360"/>
            <a:ext cx="832997" cy="1270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4" h="21527" extrusionOk="0">
                <a:moveTo>
                  <a:pt x="1136" y="0"/>
                </a:moveTo>
                <a:cubicBezTo>
                  <a:pt x="852" y="-2"/>
                  <a:pt x="565" y="68"/>
                  <a:pt x="344" y="209"/>
                </a:cubicBezTo>
                <a:cubicBezTo>
                  <a:pt x="-97" y="490"/>
                  <a:pt x="-118" y="951"/>
                  <a:pt x="304" y="1240"/>
                </a:cubicBezTo>
                <a:lnTo>
                  <a:pt x="6283" y="5333"/>
                </a:lnTo>
                <a:cubicBezTo>
                  <a:pt x="6441" y="5441"/>
                  <a:pt x="6612" y="5535"/>
                  <a:pt x="6793" y="5615"/>
                </a:cubicBezTo>
                <a:cubicBezTo>
                  <a:pt x="6974" y="5696"/>
                  <a:pt x="7165" y="5763"/>
                  <a:pt x="7362" y="5818"/>
                </a:cubicBezTo>
                <a:lnTo>
                  <a:pt x="7354" y="20598"/>
                </a:lnTo>
                <a:cubicBezTo>
                  <a:pt x="7354" y="21109"/>
                  <a:pt x="7991" y="21527"/>
                  <a:pt x="8771" y="21527"/>
                </a:cubicBezTo>
                <a:cubicBezTo>
                  <a:pt x="9553" y="21527"/>
                  <a:pt x="10183" y="21109"/>
                  <a:pt x="10183" y="20598"/>
                </a:cubicBezTo>
                <a:lnTo>
                  <a:pt x="10183" y="12520"/>
                </a:lnTo>
                <a:cubicBezTo>
                  <a:pt x="10193" y="12430"/>
                  <a:pt x="10253" y="12348"/>
                  <a:pt x="10345" y="12288"/>
                </a:cubicBezTo>
                <a:cubicBezTo>
                  <a:pt x="10431" y="12232"/>
                  <a:pt x="10545" y="12194"/>
                  <a:pt x="10673" y="12186"/>
                </a:cubicBezTo>
                <a:cubicBezTo>
                  <a:pt x="10812" y="12189"/>
                  <a:pt x="10937" y="12228"/>
                  <a:pt x="11031" y="12288"/>
                </a:cubicBezTo>
                <a:cubicBezTo>
                  <a:pt x="11125" y="12348"/>
                  <a:pt x="11186" y="12430"/>
                  <a:pt x="11196" y="12520"/>
                </a:cubicBezTo>
                <a:lnTo>
                  <a:pt x="11196" y="20598"/>
                </a:lnTo>
                <a:cubicBezTo>
                  <a:pt x="11196" y="21109"/>
                  <a:pt x="11826" y="21527"/>
                  <a:pt x="12607" y="21527"/>
                </a:cubicBezTo>
                <a:cubicBezTo>
                  <a:pt x="13388" y="21527"/>
                  <a:pt x="14025" y="21109"/>
                  <a:pt x="14025" y="20598"/>
                </a:cubicBezTo>
                <a:lnTo>
                  <a:pt x="14036" y="5810"/>
                </a:lnTo>
                <a:cubicBezTo>
                  <a:pt x="14227" y="5756"/>
                  <a:pt x="14411" y="5689"/>
                  <a:pt x="14586" y="5609"/>
                </a:cubicBezTo>
                <a:cubicBezTo>
                  <a:pt x="14761" y="5530"/>
                  <a:pt x="14927" y="5438"/>
                  <a:pt x="15081" y="5333"/>
                </a:cubicBezTo>
                <a:lnTo>
                  <a:pt x="21060" y="1240"/>
                </a:lnTo>
                <a:cubicBezTo>
                  <a:pt x="21482" y="951"/>
                  <a:pt x="21461" y="490"/>
                  <a:pt x="21020" y="209"/>
                </a:cubicBezTo>
                <a:cubicBezTo>
                  <a:pt x="20579" y="-73"/>
                  <a:pt x="19876" y="-69"/>
                  <a:pt x="19453" y="220"/>
                </a:cubicBezTo>
                <a:lnTo>
                  <a:pt x="16366" y="2333"/>
                </a:lnTo>
                <a:lnTo>
                  <a:pt x="16372" y="2336"/>
                </a:lnTo>
                <a:lnTo>
                  <a:pt x="14329" y="3736"/>
                </a:lnTo>
                <a:cubicBezTo>
                  <a:pt x="14290" y="3763"/>
                  <a:pt x="14243" y="3780"/>
                  <a:pt x="14193" y="3790"/>
                </a:cubicBezTo>
                <a:cubicBezTo>
                  <a:pt x="14143" y="3800"/>
                  <a:pt x="14089" y="3803"/>
                  <a:pt x="14036" y="3800"/>
                </a:cubicBezTo>
                <a:lnTo>
                  <a:pt x="13766" y="3800"/>
                </a:lnTo>
                <a:cubicBezTo>
                  <a:pt x="13748" y="3798"/>
                  <a:pt x="13730" y="3797"/>
                  <a:pt x="13712" y="3796"/>
                </a:cubicBezTo>
                <a:cubicBezTo>
                  <a:pt x="13694" y="3794"/>
                  <a:pt x="13676" y="3793"/>
                  <a:pt x="13657" y="3793"/>
                </a:cubicBezTo>
                <a:lnTo>
                  <a:pt x="7695" y="3793"/>
                </a:lnTo>
                <a:cubicBezTo>
                  <a:pt x="7677" y="3793"/>
                  <a:pt x="7658" y="3794"/>
                  <a:pt x="7640" y="3796"/>
                </a:cubicBezTo>
                <a:cubicBezTo>
                  <a:pt x="7622" y="3797"/>
                  <a:pt x="7604" y="3798"/>
                  <a:pt x="7586" y="3800"/>
                </a:cubicBezTo>
                <a:lnTo>
                  <a:pt x="7328" y="3800"/>
                </a:lnTo>
                <a:cubicBezTo>
                  <a:pt x="7275" y="3803"/>
                  <a:pt x="7221" y="3800"/>
                  <a:pt x="7171" y="3790"/>
                </a:cubicBezTo>
                <a:cubicBezTo>
                  <a:pt x="7121" y="3780"/>
                  <a:pt x="7074" y="3763"/>
                  <a:pt x="7035" y="3736"/>
                </a:cubicBezTo>
                <a:lnTo>
                  <a:pt x="4992" y="2336"/>
                </a:lnTo>
                <a:lnTo>
                  <a:pt x="4998" y="2333"/>
                </a:lnTo>
                <a:lnTo>
                  <a:pt x="1911" y="220"/>
                </a:lnTo>
                <a:cubicBezTo>
                  <a:pt x="1699" y="75"/>
                  <a:pt x="1419" y="2"/>
                  <a:pt x="1136" y="0"/>
                </a:cubicBezTo>
                <a:close/>
                <a:moveTo>
                  <a:pt x="10673" y="0"/>
                </a:moveTo>
                <a:cubicBezTo>
                  <a:pt x="9293" y="0"/>
                  <a:pt x="8177" y="734"/>
                  <a:pt x="8177" y="1638"/>
                </a:cubicBezTo>
                <a:cubicBezTo>
                  <a:pt x="8177" y="2543"/>
                  <a:pt x="9293" y="3277"/>
                  <a:pt x="10673" y="3277"/>
                </a:cubicBezTo>
                <a:cubicBezTo>
                  <a:pt x="12054" y="3277"/>
                  <a:pt x="13175" y="2543"/>
                  <a:pt x="13175" y="1638"/>
                </a:cubicBezTo>
                <a:cubicBezTo>
                  <a:pt x="13175" y="734"/>
                  <a:pt x="12054" y="0"/>
                  <a:pt x="10673" y="0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79" name="Shape"/>
          <p:cNvSpPr/>
          <p:nvPr/>
        </p:nvSpPr>
        <p:spPr>
          <a:xfrm>
            <a:off x="9367646" y="6807614"/>
            <a:ext cx="1606334" cy="4142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99" y="3807"/>
                </a:moveTo>
                <a:lnTo>
                  <a:pt x="5701" y="3807"/>
                </a:lnTo>
                <a:cubicBezTo>
                  <a:pt x="2553" y="3809"/>
                  <a:pt x="0" y="4790"/>
                  <a:pt x="0" y="6001"/>
                </a:cubicBezTo>
                <a:lnTo>
                  <a:pt x="0" y="11708"/>
                </a:lnTo>
                <a:lnTo>
                  <a:pt x="0" y="11708"/>
                </a:lnTo>
                <a:cubicBezTo>
                  <a:pt x="1" y="12111"/>
                  <a:pt x="852" y="12438"/>
                  <a:pt x="1901" y="12438"/>
                </a:cubicBezTo>
                <a:cubicBezTo>
                  <a:pt x="2950" y="12438"/>
                  <a:pt x="3801" y="12111"/>
                  <a:pt x="3801" y="11708"/>
                </a:cubicBezTo>
                <a:cubicBezTo>
                  <a:pt x="3801" y="11707"/>
                  <a:pt x="3801" y="11706"/>
                  <a:pt x="3801" y="11705"/>
                </a:cubicBezTo>
                <a:lnTo>
                  <a:pt x="3801" y="8762"/>
                </a:lnTo>
                <a:lnTo>
                  <a:pt x="3790" y="8762"/>
                </a:lnTo>
                <a:lnTo>
                  <a:pt x="3790" y="6809"/>
                </a:lnTo>
                <a:cubicBezTo>
                  <a:pt x="3790" y="6673"/>
                  <a:pt x="4081" y="6562"/>
                  <a:pt x="4433" y="6562"/>
                </a:cubicBezTo>
                <a:cubicBezTo>
                  <a:pt x="4789" y="6562"/>
                  <a:pt x="5076" y="6673"/>
                  <a:pt x="5076" y="6809"/>
                </a:cubicBezTo>
                <a:lnTo>
                  <a:pt x="5076" y="11811"/>
                </a:lnTo>
                <a:lnTo>
                  <a:pt x="5075" y="11811"/>
                </a:lnTo>
                <a:lnTo>
                  <a:pt x="5075" y="20671"/>
                </a:lnTo>
                <a:cubicBezTo>
                  <a:pt x="5075" y="21184"/>
                  <a:pt x="6158" y="21600"/>
                  <a:pt x="7494" y="21600"/>
                </a:cubicBezTo>
                <a:cubicBezTo>
                  <a:pt x="8830" y="21600"/>
                  <a:pt x="9913" y="21184"/>
                  <a:pt x="9913" y="20671"/>
                </a:cubicBezTo>
                <a:lnTo>
                  <a:pt x="9913" y="12560"/>
                </a:lnTo>
                <a:cubicBezTo>
                  <a:pt x="9945" y="12380"/>
                  <a:pt x="10327" y="12236"/>
                  <a:pt x="10800" y="12229"/>
                </a:cubicBezTo>
                <a:cubicBezTo>
                  <a:pt x="11273" y="12236"/>
                  <a:pt x="11655" y="12380"/>
                  <a:pt x="11687" y="12560"/>
                </a:cubicBezTo>
                <a:lnTo>
                  <a:pt x="11687" y="20671"/>
                </a:lnTo>
                <a:cubicBezTo>
                  <a:pt x="11687" y="21184"/>
                  <a:pt x="12770" y="21600"/>
                  <a:pt x="14106" y="21600"/>
                </a:cubicBezTo>
                <a:cubicBezTo>
                  <a:pt x="15442" y="21600"/>
                  <a:pt x="16525" y="21184"/>
                  <a:pt x="16525" y="20671"/>
                </a:cubicBezTo>
                <a:lnTo>
                  <a:pt x="16525" y="11811"/>
                </a:lnTo>
                <a:lnTo>
                  <a:pt x="16524" y="11811"/>
                </a:lnTo>
                <a:lnTo>
                  <a:pt x="16524" y="6809"/>
                </a:lnTo>
                <a:cubicBezTo>
                  <a:pt x="16524" y="6673"/>
                  <a:pt x="16811" y="6562"/>
                  <a:pt x="17167" y="6562"/>
                </a:cubicBezTo>
                <a:cubicBezTo>
                  <a:pt x="17519" y="6562"/>
                  <a:pt x="17810" y="6673"/>
                  <a:pt x="17810" y="6809"/>
                </a:cubicBezTo>
                <a:lnTo>
                  <a:pt x="17810" y="8762"/>
                </a:lnTo>
                <a:lnTo>
                  <a:pt x="17799" y="8762"/>
                </a:lnTo>
                <a:lnTo>
                  <a:pt x="17799" y="11705"/>
                </a:lnTo>
                <a:cubicBezTo>
                  <a:pt x="17799" y="11706"/>
                  <a:pt x="17799" y="11707"/>
                  <a:pt x="17799" y="11708"/>
                </a:cubicBezTo>
                <a:cubicBezTo>
                  <a:pt x="17799" y="12111"/>
                  <a:pt x="18650" y="12438"/>
                  <a:pt x="19699" y="12438"/>
                </a:cubicBezTo>
                <a:cubicBezTo>
                  <a:pt x="20748" y="12438"/>
                  <a:pt x="21599" y="12111"/>
                  <a:pt x="21600" y="11708"/>
                </a:cubicBezTo>
                <a:lnTo>
                  <a:pt x="21600" y="11708"/>
                </a:lnTo>
                <a:lnTo>
                  <a:pt x="21600" y="6001"/>
                </a:lnTo>
                <a:cubicBezTo>
                  <a:pt x="21600" y="4790"/>
                  <a:pt x="19047" y="3809"/>
                  <a:pt x="15899" y="3807"/>
                </a:cubicBezTo>
                <a:close/>
                <a:moveTo>
                  <a:pt x="15076" y="1643"/>
                </a:moveTo>
                <a:cubicBezTo>
                  <a:pt x="15076" y="2551"/>
                  <a:pt x="13162" y="3286"/>
                  <a:pt x="10800" y="3286"/>
                </a:cubicBezTo>
                <a:cubicBezTo>
                  <a:pt x="8438" y="3286"/>
                  <a:pt x="6524" y="2551"/>
                  <a:pt x="6524" y="1643"/>
                </a:cubicBezTo>
                <a:cubicBezTo>
                  <a:pt x="6524" y="736"/>
                  <a:pt x="8438" y="0"/>
                  <a:pt x="10800" y="0"/>
                </a:cubicBezTo>
                <a:cubicBezTo>
                  <a:pt x="13162" y="0"/>
                  <a:pt x="15076" y="736"/>
                  <a:pt x="15076" y="1643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80" name="Shape"/>
          <p:cNvSpPr/>
          <p:nvPr/>
        </p:nvSpPr>
        <p:spPr>
          <a:xfrm>
            <a:off x="0" y="6807614"/>
            <a:ext cx="1606333" cy="4142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99" y="3807"/>
                </a:moveTo>
                <a:lnTo>
                  <a:pt x="5701" y="3807"/>
                </a:lnTo>
                <a:cubicBezTo>
                  <a:pt x="2553" y="3809"/>
                  <a:pt x="0" y="4790"/>
                  <a:pt x="0" y="6001"/>
                </a:cubicBezTo>
                <a:lnTo>
                  <a:pt x="0" y="11708"/>
                </a:lnTo>
                <a:lnTo>
                  <a:pt x="0" y="11708"/>
                </a:lnTo>
                <a:cubicBezTo>
                  <a:pt x="1" y="12111"/>
                  <a:pt x="852" y="12438"/>
                  <a:pt x="1901" y="12438"/>
                </a:cubicBezTo>
                <a:cubicBezTo>
                  <a:pt x="2950" y="12438"/>
                  <a:pt x="3801" y="12111"/>
                  <a:pt x="3801" y="11708"/>
                </a:cubicBezTo>
                <a:cubicBezTo>
                  <a:pt x="3801" y="11707"/>
                  <a:pt x="3801" y="11706"/>
                  <a:pt x="3801" y="11705"/>
                </a:cubicBezTo>
                <a:lnTo>
                  <a:pt x="3801" y="8762"/>
                </a:lnTo>
                <a:lnTo>
                  <a:pt x="3790" y="8762"/>
                </a:lnTo>
                <a:lnTo>
                  <a:pt x="3790" y="6809"/>
                </a:lnTo>
                <a:cubicBezTo>
                  <a:pt x="3790" y="6673"/>
                  <a:pt x="4081" y="6562"/>
                  <a:pt x="4433" y="6562"/>
                </a:cubicBezTo>
                <a:cubicBezTo>
                  <a:pt x="4789" y="6562"/>
                  <a:pt x="5076" y="6673"/>
                  <a:pt x="5076" y="6809"/>
                </a:cubicBezTo>
                <a:lnTo>
                  <a:pt x="5076" y="11811"/>
                </a:lnTo>
                <a:lnTo>
                  <a:pt x="5075" y="11811"/>
                </a:lnTo>
                <a:lnTo>
                  <a:pt x="5075" y="20671"/>
                </a:lnTo>
                <a:cubicBezTo>
                  <a:pt x="5075" y="21184"/>
                  <a:pt x="6158" y="21600"/>
                  <a:pt x="7494" y="21600"/>
                </a:cubicBezTo>
                <a:cubicBezTo>
                  <a:pt x="8830" y="21600"/>
                  <a:pt x="9913" y="21184"/>
                  <a:pt x="9913" y="20671"/>
                </a:cubicBezTo>
                <a:lnTo>
                  <a:pt x="9913" y="12560"/>
                </a:lnTo>
                <a:cubicBezTo>
                  <a:pt x="9945" y="12380"/>
                  <a:pt x="10327" y="12236"/>
                  <a:pt x="10800" y="12229"/>
                </a:cubicBezTo>
                <a:cubicBezTo>
                  <a:pt x="11273" y="12236"/>
                  <a:pt x="11655" y="12380"/>
                  <a:pt x="11687" y="12560"/>
                </a:cubicBezTo>
                <a:lnTo>
                  <a:pt x="11687" y="20671"/>
                </a:lnTo>
                <a:cubicBezTo>
                  <a:pt x="11687" y="21184"/>
                  <a:pt x="12770" y="21600"/>
                  <a:pt x="14106" y="21600"/>
                </a:cubicBezTo>
                <a:cubicBezTo>
                  <a:pt x="15442" y="21600"/>
                  <a:pt x="16525" y="21184"/>
                  <a:pt x="16525" y="20671"/>
                </a:cubicBezTo>
                <a:lnTo>
                  <a:pt x="16525" y="11811"/>
                </a:lnTo>
                <a:lnTo>
                  <a:pt x="16524" y="11811"/>
                </a:lnTo>
                <a:lnTo>
                  <a:pt x="16524" y="6809"/>
                </a:lnTo>
                <a:cubicBezTo>
                  <a:pt x="16524" y="6673"/>
                  <a:pt x="16811" y="6562"/>
                  <a:pt x="17167" y="6562"/>
                </a:cubicBezTo>
                <a:cubicBezTo>
                  <a:pt x="17519" y="6562"/>
                  <a:pt x="17810" y="6673"/>
                  <a:pt x="17810" y="6809"/>
                </a:cubicBezTo>
                <a:lnTo>
                  <a:pt x="17810" y="8762"/>
                </a:lnTo>
                <a:lnTo>
                  <a:pt x="17799" y="8762"/>
                </a:lnTo>
                <a:lnTo>
                  <a:pt x="17799" y="11705"/>
                </a:lnTo>
                <a:cubicBezTo>
                  <a:pt x="17799" y="11706"/>
                  <a:pt x="17799" y="11707"/>
                  <a:pt x="17799" y="11708"/>
                </a:cubicBezTo>
                <a:cubicBezTo>
                  <a:pt x="17799" y="12111"/>
                  <a:pt x="18650" y="12438"/>
                  <a:pt x="19699" y="12438"/>
                </a:cubicBezTo>
                <a:cubicBezTo>
                  <a:pt x="20748" y="12438"/>
                  <a:pt x="21599" y="12111"/>
                  <a:pt x="21600" y="11708"/>
                </a:cubicBezTo>
                <a:lnTo>
                  <a:pt x="21600" y="11708"/>
                </a:lnTo>
                <a:lnTo>
                  <a:pt x="21600" y="6001"/>
                </a:lnTo>
                <a:cubicBezTo>
                  <a:pt x="21600" y="4790"/>
                  <a:pt x="19047" y="3809"/>
                  <a:pt x="15899" y="3807"/>
                </a:cubicBezTo>
                <a:close/>
                <a:moveTo>
                  <a:pt x="15076" y="1643"/>
                </a:moveTo>
                <a:cubicBezTo>
                  <a:pt x="15076" y="2551"/>
                  <a:pt x="13162" y="3286"/>
                  <a:pt x="10800" y="3286"/>
                </a:cubicBezTo>
                <a:cubicBezTo>
                  <a:pt x="8438" y="3286"/>
                  <a:pt x="6524" y="2551"/>
                  <a:pt x="6524" y="1643"/>
                </a:cubicBezTo>
                <a:cubicBezTo>
                  <a:pt x="6524" y="736"/>
                  <a:pt x="8438" y="0"/>
                  <a:pt x="10800" y="0"/>
                </a:cubicBezTo>
                <a:cubicBezTo>
                  <a:pt x="13162" y="0"/>
                  <a:pt x="15076" y="736"/>
                  <a:pt x="15076" y="1643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81" name="Shape"/>
          <p:cNvSpPr/>
          <p:nvPr/>
        </p:nvSpPr>
        <p:spPr>
          <a:xfrm>
            <a:off x="1873530" y="6807614"/>
            <a:ext cx="1606333" cy="4142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99" y="3807"/>
                </a:moveTo>
                <a:lnTo>
                  <a:pt x="5701" y="3807"/>
                </a:lnTo>
                <a:cubicBezTo>
                  <a:pt x="2553" y="3809"/>
                  <a:pt x="0" y="4790"/>
                  <a:pt x="0" y="6001"/>
                </a:cubicBezTo>
                <a:lnTo>
                  <a:pt x="0" y="11708"/>
                </a:lnTo>
                <a:lnTo>
                  <a:pt x="0" y="11708"/>
                </a:lnTo>
                <a:cubicBezTo>
                  <a:pt x="1" y="12111"/>
                  <a:pt x="852" y="12438"/>
                  <a:pt x="1901" y="12438"/>
                </a:cubicBezTo>
                <a:cubicBezTo>
                  <a:pt x="2950" y="12438"/>
                  <a:pt x="3801" y="12111"/>
                  <a:pt x="3801" y="11708"/>
                </a:cubicBezTo>
                <a:cubicBezTo>
                  <a:pt x="3801" y="11707"/>
                  <a:pt x="3801" y="11706"/>
                  <a:pt x="3801" y="11705"/>
                </a:cubicBezTo>
                <a:lnTo>
                  <a:pt x="3801" y="8762"/>
                </a:lnTo>
                <a:lnTo>
                  <a:pt x="3790" y="8762"/>
                </a:lnTo>
                <a:lnTo>
                  <a:pt x="3790" y="6809"/>
                </a:lnTo>
                <a:cubicBezTo>
                  <a:pt x="3790" y="6673"/>
                  <a:pt x="4081" y="6562"/>
                  <a:pt x="4433" y="6562"/>
                </a:cubicBezTo>
                <a:cubicBezTo>
                  <a:pt x="4789" y="6562"/>
                  <a:pt x="5076" y="6673"/>
                  <a:pt x="5076" y="6809"/>
                </a:cubicBezTo>
                <a:lnTo>
                  <a:pt x="5076" y="11811"/>
                </a:lnTo>
                <a:lnTo>
                  <a:pt x="5075" y="11811"/>
                </a:lnTo>
                <a:lnTo>
                  <a:pt x="5075" y="20671"/>
                </a:lnTo>
                <a:cubicBezTo>
                  <a:pt x="5075" y="21184"/>
                  <a:pt x="6158" y="21600"/>
                  <a:pt x="7494" y="21600"/>
                </a:cubicBezTo>
                <a:cubicBezTo>
                  <a:pt x="8830" y="21600"/>
                  <a:pt x="9913" y="21184"/>
                  <a:pt x="9913" y="20671"/>
                </a:cubicBezTo>
                <a:lnTo>
                  <a:pt x="9913" y="12560"/>
                </a:lnTo>
                <a:cubicBezTo>
                  <a:pt x="9945" y="12380"/>
                  <a:pt x="10327" y="12236"/>
                  <a:pt x="10800" y="12229"/>
                </a:cubicBezTo>
                <a:cubicBezTo>
                  <a:pt x="11273" y="12236"/>
                  <a:pt x="11655" y="12380"/>
                  <a:pt x="11687" y="12560"/>
                </a:cubicBezTo>
                <a:lnTo>
                  <a:pt x="11687" y="20671"/>
                </a:lnTo>
                <a:cubicBezTo>
                  <a:pt x="11687" y="21184"/>
                  <a:pt x="12770" y="21600"/>
                  <a:pt x="14106" y="21600"/>
                </a:cubicBezTo>
                <a:cubicBezTo>
                  <a:pt x="15442" y="21600"/>
                  <a:pt x="16525" y="21184"/>
                  <a:pt x="16525" y="20671"/>
                </a:cubicBezTo>
                <a:lnTo>
                  <a:pt x="16525" y="11811"/>
                </a:lnTo>
                <a:lnTo>
                  <a:pt x="16524" y="11811"/>
                </a:lnTo>
                <a:lnTo>
                  <a:pt x="16524" y="6809"/>
                </a:lnTo>
                <a:cubicBezTo>
                  <a:pt x="16524" y="6673"/>
                  <a:pt x="16811" y="6562"/>
                  <a:pt x="17167" y="6562"/>
                </a:cubicBezTo>
                <a:cubicBezTo>
                  <a:pt x="17519" y="6562"/>
                  <a:pt x="17810" y="6673"/>
                  <a:pt x="17810" y="6809"/>
                </a:cubicBezTo>
                <a:lnTo>
                  <a:pt x="17810" y="8762"/>
                </a:lnTo>
                <a:lnTo>
                  <a:pt x="17799" y="8762"/>
                </a:lnTo>
                <a:lnTo>
                  <a:pt x="17799" y="11705"/>
                </a:lnTo>
                <a:cubicBezTo>
                  <a:pt x="17799" y="11706"/>
                  <a:pt x="17799" y="11707"/>
                  <a:pt x="17799" y="11708"/>
                </a:cubicBezTo>
                <a:cubicBezTo>
                  <a:pt x="17799" y="12111"/>
                  <a:pt x="18650" y="12438"/>
                  <a:pt x="19699" y="12438"/>
                </a:cubicBezTo>
                <a:cubicBezTo>
                  <a:pt x="20748" y="12438"/>
                  <a:pt x="21599" y="12111"/>
                  <a:pt x="21600" y="11708"/>
                </a:cubicBezTo>
                <a:lnTo>
                  <a:pt x="21600" y="11708"/>
                </a:lnTo>
                <a:lnTo>
                  <a:pt x="21600" y="6001"/>
                </a:lnTo>
                <a:cubicBezTo>
                  <a:pt x="21600" y="4790"/>
                  <a:pt x="19047" y="3809"/>
                  <a:pt x="15899" y="3807"/>
                </a:cubicBezTo>
                <a:close/>
                <a:moveTo>
                  <a:pt x="15076" y="1643"/>
                </a:moveTo>
                <a:cubicBezTo>
                  <a:pt x="15076" y="2551"/>
                  <a:pt x="13162" y="3286"/>
                  <a:pt x="10800" y="3286"/>
                </a:cubicBezTo>
                <a:cubicBezTo>
                  <a:pt x="8438" y="3286"/>
                  <a:pt x="6524" y="2551"/>
                  <a:pt x="6524" y="1643"/>
                </a:cubicBezTo>
                <a:cubicBezTo>
                  <a:pt x="6524" y="736"/>
                  <a:pt x="8438" y="0"/>
                  <a:pt x="10800" y="0"/>
                </a:cubicBezTo>
                <a:cubicBezTo>
                  <a:pt x="13162" y="0"/>
                  <a:pt x="15076" y="736"/>
                  <a:pt x="15076" y="1643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82" name="Shape"/>
          <p:cNvSpPr/>
          <p:nvPr/>
        </p:nvSpPr>
        <p:spPr>
          <a:xfrm>
            <a:off x="3747059" y="6807614"/>
            <a:ext cx="1606334" cy="4142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99" y="3807"/>
                </a:moveTo>
                <a:lnTo>
                  <a:pt x="5701" y="3807"/>
                </a:lnTo>
                <a:cubicBezTo>
                  <a:pt x="2553" y="3809"/>
                  <a:pt x="0" y="4790"/>
                  <a:pt x="0" y="6001"/>
                </a:cubicBezTo>
                <a:lnTo>
                  <a:pt x="0" y="11708"/>
                </a:lnTo>
                <a:lnTo>
                  <a:pt x="0" y="11708"/>
                </a:lnTo>
                <a:cubicBezTo>
                  <a:pt x="1" y="12111"/>
                  <a:pt x="852" y="12438"/>
                  <a:pt x="1901" y="12438"/>
                </a:cubicBezTo>
                <a:cubicBezTo>
                  <a:pt x="2950" y="12438"/>
                  <a:pt x="3801" y="12111"/>
                  <a:pt x="3801" y="11708"/>
                </a:cubicBezTo>
                <a:cubicBezTo>
                  <a:pt x="3801" y="11707"/>
                  <a:pt x="3801" y="11706"/>
                  <a:pt x="3801" y="11705"/>
                </a:cubicBezTo>
                <a:lnTo>
                  <a:pt x="3801" y="8762"/>
                </a:lnTo>
                <a:lnTo>
                  <a:pt x="3790" y="8762"/>
                </a:lnTo>
                <a:lnTo>
                  <a:pt x="3790" y="6809"/>
                </a:lnTo>
                <a:cubicBezTo>
                  <a:pt x="3790" y="6673"/>
                  <a:pt x="4081" y="6562"/>
                  <a:pt x="4433" y="6562"/>
                </a:cubicBezTo>
                <a:cubicBezTo>
                  <a:pt x="4789" y="6562"/>
                  <a:pt x="5076" y="6673"/>
                  <a:pt x="5076" y="6809"/>
                </a:cubicBezTo>
                <a:lnTo>
                  <a:pt x="5076" y="11811"/>
                </a:lnTo>
                <a:lnTo>
                  <a:pt x="5075" y="11811"/>
                </a:lnTo>
                <a:lnTo>
                  <a:pt x="5075" y="20671"/>
                </a:lnTo>
                <a:cubicBezTo>
                  <a:pt x="5075" y="21184"/>
                  <a:pt x="6158" y="21600"/>
                  <a:pt x="7494" y="21600"/>
                </a:cubicBezTo>
                <a:cubicBezTo>
                  <a:pt x="8830" y="21600"/>
                  <a:pt x="9913" y="21184"/>
                  <a:pt x="9913" y="20671"/>
                </a:cubicBezTo>
                <a:lnTo>
                  <a:pt x="9913" y="12560"/>
                </a:lnTo>
                <a:cubicBezTo>
                  <a:pt x="9945" y="12380"/>
                  <a:pt x="10327" y="12236"/>
                  <a:pt x="10800" y="12229"/>
                </a:cubicBezTo>
                <a:cubicBezTo>
                  <a:pt x="11273" y="12236"/>
                  <a:pt x="11655" y="12380"/>
                  <a:pt x="11687" y="12560"/>
                </a:cubicBezTo>
                <a:lnTo>
                  <a:pt x="11687" y="20671"/>
                </a:lnTo>
                <a:cubicBezTo>
                  <a:pt x="11687" y="21184"/>
                  <a:pt x="12770" y="21600"/>
                  <a:pt x="14106" y="21600"/>
                </a:cubicBezTo>
                <a:cubicBezTo>
                  <a:pt x="15442" y="21600"/>
                  <a:pt x="16525" y="21184"/>
                  <a:pt x="16525" y="20671"/>
                </a:cubicBezTo>
                <a:lnTo>
                  <a:pt x="16525" y="11811"/>
                </a:lnTo>
                <a:lnTo>
                  <a:pt x="16524" y="11811"/>
                </a:lnTo>
                <a:lnTo>
                  <a:pt x="16524" y="6809"/>
                </a:lnTo>
                <a:cubicBezTo>
                  <a:pt x="16524" y="6673"/>
                  <a:pt x="16811" y="6562"/>
                  <a:pt x="17167" y="6562"/>
                </a:cubicBezTo>
                <a:cubicBezTo>
                  <a:pt x="17519" y="6562"/>
                  <a:pt x="17810" y="6673"/>
                  <a:pt x="17810" y="6809"/>
                </a:cubicBezTo>
                <a:lnTo>
                  <a:pt x="17810" y="8762"/>
                </a:lnTo>
                <a:lnTo>
                  <a:pt x="17799" y="8762"/>
                </a:lnTo>
                <a:lnTo>
                  <a:pt x="17799" y="11705"/>
                </a:lnTo>
                <a:cubicBezTo>
                  <a:pt x="17799" y="11706"/>
                  <a:pt x="17799" y="11707"/>
                  <a:pt x="17799" y="11708"/>
                </a:cubicBezTo>
                <a:cubicBezTo>
                  <a:pt x="17799" y="12111"/>
                  <a:pt x="18650" y="12438"/>
                  <a:pt x="19699" y="12438"/>
                </a:cubicBezTo>
                <a:cubicBezTo>
                  <a:pt x="20748" y="12438"/>
                  <a:pt x="21599" y="12111"/>
                  <a:pt x="21600" y="11708"/>
                </a:cubicBezTo>
                <a:lnTo>
                  <a:pt x="21600" y="11708"/>
                </a:lnTo>
                <a:lnTo>
                  <a:pt x="21600" y="6001"/>
                </a:lnTo>
                <a:cubicBezTo>
                  <a:pt x="21600" y="4790"/>
                  <a:pt x="19047" y="3809"/>
                  <a:pt x="15899" y="3807"/>
                </a:cubicBezTo>
                <a:close/>
                <a:moveTo>
                  <a:pt x="15076" y="1643"/>
                </a:moveTo>
                <a:cubicBezTo>
                  <a:pt x="15076" y="2551"/>
                  <a:pt x="13162" y="3286"/>
                  <a:pt x="10800" y="3286"/>
                </a:cubicBezTo>
                <a:cubicBezTo>
                  <a:pt x="8438" y="3286"/>
                  <a:pt x="6524" y="2551"/>
                  <a:pt x="6524" y="1643"/>
                </a:cubicBezTo>
                <a:cubicBezTo>
                  <a:pt x="6524" y="736"/>
                  <a:pt x="8438" y="0"/>
                  <a:pt x="10800" y="0"/>
                </a:cubicBezTo>
                <a:cubicBezTo>
                  <a:pt x="13162" y="0"/>
                  <a:pt x="15076" y="736"/>
                  <a:pt x="15076" y="1643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83" name="Shape"/>
          <p:cNvSpPr/>
          <p:nvPr/>
        </p:nvSpPr>
        <p:spPr>
          <a:xfrm>
            <a:off x="5620587" y="6807614"/>
            <a:ext cx="1606334" cy="4142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99" y="3807"/>
                </a:moveTo>
                <a:lnTo>
                  <a:pt x="5701" y="3807"/>
                </a:lnTo>
                <a:cubicBezTo>
                  <a:pt x="2553" y="3809"/>
                  <a:pt x="0" y="4790"/>
                  <a:pt x="0" y="6001"/>
                </a:cubicBezTo>
                <a:lnTo>
                  <a:pt x="0" y="11708"/>
                </a:lnTo>
                <a:lnTo>
                  <a:pt x="0" y="11708"/>
                </a:lnTo>
                <a:cubicBezTo>
                  <a:pt x="1" y="12111"/>
                  <a:pt x="852" y="12438"/>
                  <a:pt x="1901" y="12438"/>
                </a:cubicBezTo>
                <a:cubicBezTo>
                  <a:pt x="2950" y="12438"/>
                  <a:pt x="3801" y="12111"/>
                  <a:pt x="3801" y="11708"/>
                </a:cubicBezTo>
                <a:cubicBezTo>
                  <a:pt x="3801" y="11707"/>
                  <a:pt x="3801" y="11706"/>
                  <a:pt x="3801" y="11705"/>
                </a:cubicBezTo>
                <a:lnTo>
                  <a:pt x="3801" y="8762"/>
                </a:lnTo>
                <a:lnTo>
                  <a:pt x="3790" y="8762"/>
                </a:lnTo>
                <a:lnTo>
                  <a:pt x="3790" y="6809"/>
                </a:lnTo>
                <a:cubicBezTo>
                  <a:pt x="3790" y="6673"/>
                  <a:pt x="4081" y="6562"/>
                  <a:pt x="4433" y="6562"/>
                </a:cubicBezTo>
                <a:cubicBezTo>
                  <a:pt x="4789" y="6562"/>
                  <a:pt x="5076" y="6673"/>
                  <a:pt x="5076" y="6809"/>
                </a:cubicBezTo>
                <a:lnTo>
                  <a:pt x="5076" y="11811"/>
                </a:lnTo>
                <a:lnTo>
                  <a:pt x="5075" y="11811"/>
                </a:lnTo>
                <a:lnTo>
                  <a:pt x="5075" y="20671"/>
                </a:lnTo>
                <a:cubicBezTo>
                  <a:pt x="5075" y="21184"/>
                  <a:pt x="6158" y="21600"/>
                  <a:pt x="7494" y="21600"/>
                </a:cubicBezTo>
                <a:cubicBezTo>
                  <a:pt x="8830" y="21600"/>
                  <a:pt x="9913" y="21184"/>
                  <a:pt x="9913" y="20671"/>
                </a:cubicBezTo>
                <a:lnTo>
                  <a:pt x="9913" y="12560"/>
                </a:lnTo>
                <a:cubicBezTo>
                  <a:pt x="9945" y="12380"/>
                  <a:pt x="10327" y="12236"/>
                  <a:pt x="10800" y="12229"/>
                </a:cubicBezTo>
                <a:cubicBezTo>
                  <a:pt x="11273" y="12236"/>
                  <a:pt x="11655" y="12380"/>
                  <a:pt x="11687" y="12560"/>
                </a:cubicBezTo>
                <a:lnTo>
                  <a:pt x="11687" y="20671"/>
                </a:lnTo>
                <a:cubicBezTo>
                  <a:pt x="11687" y="21184"/>
                  <a:pt x="12770" y="21600"/>
                  <a:pt x="14106" y="21600"/>
                </a:cubicBezTo>
                <a:cubicBezTo>
                  <a:pt x="15442" y="21600"/>
                  <a:pt x="16525" y="21184"/>
                  <a:pt x="16525" y="20671"/>
                </a:cubicBezTo>
                <a:lnTo>
                  <a:pt x="16525" y="11811"/>
                </a:lnTo>
                <a:lnTo>
                  <a:pt x="16524" y="11811"/>
                </a:lnTo>
                <a:lnTo>
                  <a:pt x="16524" y="6809"/>
                </a:lnTo>
                <a:cubicBezTo>
                  <a:pt x="16524" y="6673"/>
                  <a:pt x="16811" y="6562"/>
                  <a:pt x="17167" y="6562"/>
                </a:cubicBezTo>
                <a:cubicBezTo>
                  <a:pt x="17519" y="6562"/>
                  <a:pt x="17810" y="6673"/>
                  <a:pt x="17810" y="6809"/>
                </a:cubicBezTo>
                <a:lnTo>
                  <a:pt x="17810" y="8762"/>
                </a:lnTo>
                <a:lnTo>
                  <a:pt x="17799" y="8762"/>
                </a:lnTo>
                <a:lnTo>
                  <a:pt x="17799" y="11705"/>
                </a:lnTo>
                <a:cubicBezTo>
                  <a:pt x="17799" y="11706"/>
                  <a:pt x="17799" y="11707"/>
                  <a:pt x="17799" y="11708"/>
                </a:cubicBezTo>
                <a:cubicBezTo>
                  <a:pt x="17799" y="12111"/>
                  <a:pt x="18650" y="12438"/>
                  <a:pt x="19699" y="12438"/>
                </a:cubicBezTo>
                <a:cubicBezTo>
                  <a:pt x="20748" y="12438"/>
                  <a:pt x="21599" y="12111"/>
                  <a:pt x="21600" y="11708"/>
                </a:cubicBezTo>
                <a:lnTo>
                  <a:pt x="21600" y="11708"/>
                </a:lnTo>
                <a:lnTo>
                  <a:pt x="21600" y="6001"/>
                </a:lnTo>
                <a:cubicBezTo>
                  <a:pt x="21600" y="4790"/>
                  <a:pt x="19047" y="3809"/>
                  <a:pt x="15899" y="3807"/>
                </a:cubicBezTo>
                <a:close/>
                <a:moveTo>
                  <a:pt x="15076" y="1643"/>
                </a:moveTo>
                <a:cubicBezTo>
                  <a:pt x="15076" y="2551"/>
                  <a:pt x="13162" y="3286"/>
                  <a:pt x="10800" y="3286"/>
                </a:cubicBezTo>
                <a:cubicBezTo>
                  <a:pt x="8438" y="3286"/>
                  <a:pt x="6524" y="2551"/>
                  <a:pt x="6524" y="1643"/>
                </a:cubicBezTo>
                <a:cubicBezTo>
                  <a:pt x="6524" y="736"/>
                  <a:pt x="8438" y="0"/>
                  <a:pt x="10800" y="0"/>
                </a:cubicBezTo>
                <a:cubicBezTo>
                  <a:pt x="13162" y="0"/>
                  <a:pt x="15076" y="736"/>
                  <a:pt x="15076" y="1643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84" name="Shape"/>
          <p:cNvSpPr/>
          <p:nvPr/>
        </p:nvSpPr>
        <p:spPr>
          <a:xfrm>
            <a:off x="7494116" y="6807614"/>
            <a:ext cx="1606334" cy="4142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99" y="3807"/>
                </a:moveTo>
                <a:lnTo>
                  <a:pt x="5701" y="3807"/>
                </a:lnTo>
                <a:cubicBezTo>
                  <a:pt x="2553" y="3809"/>
                  <a:pt x="0" y="4790"/>
                  <a:pt x="0" y="6001"/>
                </a:cubicBezTo>
                <a:lnTo>
                  <a:pt x="0" y="11708"/>
                </a:lnTo>
                <a:lnTo>
                  <a:pt x="0" y="11708"/>
                </a:lnTo>
                <a:cubicBezTo>
                  <a:pt x="1" y="12111"/>
                  <a:pt x="852" y="12438"/>
                  <a:pt x="1901" y="12438"/>
                </a:cubicBezTo>
                <a:cubicBezTo>
                  <a:pt x="2950" y="12438"/>
                  <a:pt x="3801" y="12111"/>
                  <a:pt x="3801" y="11708"/>
                </a:cubicBezTo>
                <a:cubicBezTo>
                  <a:pt x="3801" y="11707"/>
                  <a:pt x="3801" y="11706"/>
                  <a:pt x="3801" y="11705"/>
                </a:cubicBezTo>
                <a:lnTo>
                  <a:pt x="3801" y="8762"/>
                </a:lnTo>
                <a:lnTo>
                  <a:pt x="3790" y="8762"/>
                </a:lnTo>
                <a:lnTo>
                  <a:pt x="3790" y="6809"/>
                </a:lnTo>
                <a:cubicBezTo>
                  <a:pt x="3790" y="6673"/>
                  <a:pt x="4081" y="6562"/>
                  <a:pt x="4433" y="6562"/>
                </a:cubicBezTo>
                <a:cubicBezTo>
                  <a:pt x="4789" y="6562"/>
                  <a:pt x="5076" y="6673"/>
                  <a:pt x="5076" y="6809"/>
                </a:cubicBezTo>
                <a:lnTo>
                  <a:pt x="5076" y="11811"/>
                </a:lnTo>
                <a:lnTo>
                  <a:pt x="5075" y="11811"/>
                </a:lnTo>
                <a:lnTo>
                  <a:pt x="5075" y="20671"/>
                </a:lnTo>
                <a:cubicBezTo>
                  <a:pt x="5075" y="21184"/>
                  <a:pt x="6158" y="21600"/>
                  <a:pt x="7494" y="21600"/>
                </a:cubicBezTo>
                <a:cubicBezTo>
                  <a:pt x="8830" y="21600"/>
                  <a:pt x="9913" y="21184"/>
                  <a:pt x="9913" y="20671"/>
                </a:cubicBezTo>
                <a:lnTo>
                  <a:pt x="9913" y="12560"/>
                </a:lnTo>
                <a:cubicBezTo>
                  <a:pt x="9945" y="12380"/>
                  <a:pt x="10327" y="12236"/>
                  <a:pt x="10800" y="12229"/>
                </a:cubicBezTo>
                <a:cubicBezTo>
                  <a:pt x="11273" y="12236"/>
                  <a:pt x="11655" y="12380"/>
                  <a:pt x="11687" y="12560"/>
                </a:cubicBezTo>
                <a:lnTo>
                  <a:pt x="11687" y="20671"/>
                </a:lnTo>
                <a:cubicBezTo>
                  <a:pt x="11687" y="21184"/>
                  <a:pt x="12770" y="21600"/>
                  <a:pt x="14106" y="21600"/>
                </a:cubicBezTo>
                <a:cubicBezTo>
                  <a:pt x="15442" y="21600"/>
                  <a:pt x="16525" y="21184"/>
                  <a:pt x="16525" y="20671"/>
                </a:cubicBezTo>
                <a:lnTo>
                  <a:pt x="16525" y="11811"/>
                </a:lnTo>
                <a:lnTo>
                  <a:pt x="16524" y="11811"/>
                </a:lnTo>
                <a:lnTo>
                  <a:pt x="16524" y="6809"/>
                </a:lnTo>
                <a:cubicBezTo>
                  <a:pt x="16524" y="6673"/>
                  <a:pt x="16811" y="6562"/>
                  <a:pt x="17167" y="6562"/>
                </a:cubicBezTo>
                <a:cubicBezTo>
                  <a:pt x="17519" y="6562"/>
                  <a:pt x="17810" y="6673"/>
                  <a:pt x="17810" y="6809"/>
                </a:cubicBezTo>
                <a:lnTo>
                  <a:pt x="17810" y="8762"/>
                </a:lnTo>
                <a:lnTo>
                  <a:pt x="17799" y="8762"/>
                </a:lnTo>
                <a:lnTo>
                  <a:pt x="17799" y="11705"/>
                </a:lnTo>
                <a:cubicBezTo>
                  <a:pt x="17799" y="11706"/>
                  <a:pt x="17799" y="11707"/>
                  <a:pt x="17799" y="11708"/>
                </a:cubicBezTo>
                <a:cubicBezTo>
                  <a:pt x="17799" y="12111"/>
                  <a:pt x="18650" y="12438"/>
                  <a:pt x="19699" y="12438"/>
                </a:cubicBezTo>
                <a:cubicBezTo>
                  <a:pt x="20748" y="12438"/>
                  <a:pt x="21599" y="12111"/>
                  <a:pt x="21600" y="11708"/>
                </a:cubicBezTo>
                <a:lnTo>
                  <a:pt x="21600" y="11708"/>
                </a:lnTo>
                <a:lnTo>
                  <a:pt x="21600" y="6001"/>
                </a:lnTo>
                <a:cubicBezTo>
                  <a:pt x="21600" y="4790"/>
                  <a:pt x="19047" y="3809"/>
                  <a:pt x="15899" y="3807"/>
                </a:cubicBezTo>
                <a:close/>
                <a:moveTo>
                  <a:pt x="15076" y="1643"/>
                </a:moveTo>
                <a:cubicBezTo>
                  <a:pt x="15076" y="2551"/>
                  <a:pt x="13162" y="3286"/>
                  <a:pt x="10800" y="3286"/>
                </a:cubicBezTo>
                <a:cubicBezTo>
                  <a:pt x="8438" y="3286"/>
                  <a:pt x="6524" y="2551"/>
                  <a:pt x="6524" y="1643"/>
                </a:cubicBezTo>
                <a:cubicBezTo>
                  <a:pt x="6524" y="736"/>
                  <a:pt x="8438" y="0"/>
                  <a:pt x="10800" y="0"/>
                </a:cubicBezTo>
                <a:cubicBezTo>
                  <a:pt x="13162" y="0"/>
                  <a:pt x="15076" y="736"/>
                  <a:pt x="15076" y="1643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85" name="Shape"/>
          <p:cNvSpPr/>
          <p:nvPr/>
        </p:nvSpPr>
        <p:spPr>
          <a:xfrm>
            <a:off x="22777667" y="6807614"/>
            <a:ext cx="1606333" cy="4142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99" y="3807"/>
                </a:moveTo>
                <a:lnTo>
                  <a:pt x="5701" y="3807"/>
                </a:lnTo>
                <a:cubicBezTo>
                  <a:pt x="2553" y="3809"/>
                  <a:pt x="0" y="4790"/>
                  <a:pt x="0" y="6001"/>
                </a:cubicBezTo>
                <a:lnTo>
                  <a:pt x="0" y="11708"/>
                </a:lnTo>
                <a:lnTo>
                  <a:pt x="0" y="11708"/>
                </a:lnTo>
                <a:cubicBezTo>
                  <a:pt x="1" y="12111"/>
                  <a:pt x="852" y="12438"/>
                  <a:pt x="1901" y="12438"/>
                </a:cubicBezTo>
                <a:cubicBezTo>
                  <a:pt x="2950" y="12438"/>
                  <a:pt x="3801" y="12111"/>
                  <a:pt x="3801" y="11708"/>
                </a:cubicBezTo>
                <a:cubicBezTo>
                  <a:pt x="3801" y="11707"/>
                  <a:pt x="3801" y="11706"/>
                  <a:pt x="3801" y="11705"/>
                </a:cubicBezTo>
                <a:lnTo>
                  <a:pt x="3801" y="8762"/>
                </a:lnTo>
                <a:lnTo>
                  <a:pt x="3790" y="8762"/>
                </a:lnTo>
                <a:lnTo>
                  <a:pt x="3790" y="6809"/>
                </a:lnTo>
                <a:cubicBezTo>
                  <a:pt x="3790" y="6673"/>
                  <a:pt x="4081" y="6562"/>
                  <a:pt x="4433" y="6562"/>
                </a:cubicBezTo>
                <a:cubicBezTo>
                  <a:pt x="4789" y="6562"/>
                  <a:pt x="5076" y="6673"/>
                  <a:pt x="5076" y="6809"/>
                </a:cubicBezTo>
                <a:lnTo>
                  <a:pt x="5076" y="11811"/>
                </a:lnTo>
                <a:lnTo>
                  <a:pt x="5075" y="11811"/>
                </a:lnTo>
                <a:lnTo>
                  <a:pt x="5075" y="20671"/>
                </a:lnTo>
                <a:cubicBezTo>
                  <a:pt x="5075" y="21184"/>
                  <a:pt x="6158" y="21600"/>
                  <a:pt x="7494" y="21600"/>
                </a:cubicBezTo>
                <a:cubicBezTo>
                  <a:pt x="8830" y="21600"/>
                  <a:pt x="9913" y="21184"/>
                  <a:pt x="9913" y="20671"/>
                </a:cubicBezTo>
                <a:lnTo>
                  <a:pt x="9913" y="12560"/>
                </a:lnTo>
                <a:cubicBezTo>
                  <a:pt x="9945" y="12380"/>
                  <a:pt x="10327" y="12236"/>
                  <a:pt x="10800" y="12229"/>
                </a:cubicBezTo>
                <a:cubicBezTo>
                  <a:pt x="11273" y="12236"/>
                  <a:pt x="11655" y="12380"/>
                  <a:pt x="11687" y="12560"/>
                </a:cubicBezTo>
                <a:lnTo>
                  <a:pt x="11687" y="20671"/>
                </a:lnTo>
                <a:cubicBezTo>
                  <a:pt x="11687" y="21184"/>
                  <a:pt x="12770" y="21600"/>
                  <a:pt x="14106" y="21600"/>
                </a:cubicBezTo>
                <a:cubicBezTo>
                  <a:pt x="15442" y="21600"/>
                  <a:pt x="16525" y="21184"/>
                  <a:pt x="16525" y="20671"/>
                </a:cubicBezTo>
                <a:lnTo>
                  <a:pt x="16525" y="11811"/>
                </a:lnTo>
                <a:lnTo>
                  <a:pt x="16524" y="11811"/>
                </a:lnTo>
                <a:lnTo>
                  <a:pt x="16524" y="6809"/>
                </a:lnTo>
                <a:cubicBezTo>
                  <a:pt x="16524" y="6673"/>
                  <a:pt x="16811" y="6562"/>
                  <a:pt x="17167" y="6562"/>
                </a:cubicBezTo>
                <a:cubicBezTo>
                  <a:pt x="17519" y="6562"/>
                  <a:pt x="17810" y="6673"/>
                  <a:pt x="17810" y="6809"/>
                </a:cubicBezTo>
                <a:lnTo>
                  <a:pt x="17810" y="8762"/>
                </a:lnTo>
                <a:lnTo>
                  <a:pt x="17799" y="8762"/>
                </a:lnTo>
                <a:lnTo>
                  <a:pt x="17799" y="11705"/>
                </a:lnTo>
                <a:cubicBezTo>
                  <a:pt x="17799" y="11706"/>
                  <a:pt x="17799" y="11707"/>
                  <a:pt x="17799" y="11708"/>
                </a:cubicBezTo>
                <a:cubicBezTo>
                  <a:pt x="17799" y="12111"/>
                  <a:pt x="18650" y="12438"/>
                  <a:pt x="19699" y="12438"/>
                </a:cubicBezTo>
                <a:cubicBezTo>
                  <a:pt x="20748" y="12438"/>
                  <a:pt x="21599" y="12111"/>
                  <a:pt x="21600" y="11708"/>
                </a:cubicBezTo>
                <a:lnTo>
                  <a:pt x="21600" y="11708"/>
                </a:lnTo>
                <a:lnTo>
                  <a:pt x="21600" y="6001"/>
                </a:lnTo>
                <a:cubicBezTo>
                  <a:pt x="21600" y="4790"/>
                  <a:pt x="19047" y="3809"/>
                  <a:pt x="15899" y="3807"/>
                </a:cubicBezTo>
                <a:close/>
                <a:moveTo>
                  <a:pt x="15076" y="1643"/>
                </a:moveTo>
                <a:cubicBezTo>
                  <a:pt x="15076" y="2551"/>
                  <a:pt x="13162" y="3286"/>
                  <a:pt x="10800" y="3286"/>
                </a:cubicBezTo>
                <a:cubicBezTo>
                  <a:pt x="8438" y="3286"/>
                  <a:pt x="6524" y="2551"/>
                  <a:pt x="6524" y="1643"/>
                </a:cubicBezTo>
                <a:cubicBezTo>
                  <a:pt x="6524" y="736"/>
                  <a:pt x="8438" y="0"/>
                  <a:pt x="10800" y="0"/>
                </a:cubicBezTo>
                <a:cubicBezTo>
                  <a:pt x="13162" y="0"/>
                  <a:pt x="15076" y="736"/>
                  <a:pt x="15076" y="1643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86" name="Shape"/>
          <p:cNvSpPr/>
          <p:nvPr/>
        </p:nvSpPr>
        <p:spPr>
          <a:xfrm>
            <a:off x="13410020" y="6807614"/>
            <a:ext cx="1606334" cy="4142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99" y="3807"/>
                </a:moveTo>
                <a:lnTo>
                  <a:pt x="5701" y="3807"/>
                </a:lnTo>
                <a:cubicBezTo>
                  <a:pt x="2553" y="3809"/>
                  <a:pt x="0" y="4790"/>
                  <a:pt x="0" y="6001"/>
                </a:cubicBezTo>
                <a:lnTo>
                  <a:pt x="0" y="11708"/>
                </a:lnTo>
                <a:lnTo>
                  <a:pt x="0" y="11708"/>
                </a:lnTo>
                <a:cubicBezTo>
                  <a:pt x="1" y="12111"/>
                  <a:pt x="852" y="12438"/>
                  <a:pt x="1901" y="12438"/>
                </a:cubicBezTo>
                <a:cubicBezTo>
                  <a:pt x="2950" y="12438"/>
                  <a:pt x="3801" y="12111"/>
                  <a:pt x="3801" y="11708"/>
                </a:cubicBezTo>
                <a:cubicBezTo>
                  <a:pt x="3801" y="11707"/>
                  <a:pt x="3801" y="11706"/>
                  <a:pt x="3801" y="11705"/>
                </a:cubicBezTo>
                <a:lnTo>
                  <a:pt x="3801" y="8762"/>
                </a:lnTo>
                <a:lnTo>
                  <a:pt x="3790" y="8762"/>
                </a:lnTo>
                <a:lnTo>
                  <a:pt x="3790" y="6809"/>
                </a:lnTo>
                <a:cubicBezTo>
                  <a:pt x="3790" y="6673"/>
                  <a:pt x="4081" y="6562"/>
                  <a:pt x="4433" y="6562"/>
                </a:cubicBezTo>
                <a:cubicBezTo>
                  <a:pt x="4789" y="6562"/>
                  <a:pt x="5076" y="6673"/>
                  <a:pt x="5076" y="6809"/>
                </a:cubicBezTo>
                <a:lnTo>
                  <a:pt x="5076" y="11811"/>
                </a:lnTo>
                <a:lnTo>
                  <a:pt x="5075" y="11811"/>
                </a:lnTo>
                <a:lnTo>
                  <a:pt x="5075" y="20671"/>
                </a:lnTo>
                <a:cubicBezTo>
                  <a:pt x="5075" y="21184"/>
                  <a:pt x="6158" y="21600"/>
                  <a:pt x="7494" y="21600"/>
                </a:cubicBezTo>
                <a:cubicBezTo>
                  <a:pt x="8830" y="21600"/>
                  <a:pt x="9913" y="21184"/>
                  <a:pt x="9913" y="20671"/>
                </a:cubicBezTo>
                <a:lnTo>
                  <a:pt x="9913" y="12560"/>
                </a:lnTo>
                <a:cubicBezTo>
                  <a:pt x="9945" y="12380"/>
                  <a:pt x="10327" y="12236"/>
                  <a:pt x="10800" y="12229"/>
                </a:cubicBezTo>
                <a:cubicBezTo>
                  <a:pt x="11273" y="12236"/>
                  <a:pt x="11655" y="12380"/>
                  <a:pt x="11687" y="12560"/>
                </a:cubicBezTo>
                <a:lnTo>
                  <a:pt x="11687" y="20671"/>
                </a:lnTo>
                <a:cubicBezTo>
                  <a:pt x="11687" y="21184"/>
                  <a:pt x="12770" y="21600"/>
                  <a:pt x="14106" y="21600"/>
                </a:cubicBezTo>
                <a:cubicBezTo>
                  <a:pt x="15442" y="21600"/>
                  <a:pt x="16525" y="21184"/>
                  <a:pt x="16525" y="20671"/>
                </a:cubicBezTo>
                <a:lnTo>
                  <a:pt x="16525" y="11811"/>
                </a:lnTo>
                <a:lnTo>
                  <a:pt x="16524" y="11811"/>
                </a:lnTo>
                <a:lnTo>
                  <a:pt x="16524" y="6809"/>
                </a:lnTo>
                <a:cubicBezTo>
                  <a:pt x="16524" y="6673"/>
                  <a:pt x="16811" y="6562"/>
                  <a:pt x="17167" y="6562"/>
                </a:cubicBezTo>
                <a:cubicBezTo>
                  <a:pt x="17519" y="6562"/>
                  <a:pt x="17810" y="6673"/>
                  <a:pt x="17810" y="6809"/>
                </a:cubicBezTo>
                <a:lnTo>
                  <a:pt x="17810" y="8762"/>
                </a:lnTo>
                <a:lnTo>
                  <a:pt x="17799" y="8762"/>
                </a:lnTo>
                <a:lnTo>
                  <a:pt x="17799" y="11705"/>
                </a:lnTo>
                <a:cubicBezTo>
                  <a:pt x="17799" y="11706"/>
                  <a:pt x="17799" y="11707"/>
                  <a:pt x="17799" y="11708"/>
                </a:cubicBezTo>
                <a:cubicBezTo>
                  <a:pt x="17799" y="12111"/>
                  <a:pt x="18650" y="12438"/>
                  <a:pt x="19699" y="12438"/>
                </a:cubicBezTo>
                <a:cubicBezTo>
                  <a:pt x="20748" y="12438"/>
                  <a:pt x="21599" y="12111"/>
                  <a:pt x="21600" y="11708"/>
                </a:cubicBezTo>
                <a:lnTo>
                  <a:pt x="21600" y="11708"/>
                </a:lnTo>
                <a:lnTo>
                  <a:pt x="21600" y="6001"/>
                </a:lnTo>
                <a:cubicBezTo>
                  <a:pt x="21600" y="4790"/>
                  <a:pt x="19047" y="3809"/>
                  <a:pt x="15899" y="3807"/>
                </a:cubicBezTo>
                <a:close/>
                <a:moveTo>
                  <a:pt x="15076" y="1643"/>
                </a:moveTo>
                <a:cubicBezTo>
                  <a:pt x="15076" y="2551"/>
                  <a:pt x="13162" y="3286"/>
                  <a:pt x="10800" y="3286"/>
                </a:cubicBezTo>
                <a:cubicBezTo>
                  <a:pt x="8438" y="3286"/>
                  <a:pt x="6524" y="2551"/>
                  <a:pt x="6524" y="1643"/>
                </a:cubicBezTo>
                <a:cubicBezTo>
                  <a:pt x="6524" y="736"/>
                  <a:pt x="8438" y="0"/>
                  <a:pt x="10800" y="0"/>
                </a:cubicBezTo>
                <a:cubicBezTo>
                  <a:pt x="13162" y="0"/>
                  <a:pt x="15076" y="736"/>
                  <a:pt x="15076" y="1643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87" name="Shape"/>
          <p:cNvSpPr/>
          <p:nvPr/>
        </p:nvSpPr>
        <p:spPr>
          <a:xfrm>
            <a:off x="15283549" y="6807614"/>
            <a:ext cx="1606334" cy="4142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99" y="3807"/>
                </a:moveTo>
                <a:lnTo>
                  <a:pt x="5701" y="3807"/>
                </a:lnTo>
                <a:cubicBezTo>
                  <a:pt x="2553" y="3809"/>
                  <a:pt x="0" y="4790"/>
                  <a:pt x="0" y="6001"/>
                </a:cubicBezTo>
                <a:lnTo>
                  <a:pt x="0" y="11708"/>
                </a:lnTo>
                <a:lnTo>
                  <a:pt x="0" y="11708"/>
                </a:lnTo>
                <a:cubicBezTo>
                  <a:pt x="1" y="12111"/>
                  <a:pt x="852" y="12438"/>
                  <a:pt x="1901" y="12438"/>
                </a:cubicBezTo>
                <a:cubicBezTo>
                  <a:pt x="2950" y="12438"/>
                  <a:pt x="3801" y="12111"/>
                  <a:pt x="3801" y="11708"/>
                </a:cubicBezTo>
                <a:cubicBezTo>
                  <a:pt x="3801" y="11707"/>
                  <a:pt x="3801" y="11706"/>
                  <a:pt x="3801" y="11705"/>
                </a:cubicBezTo>
                <a:lnTo>
                  <a:pt x="3801" y="8762"/>
                </a:lnTo>
                <a:lnTo>
                  <a:pt x="3790" y="8762"/>
                </a:lnTo>
                <a:lnTo>
                  <a:pt x="3790" y="6809"/>
                </a:lnTo>
                <a:cubicBezTo>
                  <a:pt x="3790" y="6673"/>
                  <a:pt x="4081" y="6562"/>
                  <a:pt x="4433" y="6562"/>
                </a:cubicBezTo>
                <a:cubicBezTo>
                  <a:pt x="4789" y="6562"/>
                  <a:pt x="5076" y="6673"/>
                  <a:pt x="5076" y="6809"/>
                </a:cubicBezTo>
                <a:lnTo>
                  <a:pt x="5076" y="11811"/>
                </a:lnTo>
                <a:lnTo>
                  <a:pt x="5075" y="11811"/>
                </a:lnTo>
                <a:lnTo>
                  <a:pt x="5075" y="20671"/>
                </a:lnTo>
                <a:cubicBezTo>
                  <a:pt x="5075" y="21184"/>
                  <a:pt x="6158" y="21600"/>
                  <a:pt x="7494" y="21600"/>
                </a:cubicBezTo>
                <a:cubicBezTo>
                  <a:pt x="8830" y="21600"/>
                  <a:pt x="9913" y="21184"/>
                  <a:pt x="9913" y="20671"/>
                </a:cubicBezTo>
                <a:lnTo>
                  <a:pt x="9913" y="12560"/>
                </a:lnTo>
                <a:cubicBezTo>
                  <a:pt x="9945" y="12380"/>
                  <a:pt x="10327" y="12236"/>
                  <a:pt x="10800" y="12229"/>
                </a:cubicBezTo>
                <a:cubicBezTo>
                  <a:pt x="11273" y="12236"/>
                  <a:pt x="11655" y="12380"/>
                  <a:pt x="11687" y="12560"/>
                </a:cubicBezTo>
                <a:lnTo>
                  <a:pt x="11687" y="20671"/>
                </a:lnTo>
                <a:cubicBezTo>
                  <a:pt x="11687" y="21184"/>
                  <a:pt x="12770" y="21600"/>
                  <a:pt x="14106" y="21600"/>
                </a:cubicBezTo>
                <a:cubicBezTo>
                  <a:pt x="15442" y="21600"/>
                  <a:pt x="16525" y="21184"/>
                  <a:pt x="16525" y="20671"/>
                </a:cubicBezTo>
                <a:lnTo>
                  <a:pt x="16525" y="11811"/>
                </a:lnTo>
                <a:lnTo>
                  <a:pt x="16524" y="11811"/>
                </a:lnTo>
                <a:lnTo>
                  <a:pt x="16524" y="6809"/>
                </a:lnTo>
                <a:cubicBezTo>
                  <a:pt x="16524" y="6673"/>
                  <a:pt x="16811" y="6562"/>
                  <a:pt x="17167" y="6562"/>
                </a:cubicBezTo>
                <a:cubicBezTo>
                  <a:pt x="17519" y="6562"/>
                  <a:pt x="17810" y="6673"/>
                  <a:pt x="17810" y="6809"/>
                </a:cubicBezTo>
                <a:lnTo>
                  <a:pt x="17810" y="8762"/>
                </a:lnTo>
                <a:lnTo>
                  <a:pt x="17799" y="8762"/>
                </a:lnTo>
                <a:lnTo>
                  <a:pt x="17799" y="11705"/>
                </a:lnTo>
                <a:cubicBezTo>
                  <a:pt x="17799" y="11706"/>
                  <a:pt x="17799" y="11707"/>
                  <a:pt x="17799" y="11708"/>
                </a:cubicBezTo>
                <a:cubicBezTo>
                  <a:pt x="17799" y="12111"/>
                  <a:pt x="18650" y="12438"/>
                  <a:pt x="19699" y="12438"/>
                </a:cubicBezTo>
                <a:cubicBezTo>
                  <a:pt x="20748" y="12438"/>
                  <a:pt x="21599" y="12111"/>
                  <a:pt x="21600" y="11708"/>
                </a:cubicBezTo>
                <a:lnTo>
                  <a:pt x="21600" y="11708"/>
                </a:lnTo>
                <a:lnTo>
                  <a:pt x="21600" y="6001"/>
                </a:lnTo>
                <a:cubicBezTo>
                  <a:pt x="21600" y="4790"/>
                  <a:pt x="19047" y="3809"/>
                  <a:pt x="15899" y="3807"/>
                </a:cubicBezTo>
                <a:close/>
                <a:moveTo>
                  <a:pt x="15076" y="1643"/>
                </a:moveTo>
                <a:cubicBezTo>
                  <a:pt x="15076" y="2551"/>
                  <a:pt x="13162" y="3286"/>
                  <a:pt x="10800" y="3286"/>
                </a:cubicBezTo>
                <a:cubicBezTo>
                  <a:pt x="8438" y="3286"/>
                  <a:pt x="6524" y="2551"/>
                  <a:pt x="6524" y="1643"/>
                </a:cubicBezTo>
                <a:cubicBezTo>
                  <a:pt x="6524" y="736"/>
                  <a:pt x="8438" y="0"/>
                  <a:pt x="10800" y="0"/>
                </a:cubicBezTo>
                <a:cubicBezTo>
                  <a:pt x="13162" y="0"/>
                  <a:pt x="15076" y="736"/>
                  <a:pt x="15076" y="1643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88" name="Shape"/>
          <p:cNvSpPr/>
          <p:nvPr/>
        </p:nvSpPr>
        <p:spPr>
          <a:xfrm>
            <a:off x="17157079" y="6807614"/>
            <a:ext cx="1606334" cy="4142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99" y="3807"/>
                </a:moveTo>
                <a:lnTo>
                  <a:pt x="5701" y="3807"/>
                </a:lnTo>
                <a:cubicBezTo>
                  <a:pt x="2553" y="3809"/>
                  <a:pt x="0" y="4790"/>
                  <a:pt x="0" y="6001"/>
                </a:cubicBezTo>
                <a:lnTo>
                  <a:pt x="0" y="11708"/>
                </a:lnTo>
                <a:lnTo>
                  <a:pt x="0" y="11708"/>
                </a:lnTo>
                <a:cubicBezTo>
                  <a:pt x="1" y="12111"/>
                  <a:pt x="852" y="12438"/>
                  <a:pt x="1901" y="12438"/>
                </a:cubicBezTo>
                <a:cubicBezTo>
                  <a:pt x="2950" y="12438"/>
                  <a:pt x="3801" y="12111"/>
                  <a:pt x="3801" y="11708"/>
                </a:cubicBezTo>
                <a:cubicBezTo>
                  <a:pt x="3801" y="11707"/>
                  <a:pt x="3801" y="11706"/>
                  <a:pt x="3801" y="11705"/>
                </a:cubicBezTo>
                <a:lnTo>
                  <a:pt x="3801" y="8762"/>
                </a:lnTo>
                <a:lnTo>
                  <a:pt x="3790" y="8762"/>
                </a:lnTo>
                <a:lnTo>
                  <a:pt x="3790" y="6809"/>
                </a:lnTo>
                <a:cubicBezTo>
                  <a:pt x="3790" y="6673"/>
                  <a:pt x="4081" y="6562"/>
                  <a:pt x="4433" y="6562"/>
                </a:cubicBezTo>
                <a:cubicBezTo>
                  <a:pt x="4789" y="6562"/>
                  <a:pt x="5076" y="6673"/>
                  <a:pt x="5076" y="6809"/>
                </a:cubicBezTo>
                <a:lnTo>
                  <a:pt x="5076" y="11811"/>
                </a:lnTo>
                <a:lnTo>
                  <a:pt x="5075" y="11811"/>
                </a:lnTo>
                <a:lnTo>
                  <a:pt x="5075" y="20671"/>
                </a:lnTo>
                <a:cubicBezTo>
                  <a:pt x="5075" y="21184"/>
                  <a:pt x="6158" y="21600"/>
                  <a:pt x="7494" y="21600"/>
                </a:cubicBezTo>
                <a:cubicBezTo>
                  <a:pt x="8830" y="21600"/>
                  <a:pt x="9913" y="21184"/>
                  <a:pt x="9913" y="20671"/>
                </a:cubicBezTo>
                <a:lnTo>
                  <a:pt x="9913" y="12560"/>
                </a:lnTo>
                <a:cubicBezTo>
                  <a:pt x="9945" y="12380"/>
                  <a:pt x="10327" y="12236"/>
                  <a:pt x="10800" y="12229"/>
                </a:cubicBezTo>
                <a:cubicBezTo>
                  <a:pt x="11273" y="12236"/>
                  <a:pt x="11655" y="12380"/>
                  <a:pt x="11687" y="12560"/>
                </a:cubicBezTo>
                <a:lnTo>
                  <a:pt x="11687" y="20671"/>
                </a:lnTo>
                <a:cubicBezTo>
                  <a:pt x="11687" y="21184"/>
                  <a:pt x="12770" y="21600"/>
                  <a:pt x="14106" y="21600"/>
                </a:cubicBezTo>
                <a:cubicBezTo>
                  <a:pt x="15442" y="21600"/>
                  <a:pt x="16525" y="21184"/>
                  <a:pt x="16525" y="20671"/>
                </a:cubicBezTo>
                <a:lnTo>
                  <a:pt x="16525" y="11811"/>
                </a:lnTo>
                <a:lnTo>
                  <a:pt x="16524" y="11811"/>
                </a:lnTo>
                <a:lnTo>
                  <a:pt x="16524" y="6809"/>
                </a:lnTo>
                <a:cubicBezTo>
                  <a:pt x="16524" y="6673"/>
                  <a:pt x="16811" y="6562"/>
                  <a:pt x="17167" y="6562"/>
                </a:cubicBezTo>
                <a:cubicBezTo>
                  <a:pt x="17519" y="6562"/>
                  <a:pt x="17810" y="6673"/>
                  <a:pt x="17810" y="6809"/>
                </a:cubicBezTo>
                <a:lnTo>
                  <a:pt x="17810" y="8762"/>
                </a:lnTo>
                <a:lnTo>
                  <a:pt x="17799" y="8762"/>
                </a:lnTo>
                <a:lnTo>
                  <a:pt x="17799" y="11705"/>
                </a:lnTo>
                <a:cubicBezTo>
                  <a:pt x="17799" y="11706"/>
                  <a:pt x="17799" y="11707"/>
                  <a:pt x="17799" y="11708"/>
                </a:cubicBezTo>
                <a:cubicBezTo>
                  <a:pt x="17799" y="12111"/>
                  <a:pt x="18650" y="12438"/>
                  <a:pt x="19699" y="12438"/>
                </a:cubicBezTo>
                <a:cubicBezTo>
                  <a:pt x="20748" y="12438"/>
                  <a:pt x="21599" y="12111"/>
                  <a:pt x="21600" y="11708"/>
                </a:cubicBezTo>
                <a:lnTo>
                  <a:pt x="21600" y="11708"/>
                </a:lnTo>
                <a:lnTo>
                  <a:pt x="21600" y="6001"/>
                </a:lnTo>
                <a:cubicBezTo>
                  <a:pt x="21600" y="4790"/>
                  <a:pt x="19047" y="3809"/>
                  <a:pt x="15899" y="3807"/>
                </a:cubicBezTo>
                <a:close/>
                <a:moveTo>
                  <a:pt x="15076" y="1643"/>
                </a:moveTo>
                <a:cubicBezTo>
                  <a:pt x="15076" y="2551"/>
                  <a:pt x="13162" y="3286"/>
                  <a:pt x="10800" y="3286"/>
                </a:cubicBezTo>
                <a:cubicBezTo>
                  <a:pt x="8438" y="3286"/>
                  <a:pt x="6524" y="2551"/>
                  <a:pt x="6524" y="1643"/>
                </a:cubicBezTo>
                <a:cubicBezTo>
                  <a:pt x="6524" y="736"/>
                  <a:pt x="8438" y="0"/>
                  <a:pt x="10800" y="0"/>
                </a:cubicBezTo>
                <a:cubicBezTo>
                  <a:pt x="13162" y="0"/>
                  <a:pt x="15076" y="736"/>
                  <a:pt x="15076" y="1643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89" name="Shape"/>
          <p:cNvSpPr/>
          <p:nvPr/>
        </p:nvSpPr>
        <p:spPr>
          <a:xfrm>
            <a:off x="19030608" y="6807614"/>
            <a:ext cx="1606334" cy="4142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99" y="3807"/>
                </a:moveTo>
                <a:lnTo>
                  <a:pt x="5701" y="3807"/>
                </a:lnTo>
                <a:cubicBezTo>
                  <a:pt x="2553" y="3809"/>
                  <a:pt x="0" y="4790"/>
                  <a:pt x="0" y="6001"/>
                </a:cubicBezTo>
                <a:lnTo>
                  <a:pt x="0" y="11708"/>
                </a:lnTo>
                <a:lnTo>
                  <a:pt x="0" y="11708"/>
                </a:lnTo>
                <a:cubicBezTo>
                  <a:pt x="1" y="12111"/>
                  <a:pt x="852" y="12438"/>
                  <a:pt x="1901" y="12438"/>
                </a:cubicBezTo>
                <a:cubicBezTo>
                  <a:pt x="2950" y="12438"/>
                  <a:pt x="3801" y="12111"/>
                  <a:pt x="3801" y="11708"/>
                </a:cubicBezTo>
                <a:cubicBezTo>
                  <a:pt x="3801" y="11707"/>
                  <a:pt x="3801" y="11706"/>
                  <a:pt x="3801" y="11705"/>
                </a:cubicBezTo>
                <a:lnTo>
                  <a:pt x="3801" y="8762"/>
                </a:lnTo>
                <a:lnTo>
                  <a:pt x="3790" y="8762"/>
                </a:lnTo>
                <a:lnTo>
                  <a:pt x="3790" y="6809"/>
                </a:lnTo>
                <a:cubicBezTo>
                  <a:pt x="3790" y="6673"/>
                  <a:pt x="4081" y="6562"/>
                  <a:pt x="4433" y="6562"/>
                </a:cubicBezTo>
                <a:cubicBezTo>
                  <a:pt x="4789" y="6562"/>
                  <a:pt x="5076" y="6673"/>
                  <a:pt x="5076" y="6809"/>
                </a:cubicBezTo>
                <a:lnTo>
                  <a:pt x="5076" y="11811"/>
                </a:lnTo>
                <a:lnTo>
                  <a:pt x="5075" y="11811"/>
                </a:lnTo>
                <a:lnTo>
                  <a:pt x="5075" y="20671"/>
                </a:lnTo>
                <a:cubicBezTo>
                  <a:pt x="5075" y="21184"/>
                  <a:pt x="6158" y="21600"/>
                  <a:pt x="7494" y="21600"/>
                </a:cubicBezTo>
                <a:cubicBezTo>
                  <a:pt x="8830" y="21600"/>
                  <a:pt x="9913" y="21184"/>
                  <a:pt x="9913" y="20671"/>
                </a:cubicBezTo>
                <a:lnTo>
                  <a:pt x="9913" y="12560"/>
                </a:lnTo>
                <a:cubicBezTo>
                  <a:pt x="9945" y="12380"/>
                  <a:pt x="10327" y="12236"/>
                  <a:pt x="10800" y="12229"/>
                </a:cubicBezTo>
                <a:cubicBezTo>
                  <a:pt x="11273" y="12236"/>
                  <a:pt x="11655" y="12380"/>
                  <a:pt x="11687" y="12560"/>
                </a:cubicBezTo>
                <a:lnTo>
                  <a:pt x="11687" y="20671"/>
                </a:lnTo>
                <a:cubicBezTo>
                  <a:pt x="11687" y="21184"/>
                  <a:pt x="12770" y="21600"/>
                  <a:pt x="14106" y="21600"/>
                </a:cubicBezTo>
                <a:cubicBezTo>
                  <a:pt x="15442" y="21600"/>
                  <a:pt x="16525" y="21184"/>
                  <a:pt x="16525" y="20671"/>
                </a:cubicBezTo>
                <a:lnTo>
                  <a:pt x="16525" y="11811"/>
                </a:lnTo>
                <a:lnTo>
                  <a:pt x="16524" y="11811"/>
                </a:lnTo>
                <a:lnTo>
                  <a:pt x="16524" y="6809"/>
                </a:lnTo>
                <a:cubicBezTo>
                  <a:pt x="16524" y="6673"/>
                  <a:pt x="16811" y="6562"/>
                  <a:pt x="17167" y="6562"/>
                </a:cubicBezTo>
                <a:cubicBezTo>
                  <a:pt x="17519" y="6562"/>
                  <a:pt x="17810" y="6673"/>
                  <a:pt x="17810" y="6809"/>
                </a:cubicBezTo>
                <a:lnTo>
                  <a:pt x="17810" y="8762"/>
                </a:lnTo>
                <a:lnTo>
                  <a:pt x="17799" y="8762"/>
                </a:lnTo>
                <a:lnTo>
                  <a:pt x="17799" y="11705"/>
                </a:lnTo>
                <a:cubicBezTo>
                  <a:pt x="17799" y="11706"/>
                  <a:pt x="17799" y="11707"/>
                  <a:pt x="17799" y="11708"/>
                </a:cubicBezTo>
                <a:cubicBezTo>
                  <a:pt x="17799" y="12111"/>
                  <a:pt x="18650" y="12438"/>
                  <a:pt x="19699" y="12438"/>
                </a:cubicBezTo>
                <a:cubicBezTo>
                  <a:pt x="20748" y="12438"/>
                  <a:pt x="21599" y="12111"/>
                  <a:pt x="21600" y="11708"/>
                </a:cubicBezTo>
                <a:lnTo>
                  <a:pt x="21600" y="11708"/>
                </a:lnTo>
                <a:lnTo>
                  <a:pt x="21600" y="6001"/>
                </a:lnTo>
                <a:cubicBezTo>
                  <a:pt x="21600" y="4790"/>
                  <a:pt x="19047" y="3809"/>
                  <a:pt x="15899" y="3807"/>
                </a:cubicBezTo>
                <a:close/>
                <a:moveTo>
                  <a:pt x="15076" y="1643"/>
                </a:moveTo>
                <a:cubicBezTo>
                  <a:pt x="15076" y="2551"/>
                  <a:pt x="13162" y="3286"/>
                  <a:pt x="10800" y="3286"/>
                </a:cubicBezTo>
                <a:cubicBezTo>
                  <a:pt x="8438" y="3286"/>
                  <a:pt x="6524" y="2551"/>
                  <a:pt x="6524" y="1643"/>
                </a:cubicBezTo>
                <a:cubicBezTo>
                  <a:pt x="6524" y="736"/>
                  <a:pt x="8438" y="0"/>
                  <a:pt x="10800" y="0"/>
                </a:cubicBezTo>
                <a:cubicBezTo>
                  <a:pt x="13162" y="0"/>
                  <a:pt x="15076" y="736"/>
                  <a:pt x="15076" y="1643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90" name="Shape"/>
          <p:cNvSpPr/>
          <p:nvPr/>
        </p:nvSpPr>
        <p:spPr>
          <a:xfrm>
            <a:off x="20904137" y="6807614"/>
            <a:ext cx="1606334" cy="4142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99" y="3807"/>
                </a:moveTo>
                <a:lnTo>
                  <a:pt x="5701" y="3807"/>
                </a:lnTo>
                <a:cubicBezTo>
                  <a:pt x="2553" y="3809"/>
                  <a:pt x="0" y="4790"/>
                  <a:pt x="0" y="6001"/>
                </a:cubicBezTo>
                <a:lnTo>
                  <a:pt x="0" y="11708"/>
                </a:lnTo>
                <a:lnTo>
                  <a:pt x="0" y="11708"/>
                </a:lnTo>
                <a:cubicBezTo>
                  <a:pt x="1" y="12111"/>
                  <a:pt x="852" y="12438"/>
                  <a:pt x="1901" y="12438"/>
                </a:cubicBezTo>
                <a:cubicBezTo>
                  <a:pt x="2950" y="12438"/>
                  <a:pt x="3801" y="12111"/>
                  <a:pt x="3801" y="11708"/>
                </a:cubicBezTo>
                <a:cubicBezTo>
                  <a:pt x="3801" y="11707"/>
                  <a:pt x="3801" y="11706"/>
                  <a:pt x="3801" y="11705"/>
                </a:cubicBezTo>
                <a:lnTo>
                  <a:pt x="3801" y="8762"/>
                </a:lnTo>
                <a:lnTo>
                  <a:pt x="3790" y="8762"/>
                </a:lnTo>
                <a:lnTo>
                  <a:pt x="3790" y="6809"/>
                </a:lnTo>
                <a:cubicBezTo>
                  <a:pt x="3790" y="6673"/>
                  <a:pt x="4081" y="6562"/>
                  <a:pt x="4433" y="6562"/>
                </a:cubicBezTo>
                <a:cubicBezTo>
                  <a:pt x="4789" y="6562"/>
                  <a:pt x="5076" y="6673"/>
                  <a:pt x="5076" y="6809"/>
                </a:cubicBezTo>
                <a:lnTo>
                  <a:pt x="5076" y="11811"/>
                </a:lnTo>
                <a:lnTo>
                  <a:pt x="5075" y="11811"/>
                </a:lnTo>
                <a:lnTo>
                  <a:pt x="5075" y="20671"/>
                </a:lnTo>
                <a:cubicBezTo>
                  <a:pt x="5075" y="21184"/>
                  <a:pt x="6158" y="21600"/>
                  <a:pt x="7494" y="21600"/>
                </a:cubicBezTo>
                <a:cubicBezTo>
                  <a:pt x="8830" y="21600"/>
                  <a:pt x="9913" y="21184"/>
                  <a:pt x="9913" y="20671"/>
                </a:cubicBezTo>
                <a:lnTo>
                  <a:pt x="9913" y="12560"/>
                </a:lnTo>
                <a:cubicBezTo>
                  <a:pt x="9945" y="12380"/>
                  <a:pt x="10327" y="12236"/>
                  <a:pt x="10800" y="12229"/>
                </a:cubicBezTo>
                <a:cubicBezTo>
                  <a:pt x="11273" y="12236"/>
                  <a:pt x="11655" y="12380"/>
                  <a:pt x="11687" y="12560"/>
                </a:cubicBezTo>
                <a:lnTo>
                  <a:pt x="11687" y="20671"/>
                </a:lnTo>
                <a:cubicBezTo>
                  <a:pt x="11687" y="21184"/>
                  <a:pt x="12770" y="21600"/>
                  <a:pt x="14106" y="21600"/>
                </a:cubicBezTo>
                <a:cubicBezTo>
                  <a:pt x="15442" y="21600"/>
                  <a:pt x="16525" y="21184"/>
                  <a:pt x="16525" y="20671"/>
                </a:cubicBezTo>
                <a:lnTo>
                  <a:pt x="16525" y="11811"/>
                </a:lnTo>
                <a:lnTo>
                  <a:pt x="16524" y="11811"/>
                </a:lnTo>
                <a:lnTo>
                  <a:pt x="16524" y="6809"/>
                </a:lnTo>
                <a:cubicBezTo>
                  <a:pt x="16524" y="6673"/>
                  <a:pt x="16811" y="6562"/>
                  <a:pt x="17167" y="6562"/>
                </a:cubicBezTo>
                <a:cubicBezTo>
                  <a:pt x="17519" y="6562"/>
                  <a:pt x="17810" y="6673"/>
                  <a:pt x="17810" y="6809"/>
                </a:cubicBezTo>
                <a:lnTo>
                  <a:pt x="17810" y="8762"/>
                </a:lnTo>
                <a:lnTo>
                  <a:pt x="17799" y="8762"/>
                </a:lnTo>
                <a:lnTo>
                  <a:pt x="17799" y="11705"/>
                </a:lnTo>
                <a:cubicBezTo>
                  <a:pt x="17799" y="11706"/>
                  <a:pt x="17799" y="11707"/>
                  <a:pt x="17799" y="11708"/>
                </a:cubicBezTo>
                <a:cubicBezTo>
                  <a:pt x="17799" y="12111"/>
                  <a:pt x="18650" y="12438"/>
                  <a:pt x="19699" y="12438"/>
                </a:cubicBezTo>
                <a:cubicBezTo>
                  <a:pt x="20748" y="12438"/>
                  <a:pt x="21599" y="12111"/>
                  <a:pt x="21600" y="11708"/>
                </a:cubicBezTo>
                <a:lnTo>
                  <a:pt x="21600" y="11708"/>
                </a:lnTo>
                <a:lnTo>
                  <a:pt x="21600" y="6001"/>
                </a:lnTo>
                <a:cubicBezTo>
                  <a:pt x="21600" y="4790"/>
                  <a:pt x="19047" y="3809"/>
                  <a:pt x="15899" y="3807"/>
                </a:cubicBezTo>
                <a:close/>
                <a:moveTo>
                  <a:pt x="15076" y="1643"/>
                </a:moveTo>
                <a:cubicBezTo>
                  <a:pt x="15076" y="2551"/>
                  <a:pt x="13162" y="3286"/>
                  <a:pt x="10800" y="3286"/>
                </a:cubicBezTo>
                <a:cubicBezTo>
                  <a:pt x="8438" y="3286"/>
                  <a:pt x="6524" y="2551"/>
                  <a:pt x="6524" y="1643"/>
                </a:cubicBezTo>
                <a:cubicBezTo>
                  <a:pt x="6524" y="736"/>
                  <a:pt x="8438" y="0"/>
                  <a:pt x="10800" y="0"/>
                </a:cubicBezTo>
                <a:cubicBezTo>
                  <a:pt x="13162" y="0"/>
                  <a:pt x="15076" y="736"/>
                  <a:pt x="15076" y="1643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91" name="Shape"/>
          <p:cNvSpPr/>
          <p:nvPr/>
        </p:nvSpPr>
        <p:spPr>
          <a:xfrm>
            <a:off x="10439765" y="11195268"/>
            <a:ext cx="1606333" cy="4142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99" y="3807"/>
                </a:moveTo>
                <a:lnTo>
                  <a:pt x="5701" y="3807"/>
                </a:lnTo>
                <a:cubicBezTo>
                  <a:pt x="2553" y="3809"/>
                  <a:pt x="0" y="4790"/>
                  <a:pt x="0" y="6001"/>
                </a:cubicBezTo>
                <a:lnTo>
                  <a:pt x="0" y="11708"/>
                </a:lnTo>
                <a:lnTo>
                  <a:pt x="0" y="11708"/>
                </a:lnTo>
                <a:cubicBezTo>
                  <a:pt x="1" y="12111"/>
                  <a:pt x="852" y="12438"/>
                  <a:pt x="1901" y="12438"/>
                </a:cubicBezTo>
                <a:cubicBezTo>
                  <a:pt x="2950" y="12438"/>
                  <a:pt x="3801" y="12111"/>
                  <a:pt x="3801" y="11708"/>
                </a:cubicBezTo>
                <a:cubicBezTo>
                  <a:pt x="3801" y="11707"/>
                  <a:pt x="3801" y="11706"/>
                  <a:pt x="3801" y="11705"/>
                </a:cubicBezTo>
                <a:lnTo>
                  <a:pt x="3801" y="8762"/>
                </a:lnTo>
                <a:lnTo>
                  <a:pt x="3790" y="8762"/>
                </a:lnTo>
                <a:lnTo>
                  <a:pt x="3790" y="6809"/>
                </a:lnTo>
                <a:cubicBezTo>
                  <a:pt x="3790" y="6673"/>
                  <a:pt x="4081" y="6562"/>
                  <a:pt x="4433" y="6562"/>
                </a:cubicBezTo>
                <a:cubicBezTo>
                  <a:pt x="4789" y="6562"/>
                  <a:pt x="5076" y="6673"/>
                  <a:pt x="5076" y="6809"/>
                </a:cubicBezTo>
                <a:lnTo>
                  <a:pt x="5076" y="11811"/>
                </a:lnTo>
                <a:lnTo>
                  <a:pt x="5075" y="11811"/>
                </a:lnTo>
                <a:lnTo>
                  <a:pt x="5075" y="20671"/>
                </a:lnTo>
                <a:cubicBezTo>
                  <a:pt x="5075" y="21184"/>
                  <a:pt x="6158" y="21600"/>
                  <a:pt x="7494" y="21600"/>
                </a:cubicBezTo>
                <a:cubicBezTo>
                  <a:pt x="8830" y="21600"/>
                  <a:pt x="9913" y="21184"/>
                  <a:pt x="9913" y="20671"/>
                </a:cubicBezTo>
                <a:lnTo>
                  <a:pt x="9913" y="12560"/>
                </a:lnTo>
                <a:cubicBezTo>
                  <a:pt x="9945" y="12380"/>
                  <a:pt x="10327" y="12236"/>
                  <a:pt x="10800" y="12229"/>
                </a:cubicBezTo>
                <a:cubicBezTo>
                  <a:pt x="11273" y="12236"/>
                  <a:pt x="11655" y="12380"/>
                  <a:pt x="11687" y="12560"/>
                </a:cubicBezTo>
                <a:lnTo>
                  <a:pt x="11687" y="20671"/>
                </a:lnTo>
                <a:cubicBezTo>
                  <a:pt x="11687" y="21184"/>
                  <a:pt x="12770" y="21600"/>
                  <a:pt x="14106" y="21600"/>
                </a:cubicBezTo>
                <a:cubicBezTo>
                  <a:pt x="15442" y="21600"/>
                  <a:pt x="16525" y="21184"/>
                  <a:pt x="16525" y="20671"/>
                </a:cubicBezTo>
                <a:lnTo>
                  <a:pt x="16525" y="11811"/>
                </a:lnTo>
                <a:lnTo>
                  <a:pt x="16524" y="11811"/>
                </a:lnTo>
                <a:lnTo>
                  <a:pt x="16524" y="6809"/>
                </a:lnTo>
                <a:cubicBezTo>
                  <a:pt x="16524" y="6673"/>
                  <a:pt x="16811" y="6562"/>
                  <a:pt x="17167" y="6562"/>
                </a:cubicBezTo>
                <a:cubicBezTo>
                  <a:pt x="17519" y="6562"/>
                  <a:pt x="17810" y="6673"/>
                  <a:pt x="17810" y="6809"/>
                </a:cubicBezTo>
                <a:lnTo>
                  <a:pt x="17810" y="8762"/>
                </a:lnTo>
                <a:lnTo>
                  <a:pt x="17799" y="8762"/>
                </a:lnTo>
                <a:lnTo>
                  <a:pt x="17799" y="11705"/>
                </a:lnTo>
                <a:cubicBezTo>
                  <a:pt x="17799" y="11706"/>
                  <a:pt x="17799" y="11707"/>
                  <a:pt x="17799" y="11708"/>
                </a:cubicBezTo>
                <a:cubicBezTo>
                  <a:pt x="17799" y="12111"/>
                  <a:pt x="18650" y="12438"/>
                  <a:pt x="19699" y="12438"/>
                </a:cubicBezTo>
                <a:cubicBezTo>
                  <a:pt x="20748" y="12438"/>
                  <a:pt x="21599" y="12111"/>
                  <a:pt x="21600" y="11708"/>
                </a:cubicBezTo>
                <a:lnTo>
                  <a:pt x="21600" y="11708"/>
                </a:lnTo>
                <a:lnTo>
                  <a:pt x="21600" y="6001"/>
                </a:lnTo>
                <a:cubicBezTo>
                  <a:pt x="21600" y="4790"/>
                  <a:pt x="19047" y="3809"/>
                  <a:pt x="15899" y="3807"/>
                </a:cubicBezTo>
                <a:close/>
                <a:moveTo>
                  <a:pt x="15076" y="1643"/>
                </a:moveTo>
                <a:cubicBezTo>
                  <a:pt x="15076" y="2551"/>
                  <a:pt x="13162" y="3286"/>
                  <a:pt x="10800" y="3286"/>
                </a:cubicBezTo>
                <a:cubicBezTo>
                  <a:pt x="8438" y="3286"/>
                  <a:pt x="6524" y="2551"/>
                  <a:pt x="6524" y="1643"/>
                </a:cubicBezTo>
                <a:cubicBezTo>
                  <a:pt x="6524" y="736"/>
                  <a:pt x="8438" y="0"/>
                  <a:pt x="10800" y="0"/>
                </a:cubicBezTo>
                <a:cubicBezTo>
                  <a:pt x="13162" y="0"/>
                  <a:pt x="15076" y="736"/>
                  <a:pt x="15076" y="1643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92" name="Shape"/>
          <p:cNvSpPr/>
          <p:nvPr/>
        </p:nvSpPr>
        <p:spPr>
          <a:xfrm>
            <a:off x="949069" y="11195268"/>
            <a:ext cx="1606334" cy="4142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99" y="3807"/>
                </a:moveTo>
                <a:lnTo>
                  <a:pt x="5701" y="3807"/>
                </a:lnTo>
                <a:cubicBezTo>
                  <a:pt x="2553" y="3809"/>
                  <a:pt x="0" y="4790"/>
                  <a:pt x="0" y="6001"/>
                </a:cubicBezTo>
                <a:lnTo>
                  <a:pt x="0" y="11708"/>
                </a:lnTo>
                <a:lnTo>
                  <a:pt x="0" y="11708"/>
                </a:lnTo>
                <a:cubicBezTo>
                  <a:pt x="1" y="12111"/>
                  <a:pt x="852" y="12438"/>
                  <a:pt x="1901" y="12438"/>
                </a:cubicBezTo>
                <a:cubicBezTo>
                  <a:pt x="2950" y="12438"/>
                  <a:pt x="3801" y="12111"/>
                  <a:pt x="3801" y="11708"/>
                </a:cubicBezTo>
                <a:cubicBezTo>
                  <a:pt x="3801" y="11707"/>
                  <a:pt x="3801" y="11706"/>
                  <a:pt x="3801" y="11705"/>
                </a:cubicBezTo>
                <a:lnTo>
                  <a:pt x="3801" y="8762"/>
                </a:lnTo>
                <a:lnTo>
                  <a:pt x="3790" y="8762"/>
                </a:lnTo>
                <a:lnTo>
                  <a:pt x="3790" y="6809"/>
                </a:lnTo>
                <a:cubicBezTo>
                  <a:pt x="3790" y="6673"/>
                  <a:pt x="4081" y="6562"/>
                  <a:pt x="4433" y="6562"/>
                </a:cubicBezTo>
                <a:cubicBezTo>
                  <a:pt x="4789" y="6562"/>
                  <a:pt x="5076" y="6673"/>
                  <a:pt x="5076" y="6809"/>
                </a:cubicBezTo>
                <a:lnTo>
                  <a:pt x="5076" y="11811"/>
                </a:lnTo>
                <a:lnTo>
                  <a:pt x="5075" y="11811"/>
                </a:lnTo>
                <a:lnTo>
                  <a:pt x="5075" y="20671"/>
                </a:lnTo>
                <a:cubicBezTo>
                  <a:pt x="5075" y="21184"/>
                  <a:pt x="6158" y="21600"/>
                  <a:pt x="7494" y="21600"/>
                </a:cubicBezTo>
                <a:cubicBezTo>
                  <a:pt x="8830" y="21600"/>
                  <a:pt x="9913" y="21184"/>
                  <a:pt x="9913" y="20671"/>
                </a:cubicBezTo>
                <a:lnTo>
                  <a:pt x="9913" y="12560"/>
                </a:lnTo>
                <a:cubicBezTo>
                  <a:pt x="9945" y="12380"/>
                  <a:pt x="10327" y="12236"/>
                  <a:pt x="10800" y="12229"/>
                </a:cubicBezTo>
                <a:cubicBezTo>
                  <a:pt x="11273" y="12236"/>
                  <a:pt x="11655" y="12380"/>
                  <a:pt x="11687" y="12560"/>
                </a:cubicBezTo>
                <a:lnTo>
                  <a:pt x="11687" y="20671"/>
                </a:lnTo>
                <a:cubicBezTo>
                  <a:pt x="11687" y="21184"/>
                  <a:pt x="12770" y="21600"/>
                  <a:pt x="14106" y="21600"/>
                </a:cubicBezTo>
                <a:cubicBezTo>
                  <a:pt x="15442" y="21600"/>
                  <a:pt x="16525" y="21184"/>
                  <a:pt x="16525" y="20671"/>
                </a:cubicBezTo>
                <a:lnTo>
                  <a:pt x="16525" y="11811"/>
                </a:lnTo>
                <a:lnTo>
                  <a:pt x="16524" y="11811"/>
                </a:lnTo>
                <a:lnTo>
                  <a:pt x="16524" y="6809"/>
                </a:lnTo>
                <a:cubicBezTo>
                  <a:pt x="16524" y="6673"/>
                  <a:pt x="16811" y="6562"/>
                  <a:pt x="17167" y="6562"/>
                </a:cubicBezTo>
                <a:cubicBezTo>
                  <a:pt x="17519" y="6562"/>
                  <a:pt x="17810" y="6673"/>
                  <a:pt x="17810" y="6809"/>
                </a:cubicBezTo>
                <a:lnTo>
                  <a:pt x="17810" y="8762"/>
                </a:lnTo>
                <a:lnTo>
                  <a:pt x="17799" y="8762"/>
                </a:lnTo>
                <a:lnTo>
                  <a:pt x="17799" y="11705"/>
                </a:lnTo>
                <a:cubicBezTo>
                  <a:pt x="17799" y="11706"/>
                  <a:pt x="17799" y="11707"/>
                  <a:pt x="17799" y="11708"/>
                </a:cubicBezTo>
                <a:cubicBezTo>
                  <a:pt x="17799" y="12111"/>
                  <a:pt x="18650" y="12438"/>
                  <a:pt x="19699" y="12438"/>
                </a:cubicBezTo>
                <a:cubicBezTo>
                  <a:pt x="20748" y="12438"/>
                  <a:pt x="21599" y="12111"/>
                  <a:pt x="21600" y="11708"/>
                </a:cubicBezTo>
                <a:lnTo>
                  <a:pt x="21600" y="11708"/>
                </a:lnTo>
                <a:lnTo>
                  <a:pt x="21600" y="6001"/>
                </a:lnTo>
                <a:cubicBezTo>
                  <a:pt x="21600" y="4790"/>
                  <a:pt x="19047" y="3809"/>
                  <a:pt x="15899" y="3807"/>
                </a:cubicBezTo>
                <a:close/>
                <a:moveTo>
                  <a:pt x="15076" y="1643"/>
                </a:moveTo>
                <a:cubicBezTo>
                  <a:pt x="15076" y="2551"/>
                  <a:pt x="13162" y="3286"/>
                  <a:pt x="10800" y="3286"/>
                </a:cubicBezTo>
                <a:cubicBezTo>
                  <a:pt x="8438" y="3286"/>
                  <a:pt x="6524" y="2551"/>
                  <a:pt x="6524" y="1643"/>
                </a:cubicBezTo>
                <a:cubicBezTo>
                  <a:pt x="6524" y="736"/>
                  <a:pt x="8438" y="0"/>
                  <a:pt x="10800" y="0"/>
                </a:cubicBezTo>
                <a:cubicBezTo>
                  <a:pt x="13162" y="0"/>
                  <a:pt x="15076" y="736"/>
                  <a:pt x="15076" y="1643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93" name="Shape"/>
          <p:cNvSpPr/>
          <p:nvPr/>
        </p:nvSpPr>
        <p:spPr>
          <a:xfrm>
            <a:off x="2847208" y="11195268"/>
            <a:ext cx="1606334" cy="4142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99" y="3807"/>
                </a:moveTo>
                <a:lnTo>
                  <a:pt x="5701" y="3807"/>
                </a:lnTo>
                <a:cubicBezTo>
                  <a:pt x="2553" y="3809"/>
                  <a:pt x="0" y="4790"/>
                  <a:pt x="0" y="6001"/>
                </a:cubicBezTo>
                <a:lnTo>
                  <a:pt x="0" y="11708"/>
                </a:lnTo>
                <a:lnTo>
                  <a:pt x="0" y="11708"/>
                </a:lnTo>
                <a:cubicBezTo>
                  <a:pt x="1" y="12111"/>
                  <a:pt x="852" y="12438"/>
                  <a:pt x="1901" y="12438"/>
                </a:cubicBezTo>
                <a:cubicBezTo>
                  <a:pt x="2950" y="12438"/>
                  <a:pt x="3801" y="12111"/>
                  <a:pt x="3801" y="11708"/>
                </a:cubicBezTo>
                <a:cubicBezTo>
                  <a:pt x="3801" y="11707"/>
                  <a:pt x="3801" y="11706"/>
                  <a:pt x="3801" y="11705"/>
                </a:cubicBezTo>
                <a:lnTo>
                  <a:pt x="3801" y="8762"/>
                </a:lnTo>
                <a:lnTo>
                  <a:pt x="3790" y="8762"/>
                </a:lnTo>
                <a:lnTo>
                  <a:pt x="3790" y="6809"/>
                </a:lnTo>
                <a:cubicBezTo>
                  <a:pt x="3790" y="6673"/>
                  <a:pt x="4081" y="6562"/>
                  <a:pt x="4433" y="6562"/>
                </a:cubicBezTo>
                <a:cubicBezTo>
                  <a:pt x="4789" y="6562"/>
                  <a:pt x="5076" y="6673"/>
                  <a:pt x="5076" y="6809"/>
                </a:cubicBezTo>
                <a:lnTo>
                  <a:pt x="5076" y="11811"/>
                </a:lnTo>
                <a:lnTo>
                  <a:pt x="5075" y="11811"/>
                </a:lnTo>
                <a:lnTo>
                  <a:pt x="5075" y="20671"/>
                </a:lnTo>
                <a:cubicBezTo>
                  <a:pt x="5075" y="21184"/>
                  <a:pt x="6158" y="21600"/>
                  <a:pt x="7494" y="21600"/>
                </a:cubicBezTo>
                <a:cubicBezTo>
                  <a:pt x="8830" y="21600"/>
                  <a:pt x="9913" y="21184"/>
                  <a:pt x="9913" y="20671"/>
                </a:cubicBezTo>
                <a:lnTo>
                  <a:pt x="9913" y="12560"/>
                </a:lnTo>
                <a:cubicBezTo>
                  <a:pt x="9945" y="12380"/>
                  <a:pt x="10327" y="12236"/>
                  <a:pt x="10800" y="12229"/>
                </a:cubicBezTo>
                <a:cubicBezTo>
                  <a:pt x="11273" y="12236"/>
                  <a:pt x="11655" y="12380"/>
                  <a:pt x="11687" y="12560"/>
                </a:cubicBezTo>
                <a:lnTo>
                  <a:pt x="11687" y="20671"/>
                </a:lnTo>
                <a:cubicBezTo>
                  <a:pt x="11687" y="21184"/>
                  <a:pt x="12770" y="21600"/>
                  <a:pt x="14106" y="21600"/>
                </a:cubicBezTo>
                <a:cubicBezTo>
                  <a:pt x="15442" y="21600"/>
                  <a:pt x="16525" y="21184"/>
                  <a:pt x="16525" y="20671"/>
                </a:cubicBezTo>
                <a:lnTo>
                  <a:pt x="16525" y="11811"/>
                </a:lnTo>
                <a:lnTo>
                  <a:pt x="16524" y="11811"/>
                </a:lnTo>
                <a:lnTo>
                  <a:pt x="16524" y="6809"/>
                </a:lnTo>
                <a:cubicBezTo>
                  <a:pt x="16524" y="6673"/>
                  <a:pt x="16811" y="6562"/>
                  <a:pt x="17167" y="6562"/>
                </a:cubicBezTo>
                <a:cubicBezTo>
                  <a:pt x="17519" y="6562"/>
                  <a:pt x="17810" y="6673"/>
                  <a:pt x="17810" y="6809"/>
                </a:cubicBezTo>
                <a:lnTo>
                  <a:pt x="17810" y="8762"/>
                </a:lnTo>
                <a:lnTo>
                  <a:pt x="17799" y="8762"/>
                </a:lnTo>
                <a:lnTo>
                  <a:pt x="17799" y="11705"/>
                </a:lnTo>
                <a:cubicBezTo>
                  <a:pt x="17799" y="11706"/>
                  <a:pt x="17799" y="11707"/>
                  <a:pt x="17799" y="11708"/>
                </a:cubicBezTo>
                <a:cubicBezTo>
                  <a:pt x="17799" y="12111"/>
                  <a:pt x="18650" y="12438"/>
                  <a:pt x="19699" y="12438"/>
                </a:cubicBezTo>
                <a:cubicBezTo>
                  <a:pt x="20748" y="12438"/>
                  <a:pt x="21599" y="12111"/>
                  <a:pt x="21600" y="11708"/>
                </a:cubicBezTo>
                <a:lnTo>
                  <a:pt x="21600" y="11708"/>
                </a:lnTo>
                <a:lnTo>
                  <a:pt x="21600" y="6001"/>
                </a:lnTo>
                <a:cubicBezTo>
                  <a:pt x="21600" y="4790"/>
                  <a:pt x="19047" y="3809"/>
                  <a:pt x="15899" y="3807"/>
                </a:cubicBezTo>
                <a:close/>
                <a:moveTo>
                  <a:pt x="15076" y="1643"/>
                </a:moveTo>
                <a:cubicBezTo>
                  <a:pt x="15076" y="2551"/>
                  <a:pt x="13162" y="3286"/>
                  <a:pt x="10800" y="3286"/>
                </a:cubicBezTo>
                <a:cubicBezTo>
                  <a:pt x="8438" y="3286"/>
                  <a:pt x="6524" y="2551"/>
                  <a:pt x="6524" y="1643"/>
                </a:cubicBezTo>
                <a:cubicBezTo>
                  <a:pt x="6524" y="736"/>
                  <a:pt x="8438" y="0"/>
                  <a:pt x="10800" y="0"/>
                </a:cubicBezTo>
                <a:cubicBezTo>
                  <a:pt x="13162" y="0"/>
                  <a:pt x="15076" y="736"/>
                  <a:pt x="15076" y="1643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94" name="Shape"/>
          <p:cNvSpPr/>
          <p:nvPr/>
        </p:nvSpPr>
        <p:spPr>
          <a:xfrm>
            <a:off x="4745347" y="11195268"/>
            <a:ext cx="1606334" cy="4142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99" y="3807"/>
                </a:moveTo>
                <a:lnTo>
                  <a:pt x="5701" y="3807"/>
                </a:lnTo>
                <a:cubicBezTo>
                  <a:pt x="2553" y="3809"/>
                  <a:pt x="0" y="4790"/>
                  <a:pt x="0" y="6001"/>
                </a:cubicBezTo>
                <a:lnTo>
                  <a:pt x="0" y="11708"/>
                </a:lnTo>
                <a:lnTo>
                  <a:pt x="0" y="11708"/>
                </a:lnTo>
                <a:cubicBezTo>
                  <a:pt x="1" y="12111"/>
                  <a:pt x="852" y="12438"/>
                  <a:pt x="1901" y="12438"/>
                </a:cubicBezTo>
                <a:cubicBezTo>
                  <a:pt x="2950" y="12438"/>
                  <a:pt x="3801" y="12111"/>
                  <a:pt x="3801" y="11708"/>
                </a:cubicBezTo>
                <a:cubicBezTo>
                  <a:pt x="3801" y="11707"/>
                  <a:pt x="3801" y="11706"/>
                  <a:pt x="3801" y="11705"/>
                </a:cubicBezTo>
                <a:lnTo>
                  <a:pt x="3801" y="8762"/>
                </a:lnTo>
                <a:lnTo>
                  <a:pt x="3790" y="8762"/>
                </a:lnTo>
                <a:lnTo>
                  <a:pt x="3790" y="6809"/>
                </a:lnTo>
                <a:cubicBezTo>
                  <a:pt x="3790" y="6673"/>
                  <a:pt x="4081" y="6562"/>
                  <a:pt x="4433" y="6562"/>
                </a:cubicBezTo>
                <a:cubicBezTo>
                  <a:pt x="4789" y="6562"/>
                  <a:pt x="5076" y="6673"/>
                  <a:pt x="5076" y="6809"/>
                </a:cubicBezTo>
                <a:lnTo>
                  <a:pt x="5076" y="11811"/>
                </a:lnTo>
                <a:lnTo>
                  <a:pt x="5075" y="11811"/>
                </a:lnTo>
                <a:lnTo>
                  <a:pt x="5075" y="20671"/>
                </a:lnTo>
                <a:cubicBezTo>
                  <a:pt x="5075" y="21184"/>
                  <a:pt x="6158" y="21600"/>
                  <a:pt x="7494" y="21600"/>
                </a:cubicBezTo>
                <a:cubicBezTo>
                  <a:pt x="8830" y="21600"/>
                  <a:pt x="9913" y="21184"/>
                  <a:pt x="9913" y="20671"/>
                </a:cubicBezTo>
                <a:lnTo>
                  <a:pt x="9913" y="12560"/>
                </a:lnTo>
                <a:cubicBezTo>
                  <a:pt x="9945" y="12380"/>
                  <a:pt x="10327" y="12236"/>
                  <a:pt x="10800" y="12229"/>
                </a:cubicBezTo>
                <a:cubicBezTo>
                  <a:pt x="11273" y="12236"/>
                  <a:pt x="11655" y="12380"/>
                  <a:pt x="11687" y="12560"/>
                </a:cubicBezTo>
                <a:lnTo>
                  <a:pt x="11687" y="20671"/>
                </a:lnTo>
                <a:cubicBezTo>
                  <a:pt x="11687" y="21184"/>
                  <a:pt x="12770" y="21600"/>
                  <a:pt x="14106" y="21600"/>
                </a:cubicBezTo>
                <a:cubicBezTo>
                  <a:pt x="15442" y="21600"/>
                  <a:pt x="16525" y="21184"/>
                  <a:pt x="16525" y="20671"/>
                </a:cubicBezTo>
                <a:lnTo>
                  <a:pt x="16525" y="11811"/>
                </a:lnTo>
                <a:lnTo>
                  <a:pt x="16524" y="11811"/>
                </a:lnTo>
                <a:lnTo>
                  <a:pt x="16524" y="6809"/>
                </a:lnTo>
                <a:cubicBezTo>
                  <a:pt x="16524" y="6673"/>
                  <a:pt x="16811" y="6562"/>
                  <a:pt x="17167" y="6562"/>
                </a:cubicBezTo>
                <a:cubicBezTo>
                  <a:pt x="17519" y="6562"/>
                  <a:pt x="17810" y="6673"/>
                  <a:pt x="17810" y="6809"/>
                </a:cubicBezTo>
                <a:lnTo>
                  <a:pt x="17810" y="8762"/>
                </a:lnTo>
                <a:lnTo>
                  <a:pt x="17799" y="8762"/>
                </a:lnTo>
                <a:lnTo>
                  <a:pt x="17799" y="11705"/>
                </a:lnTo>
                <a:cubicBezTo>
                  <a:pt x="17799" y="11706"/>
                  <a:pt x="17799" y="11707"/>
                  <a:pt x="17799" y="11708"/>
                </a:cubicBezTo>
                <a:cubicBezTo>
                  <a:pt x="17799" y="12111"/>
                  <a:pt x="18650" y="12438"/>
                  <a:pt x="19699" y="12438"/>
                </a:cubicBezTo>
                <a:cubicBezTo>
                  <a:pt x="20748" y="12438"/>
                  <a:pt x="21599" y="12111"/>
                  <a:pt x="21600" y="11708"/>
                </a:cubicBezTo>
                <a:lnTo>
                  <a:pt x="21600" y="11708"/>
                </a:lnTo>
                <a:lnTo>
                  <a:pt x="21600" y="6001"/>
                </a:lnTo>
                <a:cubicBezTo>
                  <a:pt x="21600" y="4790"/>
                  <a:pt x="19047" y="3809"/>
                  <a:pt x="15899" y="3807"/>
                </a:cubicBezTo>
                <a:close/>
                <a:moveTo>
                  <a:pt x="15076" y="1643"/>
                </a:moveTo>
                <a:cubicBezTo>
                  <a:pt x="15076" y="2551"/>
                  <a:pt x="13162" y="3286"/>
                  <a:pt x="10800" y="3286"/>
                </a:cubicBezTo>
                <a:cubicBezTo>
                  <a:pt x="8438" y="3286"/>
                  <a:pt x="6524" y="2551"/>
                  <a:pt x="6524" y="1643"/>
                </a:cubicBezTo>
                <a:cubicBezTo>
                  <a:pt x="6524" y="736"/>
                  <a:pt x="8438" y="0"/>
                  <a:pt x="10800" y="0"/>
                </a:cubicBezTo>
                <a:cubicBezTo>
                  <a:pt x="13162" y="0"/>
                  <a:pt x="15076" y="736"/>
                  <a:pt x="15076" y="1643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95" name="Shape"/>
          <p:cNvSpPr/>
          <p:nvPr/>
        </p:nvSpPr>
        <p:spPr>
          <a:xfrm>
            <a:off x="6643485" y="11195268"/>
            <a:ext cx="1606334" cy="4142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99" y="3807"/>
                </a:moveTo>
                <a:lnTo>
                  <a:pt x="5701" y="3807"/>
                </a:lnTo>
                <a:cubicBezTo>
                  <a:pt x="2553" y="3809"/>
                  <a:pt x="0" y="4790"/>
                  <a:pt x="0" y="6001"/>
                </a:cubicBezTo>
                <a:lnTo>
                  <a:pt x="0" y="11708"/>
                </a:lnTo>
                <a:lnTo>
                  <a:pt x="0" y="11708"/>
                </a:lnTo>
                <a:cubicBezTo>
                  <a:pt x="1" y="12111"/>
                  <a:pt x="852" y="12438"/>
                  <a:pt x="1901" y="12438"/>
                </a:cubicBezTo>
                <a:cubicBezTo>
                  <a:pt x="2950" y="12438"/>
                  <a:pt x="3801" y="12111"/>
                  <a:pt x="3801" y="11708"/>
                </a:cubicBezTo>
                <a:cubicBezTo>
                  <a:pt x="3801" y="11707"/>
                  <a:pt x="3801" y="11706"/>
                  <a:pt x="3801" y="11705"/>
                </a:cubicBezTo>
                <a:lnTo>
                  <a:pt x="3801" y="8762"/>
                </a:lnTo>
                <a:lnTo>
                  <a:pt x="3790" y="8762"/>
                </a:lnTo>
                <a:lnTo>
                  <a:pt x="3790" y="6809"/>
                </a:lnTo>
                <a:cubicBezTo>
                  <a:pt x="3790" y="6673"/>
                  <a:pt x="4081" y="6562"/>
                  <a:pt x="4433" y="6562"/>
                </a:cubicBezTo>
                <a:cubicBezTo>
                  <a:pt x="4789" y="6562"/>
                  <a:pt x="5076" y="6673"/>
                  <a:pt x="5076" y="6809"/>
                </a:cubicBezTo>
                <a:lnTo>
                  <a:pt x="5076" y="11811"/>
                </a:lnTo>
                <a:lnTo>
                  <a:pt x="5075" y="11811"/>
                </a:lnTo>
                <a:lnTo>
                  <a:pt x="5075" y="20671"/>
                </a:lnTo>
                <a:cubicBezTo>
                  <a:pt x="5075" y="21184"/>
                  <a:pt x="6158" y="21600"/>
                  <a:pt x="7494" y="21600"/>
                </a:cubicBezTo>
                <a:cubicBezTo>
                  <a:pt x="8830" y="21600"/>
                  <a:pt x="9913" y="21184"/>
                  <a:pt x="9913" y="20671"/>
                </a:cubicBezTo>
                <a:lnTo>
                  <a:pt x="9913" y="12560"/>
                </a:lnTo>
                <a:cubicBezTo>
                  <a:pt x="9945" y="12380"/>
                  <a:pt x="10327" y="12236"/>
                  <a:pt x="10800" y="12229"/>
                </a:cubicBezTo>
                <a:cubicBezTo>
                  <a:pt x="11273" y="12236"/>
                  <a:pt x="11655" y="12380"/>
                  <a:pt x="11687" y="12560"/>
                </a:cubicBezTo>
                <a:lnTo>
                  <a:pt x="11687" y="20671"/>
                </a:lnTo>
                <a:cubicBezTo>
                  <a:pt x="11687" y="21184"/>
                  <a:pt x="12770" y="21600"/>
                  <a:pt x="14106" y="21600"/>
                </a:cubicBezTo>
                <a:cubicBezTo>
                  <a:pt x="15442" y="21600"/>
                  <a:pt x="16525" y="21184"/>
                  <a:pt x="16525" y="20671"/>
                </a:cubicBezTo>
                <a:lnTo>
                  <a:pt x="16525" y="11811"/>
                </a:lnTo>
                <a:lnTo>
                  <a:pt x="16524" y="11811"/>
                </a:lnTo>
                <a:lnTo>
                  <a:pt x="16524" y="6809"/>
                </a:lnTo>
                <a:cubicBezTo>
                  <a:pt x="16524" y="6673"/>
                  <a:pt x="16811" y="6562"/>
                  <a:pt x="17167" y="6562"/>
                </a:cubicBezTo>
                <a:cubicBezTo>
                  <a:pt x="17519" y="6562"/>
                  <a:pt x="17810" y="6673"/>
                  <a:pt x="17810" y="6809"/>
                </a:cubicBezTo>
                <a:lnTo>
                  <a:pt x="17810" y="8762"/>
                </a:lnTo>
                <a:lnTo>
                  <a:pt x="17799" y="8762"/>
                </a:lnTo>
                <a:lnTo>
                  <a:pt x="17799" y="11705"/>
                </a:lnTo>
                <a:cubicBezTo>
                  <a:pt x="17799" y="11706"/>
                  <a:pt x="17799" y="11707"/>
                  <a:pt x="17799" y="11708"/>
                </a:cubicBezTo>
                <a:cubicBezTo>
                  <a:pt x="17799" y="12111"/>
                  <a:pt x="18650" y="12438"/>
                  <a:pt x="19699" y="12438"/>
                </a:cubicBezTo>
                <a:cubicBezTo>
                  <a:pt x="20748" y="12438"/>
                  <a:pt x="21599" y="12111"/>
                  <a:pt x="21600" y="11708"/>
                </a:cubicBezTo>
                <a:lnTo>
                  <a:pt x="21600" y="11708"/>
                </a:lnTo>
                <a:lnTo>
                  <a:pt x="21600" y="6001"/>
                </a:lnTo>
                <a:cubicBezTo>
                  <a:pt x="21600" y="4790"/>
                  <a:pt x="19047" y="3809"/>
                  <a:pt x="15899" y="3807"/>
                </a:cubicBezTo>
                <a:close/>
                <a:moveTo>
                  <a:pt x="15076" y="1643"/>
                </a:moveTo>
                <a:cubicBezTo>
                  <a:pt x="15076" y="2551"/>
                  <a:pt x="13162" y="3286"/>
                  <a:pt x="10800" y="3286"/>
                </a:cubicBezTo>
                <a:cubicBezTo>
                  <a:pt x="8438" y="3286"/>
                  <a:pt x="6524" y="2551"/>
                  <a:pt x="6524" y="1643"/>
                </a:cubicBezTo>
                <a:cubicBezTo>
                  <a:pt x="6524" y="736"/>
                  <a:pt x="8438" y="0"/>
                  <a:pt x="10800" y="0"/>
                </a:cubicBezTo>
                <a:cubicBezTo>
                  <a:pt x="13162" y="0"/>
                  <a:pt x="15076" y="736"/>
                  <a:pt x="15076" y="1643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96" name="Shape"/>
          <p:cNvSpPr/>
          <p:nvPr/>
        </p:nvSpPr>
        <p:spPr>
          <a:xfrm>
            <a:off x="8541625" y="11195268"/>
            <a:ext cx="1606333" cy="4142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99" y="3807"/>
                </a:moveTo>
                <a:lnTo>
                  <a:pt x="5701" y="3807"/>
                </a:lnTo>
                <a:cubicBezTo>
                  <a:pt x="2553" y="3809"/>
                  <a:pt x="0" y="4790"/>
                  <a:pt x="0" y="6001"/>
                </a:cubicBezTo>
                <a:lnTo>
                  <a:pt x="0" y="11708"/>
                </a:lnTo>
                <a:lnTo>
                  <a:pt x="0" y="11708"/>
                </a:lnTo>
                <a:cubicBezTo>
                  <a:pt x="1" y="12111"/>
                  <a:pt x="852" y="12438"/>
                  <a:pt x="1901" y="12438"/>
                </a:cubicBezTo>
                <a:cubicBezTo>
                  <a:pt x="2950" y="12438"/>
                  <a:pt x="3801" y="12111"/>
                  <a:pt x="3801" y="11708"/>
                </a:cubicBezTo>
                <a:cubicBezTo>
                  <a:pt x="3801" y="11707"/>
                  <a:pt x="3801" y="11706"/>
                  <a:pt x="3801" y="11705"/>
                </a:cubicBezTo>
                <a:lnTo>
                  <a:pt x="3801" y="8762"/>
                </a:lnTo>
                <a:lnTo>
                  <a:pt x="3790" y="8762"/>
                </a:lnTo>
                <a:lnTo>
                  <a:pt x="3790" y="6809"/>
                </a:lnTo>
                <a:cubicBezTo>
                  <a:pt x="3790" y="6673"/>
                  <a:pt x="4081" y="6562"/>
                  <a:pt x="4433" y="6562"/>
                </a:cubicBezTo>
                <a:cubicBezTo>
                  <a:pt x="4789" y="6562"/>
                  <a:pt x="5076" y="6673"/>
                  <a:pt x="5076" y="6809"/>
                </a:cubicBezTo>
                <a:lnTo>
                  <a:pt x="5076" y="11811"/>
                </a:lnTo>
                <a:lnTo>
                  <a:pt x="5075" y="11811"/>
                </a:lnTo>
                <a:lnTo>
                  <a:pt x="5075" y="20671"/>
                </a:lnTo>
                <a:cubicBezTo>
                  <a:pt x="5075" y="21184"/>
                  <a:pt x="6158" y="21600"/>
                  <a:pt x="7494" y="21600"/>
                </a:cubicBezTo>
                <a:cubicBezTo>
                  <a:pt x="8830" y="21600"/>
                  <a:pt x="9913" y="21184"/>
                  <a:pt x="9913" y="20671"/>
                </a:cubicBezTo>
                <a:lnTo>
                  <a:pt x="9913" y="12560"/>
                </a:lnTo>
                <a:cubicBezTo>
                  <a:pt x="9945" y="12380"/>
                  <a:pt x="10327" y="12236"/>
                  <a:pt x="10800" y="12229"/>
                </a:cubicBezTo>
                <a:cubicBezTo>
                  <a:pt x="11273" y="12236"/>
                  <a:pt x="11655" y="12380"/>
                  <a:pt x="11687" y="12560"/>
                </a:cubicBezTo>
                <a:lnTo>
                  <a:pt x="11687" y="20671"/>
                </a:lnTo>
                <a:cubicBezTo>
                  <a:pt x="11687" y="21184"/>
                  <a:pt x="12770" y="21600"/>
                  <a:pt x="14106" y="21600"/>
                </a:cubicBezTo>
                <a:cubicBezTo>
                  <a:pt x="15442" y="21600"/>
                  <a:pt x="16525" y="21184"/>
                  <a:pt x="16525" y="20671"/>
                </a:cubicBezTo>
                <a:lnTo>
                  <a:pt x="16525" y="11811"/>
                </a:lnTo>
                <a:lnTo>
                  <a:pt x="16524" y="11811"/>
                </a:lnTo>
                <a:lnTo>
                  <a:pt x="16524" y="6809"/>
                </a:lnTo>
                <a:cubicBezTo>
                  <a:pt x="16524" y="6673"/>
                  <a:pt x="16811" y="6562"/>
                  <a:pt x="17167" y="6562"/>
                </a:cubicBezTo>
                <a:cubicBezTo>
                  <a:pt x="17519" y="6562"/>
                  <a:pt x="17810" y="6673"/>
                  <a:pt x="17810" y="6809"/>
                </a:cubicBezTo>
                <a:lnTo>
                  <a:pt x="17810" y="8762"/>
                </a:lnTo>
                <a:lnTo>
                  <a:pt x="17799" y="8762"/>
                </a:lnTo>
                <a:lnTo>
                  <a:pt x="17799" y="11705"/>
                </a:lnTo>
                <a:cubicBezTo>
                  <a:pt x="17799" y="11706"/>
                  <a:pt x="17799" y="11707"/>
                  <a:pt x="17799" y="11708"/>
                </a:cubicBezTo>
                <a:cubicBezTo>
                  <a:pt x="17799" y="12111"/>
                  <a:pt x="18650" y="12438"/>
                  <a:pt x="19699" y="12438"/>
                </a:cubicBezTo>
                <a:cubicBezTo>
                  <a:pt x="20748" y="12438"/>
                  <a:pt x="21599" y="12111"/>
                  <a:pt x="21600" y="11708"/>
                </a:cubicBezTo>
                <a:lnTo>
                  <a:pt x="21600" y="11708"/>
                </a:lnTo>
                <a:lnTo>
                  <a:pt x="21600" y="6001"/>
                </a:lnTo>
                <a:cubicBezTo>
                  <a:pt x="21600" y="4790"/>
                  <a:pt x="19047" y="3809"/>
                  <a:pt x="15899" y="3807"/>
                </a:cubicBezTo>
                <a:close/>
                <a:moveTo>
                  <a:pt x="15076" y="1643"/>
                </a:moveTo>
                <a:cubicBezTo>
                  <a:pt x="15076" y="2551"/>
                  <a:pt x="13162" y="3286"/>
                  <a:pt x="10800" y="3286"/>
                </a:cubicBezTo>
                <a:cubicBezTo>
                  <a:pt x="8438" y="3286"/>
                  <a:pt x="6524" y="2551"/>
                  <a:pt x="6524" y="1643"/>
                </a:cubicBezTo>
                <a:cubicBezTo>
                  <a:pt x="6524" y="736"/>
                  <a:pt x="8438" y="0"/>
                  <a:pt x="10800" y="0"/>
                </a:cubicBezTo>
                <a:cubicBezTo>
                  <a:pt x="13162" y="0"/>
                  <a:pt x="15076" y="736"/>
                  <a:pt x="15076" y="1643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97" name="Shape"/>
          <p:cNvSpPr/>
          <p:nvPr/>
        </p:nvSpPr>
        <p:spPr>
          <a:xfrm>
            <a:off x="14236042" y="11195268"/>
            <a:ext cx="1606334" cy="4142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99" y="3807"/>
                </a:moveTo>
                <a:lnTo>
                  <a:pt x="5701" y="3807"/>
                </a:lnTo>
                <a:cubicBezTo>
                  <a:pt x="2553" y="3809"/>
                  <a:pt x="0" y="4790"/>
                  <a:pt x="0" y="6001"/>
                </a:cubicBezTo>
                <a:lnTo>
                  <a:pt x="0" y="11708"/>
                </a:lnTo>
                <a:lnTo>
                  <a:pt x="0" y="11708"/>
                </a:lnTo>
                <a:cubicBezTo>
                  <a:pt x="1" y="12111"/>
                  <a:pt x="852" y="12438"/>
                  <a:pt x="1901" y="12438"/>
                </a:cubicBezTo>
                <a:cubicBezTo>
                  <a:pt x="2950" y="12438"/>
                  <a:pt x="3801" y="12111"/>
                  <a:pt x="3801" y="11708"/>
                </a:cubicBezTo>
                <a:cubicBezTo>
                  <a:pt x="3801" y="11707"/>
                  <a:pt x="3801" y="11706"/>
                  <a:pt x="3801" y="11705"/>
                </a:cubicBezTo>
                <a:lnTo>
                  <a:pt x="3801" y="8762"/>
                </a:lnTo>
                <a:lnTo>
                  <a:pt x="3790" y="8762"/>
                </a:lnTo>
                <a:lnTo>
                  <a:pt x="3790" y="6809"/>
                </a:lnTo>
                <a:cubicBezTo>
                  <a:pt x="3790" y="6673"/>
                  <a:pt x="4081" y="6562"/>
                  <a:pt x="4433" y="6562"/>
                </a:cubicBezTo>
                <a:cubicBezTo>
                  <a:pt x="4789" y="6562"/>
                  <a:pt x="5076" y="6673"/>
                  <a:pt x="5076" y="6809"/>
                </a:cubicBezTo>
                <a:lnTo>
                  <a:pt x="5076" y="11811"/>
                </a:lnTo>
                <a:lnTo>
                  <a:pt x="5075" y="11811"/>
                </a:lnTo>
                <a:lnTo>
                  <a:pt x="5075" y="20671"/>
                </a:lnTo>
                <a:cubicBezTo>
                  <a:pt x="5075" y="21184"/>
                  <a:pt x="6158" y="21600"/>
                  <a:pt x="7494" y="21600"/>
                </a:cubicBezTo>
                <a:cubicBezTo>
                  <a:pt x="8830" y="21600"/>
                  <a:pt x="9913" y="21184"/>
                  <a:pt x="9913" y="20671"/>
                </a:cubicBezTo>
                <a:lnTo>
                  <a:pt x="9913" y="12560"/>
                </a:lnTo>
                <a:cubicBezTo>
                  <a:pt x="9945" y="12380"/>
                  <a:pt x="10327" y="12236"/>
                  <a:pt x="10800" y="12229"/>
                </a:cubicBezTo>
                <a:cubicBezTo>
                  <a:pt x="11273" y="12236"/>
                  <a:pt x="11655" y="12380"/>
                  <a:pt x="11687" y="12560"/>
                </a:cubicBezTo>
                <a:lnTo>
                  <a:pt x="11687" y="20671"/>
                </a:lnTo>
                <a:cubicBezTo>
                  <a:pt x="11687" y="21184"/>
                  <a:pt x="12770" y="21600"/>
                  <a:pt x="14106" y="21600"/>
                </a:cubicBezTo>
                <a:cubicBezTo>
                  <a:pt x="15442" y="21600"/>
                  <a:pt x="16525" y="21184"/>
                  <a:pt x="16525" y="20671"/>
                </a:cubicBezTo>
                <a:lnTo>
                  <a:pt x="16525" y="11811"/>
                </a:lnTo>
                <a:lnTo>
                  <a:pt x="16524" y="11811"/>
                </a:lnTo>
                <a:lnTo>
                  <a:pt x="16524" y="6809"/>
                </a:lnTo>
                <a:cubicBezTo>
                  <a:pt x="16524" y="6673"/>
                  <a:pt x="16811" y="6562"/>
                  <a:pt x="17167" y="6562"/>
                </a:cubicBezTo>
                <a:cubicBezTo>
                  <a:pt x="17519" y="6562"/>
                  <a:pt x="17810" y="6673"/>
                  <a:pt x="17810" y="6809"/>
                </a:cubicBezTo>
                <a:lnTo>
                  <a:pt x="17810" y="8762"/>
                </a:lnTo>
                <a:lnTo>
                  <a:pt x="17799" y="8762"/>
                </a:lnTo>
                <a:lnTo>
                  <a:pt x="17799" y="11705"/>
                </a:lnTo>
                <a:cubicBezTo>
                  <a:pt x="17799" y="11706"/>
                  <a:pt x="17799" y="11707"/>
                  <a:pt x="17799" y="11708"/>
                </a:cubicBezTo>
                <a:cubicBezTo>
                  <a:pt x="17799" y="12111"/>
                  <a:pt x="18650" y="12438"/>
                  <a:pt x="19699" y="12438"/>
                </a:cubicBezTo>
                <a:cubicBezTo>
                  <a:pt x="20748" y="12438"/>
                  <a:pt x="21599" y="12111"/>
                  <a:pt x="21600" y="11708"/>
                </a:cubicBezTo>
                <a:lnTo>
                  <a:pt x="21600" y="11708"/>
                </a:lnTo>
                <a:lnTo>
                  <a:pt x="21600" y="6001"/>
                </a:lnTo>
                <a:cubicBezTo>
                  <a:pt x="21600" y="4790"/>
                  <a:pt x="19047" y="3809"/>
                  <a:pt x="15899" y="3807"/>
                </a:cubicBezTo>
                <a:close/>
                <a:moveTo>
                  <a:pt x="15076" y="1643"/>
                </a:moveTo>
                <a:cubicBezTo>
                  <a:pt x="15076" y="2551"/>
                  <a:pt x="13162" y="3286"/>
                  <a:pt x="10800" y="3286"/>
                </a:cubicBezTo>
                <a:cubicBezTo>
                  <a:pt x="8438" y="3286"/>
                  <a:pt x="6524" y="2551"/>
                  <a:pt x="6524" y="1643"/>
                </a:cubicBezTo>
                <a:cubicBezTo>
                  <a:pt x="6524" y="736"/>
                  <a:pt x="8438" y="0"/>
                  <a:pt x="10800" y="0"/>
                </a:cubicBezTo>
                <a:cubicBezTo>
                  <a:pt x="13162" y="0"/>
                  <a:pt x="15076" y="736"/>
                  <a:pt x="15076" y="1643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98" name="Shape"/>
          <p:cNvSpPr/>
          <p:nvPr/>
        </p:nvSpPr>
        <p:spPr>
          <a:xfrm>
            <a:off x="16134181" y="11195268"/>
            <a:ext cx="1606333" cy="4142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99" y="3807"/>
                </a:moveTo>
                <a:lnTo>
                  <a:pt x="5701" y="3807"/>
                </a:lnTo>
                <a:cubicBezTo>
                  <a:pt x="2553" y="3809"/>
                  <a:pt x="0" y="4790"/>
                  <a:pt x="0" y="6001"/>
                </a:cubicBezTo>
                <a:lnTo>
                  <a:pt x="0" y="11708"/>
                </a:lnTo>
                <a:lnTo>
                  <a:pt x="0" y="11708"/>
                </a:lnTo>
                <a:cubicBezTo>
                  <a:pt x="1" y="12111"/>
                  <a:pt x="852" y="12438"/>
                  <a:pt x="1901" y="12438"/>
                </a:cubicBezTo>
                <a:cubicBezTo>
                  <a:pt x="2950" y="12438"/>
                  <a:pt x="3801" y="12111"/>
                  <a:pt x="3801" y="11708"/>
                </a:cubicBezTo>
                <a:cubicBezTo>
                  <a:pt x="3801" y="11707"/>
                  <a:pt x="3801" y="11706"/>
                  <a:pt x="3801" y="11705"/>
                </a:cubicBezTo>
                <a:lnTo>
                  <a:pt x="3801" y="8762"/>
                </a:lnTo>
                <a:lnTo>
                  <a:pt x="3790" y="8762"/>
                </a:lnTo>
                <a:lnTo>
                  <a:pt x="3790" y="6809"/>
                </a:lnTo>
                <a:cubicBezTo>
                  <a:pt x="3790" y="6673"/>
                  <a:pt x="4081" y="6562"/>
                  <a:pt x="4433" y="6562"/>
                </a:cubicBezTo>
                <a:cubicBezTo>
                  <a:pt x="4789" y="6562"/>
                  <a:pt x="5076" y="6673"/>
                  <a:pt x="5076" y="6809"/>
                </a:cubicBezTo>
                <a:lnTo>
                  <a:pt x="5076" y="11811"/>
                </a:lnTo>
                <a:lnTo>
                  <a:pt x="5075" y="11811"/>
                </a:lnTo>
                <a:lnTo>
                  <a:pt x="5075" y="20671"/>
                </a:lnTo>
                <a:cubicBezTo>
                  <a:pt x="5075" y="21184"/>
                  <a:pt x="6158" y="21600"/>
                  <a:pt x="7494" y="21600"/>
                </a:cubicBezTo>
                <a:cubicBezTo>
                  <a:pt x="8830" y="21600"/>
                  <a:pt x="9913" y="21184"/>
                  <a:pt x="9913" y="20671"/>
                </a:cubicBezTo>
                <a:lnTo>
                  <a:pt x="9913" y="12560"/>
                </a:lnTo>
                <a:cubicBezTo>
                  <a:pt x="9945" y="12380"/>
                  <a:pt x="10327" y="12236"/>
                  <a:pt x="10800" y="12229"/>
                </a:cubicBezTo>
                <a:cubicBezTo>
                  <a:pt x="11273" y="12236"/>
                  <a:pt x="11655" y="12380"/>
                  <a:pt x="11687" y="12560"/>
                </a:cubicBezTo>
                <a:lnTo>
                  <a:pt x="11687" y="20671"/>
                </a:lnTo>
                <a:cubicBezTo>
                  <a:pt x="11687" y="21184"/>
                  <a:pt x="12770" y="21600"/>
                  <a:pt x="14106" y="21600"/>
                </a:cubicBezTo>
                <a:cubicBezTo>
                  <a:pt x="15442" y="21600"/>
                  <a:pt x="16525" y="21184"/>
                  <a:pt x="16525" y="20671"/>
                </a:cubicBezTo>
                <a:lnTo>
                  <a:pt x="16525" y="11811"/>
                </a:lnTo>
                <a:lnTo>
                  <a:pt x="16524" y="11811"/>
                </a:lnTo>
                <a:lnTo>
                  <a:pt x="16524" y="6809"/>
                </a:lnTo>
                <a:cubicBezTo>
                  <a:pt x="16524" y="6673"/>
                  <a:pt x="16811" y="6562"/>
                  <a:pt x="17167" y="6562"/>
                </a:cubicBezTo>
                <a:cubicBezTo>
                  <a:pt x="17519" y="6562"/>
                  <a:pt x="17810" y="6673"/>
                  <a:pt x="17810" y="6809"/>
                </a:cubicBezTo>
                <a:lnTo>
                  <a:pt x="17810" y="8762"/>
                </a:lnTo>
                <a:lnTo>
                  <a:pt x="17799" y="8762"/>
                </a:lnTo>
                <a:lnTo>
                  <a:pt x="17799" y="11705"/>
                </a:lnTo>
                <a:cubicBezTo>
                  <a:pt x="17799" y="11706"/>
                  <a:pt x="17799" y="11707"/>
                  <a:pt x="17799" y="11708"/>
                </a:cubicBezTo>
                <a:cubicBezTo>
                  <a:pt x="17799" y="12111"/>
                  <a:pt x="18650" y="12438"/>
                  <a:pt x="19699" y="12438"/>
                </a:cubicBezTo>
                <a:cubicBezTo>
                  <a:pt x="20748" y="12438"/>
                  <a:pt x="21599" y="12111"/>
                  <a:pt x="21600" y="11708"/>
                </a:cubicBezTo>
                <a:lnTo>
                  <a:pt x="21600" y="11708"/>
                </a:lnTo>
                <a:lnTo>
                  <a:pt x="21600" y="6001"/>
                </a:lnTo>
                <a:cubicBezTo>
                  <a:pt x="21600" y="4790"/>
                  <a:pt x="19047" y="3809"/>
                  <a:pt x="15899" y="3807"/>
                </a:cubicBezTo>
                <a:close/>
                <a:moveTo>
                  <a:pt x="15076" y="1643"/>
                </a:moveTo>
                <a:cubicBezTo>
                  <a:pt x="15076" y="2551"/>
                  <a:pt x="13162" y="3286"/>
                  <a:pt x="10800" y="3286"/>
                </a:cubicBezTo>
                <a:cubicBezTo>
                  <a:pt x="8438" y="3286"/>
                  <a:pt x="6524" y="2551"/>
                  <a:pt x="6524" y="1643"/>
                </a:cubicBezTo>
                <a:cubicBezTo>
                  <a:pt x="6524" y="736"/>
                  <a:pt x="8438" y="0"/>
                  <a:pt x="10800" y="0"/>
                </a:cubicBezTo>
                <a:cubicBezTo>
                  <a:pt x="13162" y="0"/>
                  <a:pt x="15076" y="736"/>
                  <a:pt x="15076" y="1643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999" name="Shape"/>
          <p:cNvSpPr/>
          <p:nvPr/>
        </p:nvSpPr>
        <p:spPr>
          <a:xfrm>
            <a:off x="18032321" y="11195268"/>
            <a:ext cx="1606333" cy="4142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99" y="3807"/>
                </a:moveTo>
                <a:lnTo>
                  <a:pt x="5701" y="3807"/>
                </a:lnTo>
                <a:cubicBezTo>
                  <a:pt x="2553" y="3809"/>
                  <a:pt x="0" y="4790"/>
                  <a:pt x="0" y="6001"/>
                </a:cubicBezTo>
                <a:lnTo>
                  <a:pt x="0" y="11708"/>
                </a:lnTo>
                <a:lnTo>
                  <a:pt x="0" y="11708"/>
                </a:lnTo>
                <a:cubicBezTo>
                  <a:pt x="1" y="12111"/>
                  <a:pt x="852" y="12438"/>
                  <a:pt x="1901" y="12438"/>
                </a:cubicBezTo>
                <a:cubicBezTo>
                  <a:pt x="2950" y="12438"/>
                  <a:pt x="3801" y="12111"/>
                  <a:pt x="3801" y="11708"/>
                </a:cubicBezTo>
                <a:cubicBezTo>
                  <a:pt x="3801" y="11707"/>
                  <a:pt x="3801" y="11706"/>
                  <a:pt x="3801" y="11705"/>
                </a:cubicBezTo>
                <a:lnTo>
                  <a:pt x="3801" y="8762"/>
                </a:lnTo>
                <a:lnTo>
                  <a:pt x="3790" y="8762"/>
                </a:lnTo>
                <a:lnTo>
                  <a:pt x="3790" y="6809"/>
                </a:lnTo>
                <a:cubicBezTo>
                  <a:pt x="3790" y="6673"/>
                  <a:pt x="4081" y="6562"/>
                  <a:pt x="4433" y="6562"/>
                </a:cubicBezTo>
                <a:cubicBezTo>
                  <a:pt x="4789" y="6562"/>
                  <a:pt x="5076" y="6673"/>
                  <a:pt x="5076" y="6809"/>
                </a:cubicBezTo>
                <a:lnTo>
                  <a:pt x="5076" y="11811"/>
                </a:lnTo>
                <a:lnTo>
                  <a:pt x="5075" y="11811"/>
                </a:lnTo>
                <a:lnTo>
                  <a:pt x="5075" y="20671"/>
                </a:lnTo>
                <a:cubicBezTo>
                  <a:pt x="5075" y="21184"/>
                  <a:pt x="6158" y="21600"/>
                  <a:pt x="7494" y="21600"/>
                </a:cubicBezTo>
                <a:cubicBezTo>
                  <a:pt x="8830" y="21600"/>
                  <a:pt x="9913" y="21184"/>
                  <a:pt x="9913" y="20671"/>
                </a:cubicBezTo>
                <a:lnTo>
                  <a:pt x="9913" y="12560"/>
                </a:lnTo>
                <a:cubicBezTo>
                  <a:pt x="9945" y="12380"/>
                  <a:pt x="10327" y="12236"/>
                  <a:pt x="10800" y="12229"/>
                </a:cubicBezTo>
                <a:cubicBezTo>
                  <a:pt x="11273" y="12236"/>
                  <a:pt x="11655" y="12380"/>
                  <a:pt x="11687" y="12560"/>
                </a:cubicBezTo>
                <a:lnTo>
                  <a:pt x="11687" y="20671"/>
                </a:lnTo>
                <a:cubicBezTo>
                  <a:pt x="11687" y="21184"/>
                  <a:pt x="12770" y="21600"/>
                  <a:pt x="14106" y="21600"/>
                </a:cubicBezTo>
                <a:cubicBezTo>
                  <a:pt x="15442" y="21600"/>
                  <a:pt x="16525" y="21184"/>
                  <a:pt x="16525" y="20671"/>
                </a:cubicBezTo>
                <a:lnTo>
                  <a:pt x="16525" y="11811"/>
                </a:lnTo>
                <a:lnTo>
                  <a:pt x="16524" y="11811"/>
                </a:lnTo>
                <a:lnTo>
                  <a:pt x="16524" y="6809"/>
                </a:lnTo>
                <a:cubicBezTo>
                  <a:pt x="16524" y="6673"/>
                  <a:pt x="16811" y="6562"/>
                  <a:pt x="17167" y="6562"/>
                </a:cubicBezTo>
                <a:cubicBezTo>
                  <a:pt x="17519" y="6562"/>
                  <a:pt x="17810" y="6673"/>
                  <a:pt x="17810" y="6809"/>
                </a:cubicBezTo>
                <a:lnTo>
                  <a:pt x="17810" y="8762"/>
                </a:lnTo>
                <a:lnTo>
                  <a:pt x="17799" y="8762"/>
                </a:lnTo>
                <a:lnTo>
                  <a:pt x="17799" y="11705"/>
                </a:lnTo>
                <a:cubicBezTo>
                  <a:pt x="17799" y="11706"/>
                  <a:pt x="17799" y="11707"/>
                  <a:pt x="17799" y="11708"/>
                </a:cubicBezTo>
                <a:cubicBezTo>
                  <a:pt x="17799" y="12111"/>
                  <a:pt x="18650" y="12438"/>
                  <a:pt x="19699" y="12438"/>
                </a:cubicBezTo>
                <a:cubicBezTo>
                  <a:pt x="20748" y="12438"/>
                  <a:pt x="21599" y="12111"/>
                  <a:pt x="21600" y="11708"/>
                </a:cubicBezTo>
                <a:lnTo>
                  <a:pt x="21600" y="11708"/>
                </a:lnTo>
                <a:lnTo>
                  <a:pt x="21600" y="6001"/>
                </a:lnTo>
                <a:cubicBezTo>
                  <a:pt x="21600" y="4790"/>
                  <a:pt x="19047" y="3809"/>
                  <a:pt x="15899" y="3807"/>
                </a:cubicBezTo>
                <a:close/>
                <a:moveTo>
                  <a:pt x="15076" y="1643"/>
                </a:moveTo>
                <a:cubicBezTo>
                  <a:pt x="15076" y="2551"/>
                  <a:pt x="13162" y="3286"/>
                  <a:pt x="10800" y="3286"/>
                </a:cubicBezTo>
                <a:cubicBezTo>
                  <a:pt x="8438" y="3286"/>
                  <a:pt x="6524" y="2551"/>
                  <a:pt x="6524" y="1643"/>
                </a:cubicBezTo>
                <a:cubicBezTo>
                  <a:pt x="6524" y="736"/>
                  <a:pt x="8438" y="0"/>
                  <a:pt x="10800" y="0"/>
                </a:cubicBezTo>
                <a:cubicBezTo>
                  <a:pt x="13162" y="0"/>
                  <a:pt x="15076" y="736"/>
                  <a:pt x="15076" y="1643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000" name="Shape"/>
          <p:cNvSpPr/>
          <p:nvPr/>
        </p:nvSpPr>
        <p:spPr>
          <a:xfrm>
            <a:off x="19930459" y="11195268"/>
            <a:ext cx="1606334" cy="4142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99" y="3807"/>
                </a:moveTo>
                <a:lnTo>
                  <a:pt x="5701" y="3807"/>
                </a:lnTo>
                <a:cubicBezTo>
                  <a:pt x="2553" y="3809"/>
                  <a:pt x="0" y="4790"/>
                  <a:pt x="0" y="6001"/>
                </a:cubicBezTo>
                <a:lnTo>
                  <a:pt x="0" y="11708"/>
                </a:lnTo>
                <a:lnTo>
                  <a:pt x="0" y="11708"/>
                </a:lnTo>
                <a:cubicBezTo>
                  <a:pt x="1" y="12111"/>
                  <a:pt x="852" y="12438"/>
                  <a:pt x="1901" y="12438"/>
                </a:cubicBezTo>
                <a:cubicBezTo>
                  <a:pt x="2950" y="12438"/>
                  <a:pt x="3801" y="12111"/>
                  <a:pt x="3801" y="11708"/>
                </a:cubicBezTo>
                <a:cubicBezTo>
                  <a:pt x="3801" y="11707"/>
                  <a:pt x="3801" y="11706"/>
                  <a:pt x="3801" y="11705"/>
                </a:cubicBezTo>
                <a:lnTo>
                  <a:pt x="3801" y="8762"/>
                </a:lnTo>
                <a:lnTo>
                  <a:pt x="3790" y="8762"/>
                </a:lnTo>
                <a:lnTo>
                  <a:pt x="3790" y="6809"/>
                </a:lnTo>
                <a:cubicBezTo>
                  <a:pt x="3790" y="6673"/>
                  <a:pt x="4081" y="6562"/>
                  <a:pt x="4433" y="6562"/>
                </a:cubicBezTo>
                <a:cubicBezTo>
                  <a:pt x="4789" y="6562"/>
                  <a:pt x="5076" y="6673"/>
                  <a:pt x="5076" y="6809"/>
                </a:cubicBezTo>
                <a:lnTo>
                  <a:pt x="5076" y="11811"/>
                </a:lnTo>
                <a:lnTo>
                  <a:pt x="5075" y="11811"/>
                </a:lnTo>
                <a:lnTo>
                  <a:pt x="5075" y="20671"/>
                </a:lnTo>
                <a:cubicBezTo>
                  <a:pt x="5075" y="21184"/>
                  <a:pt x="6158" y="21600"/>
                  <a:pt x="7494" y="21600"/>
                </a:cubicBezTo>
                <a:cubicBezTo>
                  <a:pt x="8830" y="21600"/>
                  <a:pt x="9913" y="21184"/>
                  <a:pt x="9913" y="20671"/>
                </a:cubicBezTo>
                <a:lnTo>
                  <a:pt x="9913" y="12560"/>
                </a:lnTo>
                <a:cubicBezTo>
                  <a:pt x="9945" y="12380"/>
                  <a:pt x="10327" y="12236"/>
                  <a:pt x="10800" y="12229"/>
                </a:cubicBezTo>
                <a:cubicBezTo>
                  <a:pt x="11273" y="12236"/>
                  <a:pt x="11655" y="12380"/>
                  <a:pt x="11687" y="12560"/>
                </a:cubicBezTo>
                <a:lnTo>
                  <a:pt x="11687" y="20671"/>
                </a:lnTo>
                <a:cubicBezTo>
                  <a:pt x="11687" y="21184"/>
                  <a:pt x="12770" y="21600"/>
                  <a:pt x="14106" y="21600"/>
                </a:cubicBezTo>
                <a:cubicBezTo>
                  <a:pt x="15442" y="21600"/>
                  <a:pt x="16525" y="21184"/>
                  <a:pt x="16525" y="20671"/>
                </a:cubicBezTo>
                <a:lnTo>
                  <a:pt x="16525" y="11811"/>
                </a:lnTo>
                <a:lnTo>
                  <a:pt x="16524" y="11811"/>
                </a:lnTo>
                <a:lnTo>
                  <a:pt x="16524" y="6809"/>
                </a:lnTo>
                <a:cubicBezTo>
                  <a:pt x="16524" y="6673"/>
                  <a:pt x="16811" y="6562"/>
                  <a:pt x="17167" y="6562"/>
                </a:cubicBezTo>
                <a:cubicBezTo>
                  <a:pt x="17519" y="6562"/>
                  <a:pt x="17810" y="6673"/>
                  <a:pt x="17810" y="6809"/>
                </a:cubicBezTo>
                <a:lnTo>
                  <a:pt x="17810" y="8762"/>
                </a:lnTo>
                <a:lnTo>
                  <a:pt x="17799" y="8762"/>
                </a:lnTo>
                <a:lnTo>
                  <a:pt x="17799" y="11705"/>
                </a:lnTo>
                <a:cubicBezTo>
                  <a:pt x="17799" y="11706"/>
                  <a:pt x="17799" y="11707"/>
                  <a:pt x="17799" y="11708"/>
                </a:cubicBezTo>
                <a:cubicBezTo>
                  <a:pt x="17799" y="12111"/>
                  <a:pt x="18650" y="12438"/>
                  <a:pt x="19699" y="12438"/>
                </a:cubicBezTo>
                <a:cubicBezTo>
                  <a:pt x="20748" y="12438"/>
                  <a:pt x="21599" y="12111"/>
                  <a:pt x="21600" y="11708"/>
                </a:cubicBezTo>
                <a:lnTo>
                  <a:pt x="21600" y="11708"/>
                </a:lnTo>
                <a:lnTo>
                  <a:pt x="21600" y="6001"/>
                </a:lnTo>
                <a:cubicBezTo>
                  <a:pt x="21600" y="4790"/>
                  <a:pt x="19047" y="3809"/>
                  <a:pt x="15899" y="3807"/>
                </a:cubicBezTo>
                <a:close/>
                <a:moveTo>
                  <a:pt x="15076" y="1643"/>
                </a:moveTo>
                <a:cubicBezTo>
                  <a:pt x="15076" y="2551"/>
                  <a:pt x="13162" y="3286"/>
                  <a:pt x="10800" y="3286"/>
                </a:cubicBezTo>
                <a:cubicBezTo>
                  <a:pt x="8438" y="3286"/>
                  <a:pt x="6524" y="2551"/>
                  <a:pt x="6524" y="1643"/>
                </a:cubicBezTo>
                <a:cubicBezTo>
                  <a:pt x="6524" y="736"/>
                  <a:pt x="8438" y="0"/>
                  <a:pt x="10800" y="0"/>
                </a:cubicBezTo>
                <a:cubicBezTo>
                  <a:pt x="13162" y="0"/>
                  <a:pt x="15076" y="736"/>
                  <a:pt x="15076" y="1643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001" name="Shape"/>
          <p:cNvSpPr/>
          <p:nvPr/>
        </p:nvSpPr>
        <p:spPr>
          <a:xfrm>
            <a:off x="21828597" y="11195268"/>
            <a:ext cx="1606334" cy="4142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99" y="3807"/>
                </a:moveTo>
                <a:lnTo>
                  <a:pt x="5701" y="3807"/>
                </a:lnTo>
                <a:cubicBezTo>
                  <a:pt x="2553" y="3809"/>
                  <a:pt x="0" y="4790"/>
                  <a:pt x="0" y="6001"/>
                </a:cubicBezTo>
                <a:lnTo>
                  <a:pt x="0" y="11708"/>
                </a:lnTo>
                <a:lnTo>
                  <a:pt x="0" y="11708"/>
                </a:lnTo>
                <a:cubicBezTo>
                  <a:pt x="1" y="12111"/>
                  <a:pt x="852" y="12438"/>
                  <a:pt x="1901" y="12438"/>
                </a:cubicBezTo>
                <a:cubicBezTo>
                  <a:pt x="2950" y="12438"/>
                  <a:pt x="3801" y="12111"/>
                  <a:pt x="3801" y="11708"/>
                </a:cubicBezTo>
                <a:cubicBezTo>
                  <a:pt x="3801" y="11707"/>
                  <a:pt x="3801" y="11706"/>
                  <a:pt x="3801" y="11705"/>
                </a:cubicBezTo>
                <a:lnTo>
                  <a:pt x="3801" y="8762"/>
                </a:lnTo>
                <a:lnTo>
                  <a:pt x="3790" y="8762"/>
                </a:lnTo>
                <a:lnTo>
                  <a:pt x="3790" y="6809"/>
                </a:lnTo>
                <a:cubicBezTo>
                  <a:pt x="3790" y="6673"/>
                  <a:pt x="4081" y="6562"/>
                  <a:pt x="4433" y="6562"/>
                </a:cubicBezTo>
                <a:cubicBezTo>
                  <a:pt x="4789" y="6562"/>
                  <a:pt x="5076" y="6673"/>
                  <a:pt x="5076" y="6809"/>
                </a:cubicBezTo>
                <a:lnTo>
                  <a:pt x="5076" y="11811"/>
                </a:lnTo>
                <a:lnTo>
                  <a:pt x="5075" y="11811"/>
                </a:lnTo>
                <a:lnTo>
                  <a:pt x="5075" y="20671"/>
                </a:lnTo>
                <a:cubicBezTo>
                  <a:pt x="5075" y="21184"/>
                  <a:pt x="6158" y="21600"/>
                  <a:pt x="7494" y="21600"/>
                </a:cubicBezTo>
                <a:cubicBezTo>
                  <a:pt x="8830" y="21600"/>
                  <a:pt x="9913" y="21184"/>
                  <a:pt x="9913" y="20671"/>
                </a:cubicBezTo>
                <a:lnTo>
                  <a:pt x="9913" y="12560"/>
                </a:lnTo>
                <a:cubicBezTo>
                  <a:pt x="9945" y="12380"/>
                  <a:pt x="10327" y="12236"/>
                  <a:pt x="10800" y="12229"/>
                </a:cubicBezTo>
                <a:cubicBezTo>
                  <a:pt x="11273" y="12236"/>
                  <a:pt x="11655" y="12380"/>
                  <a:pt x="11687" y="12560"/>
                </a:cubicBezTo>
                <a:lnTo>
                  <a:pt x="11687" y="20671"/>
                </a:lnTo>
                <a:cubicBezTo>
                  <a:pt x="11687" y="21184"/>
                  <a:pt x="12770" y="21600"/>
                  <a:pt x="14106" y="21600"/>
                </a:cubicBezTo>
                <a:cubicBezTo>
                  <a:pt x="15442" y="21600"/>
                  <a:pt x="16525" y="21184"/>
                  <a:pt x="16525" y="20671"/>
                </a:cubicBezTo>
                <a:lnTo>
                  <a:pt x="16525" y="11811"/>
                </a:lnTo>
                <a:lnTo>
                  <a:pt x="16524" y="11811"/>
                </a:lnTo>
                <a:lnTo>
                  <a:pt x="16524" y="6809"/>
                </a:lnTo>
                <a:cubicBezTo>
                  <a:pt x="16524" y="6673"/>
                  <a:pt x="16811" y="6562"/>
                  <a:pt x="17167" y="6562"/>
                </a:cubicBezTo>
                <a:cubicBezTo>
                  <a:pt x="17519" y="6562"/>
                  <a:pt x="17810" y="6673"/>
                  <a:pt x="17810" y="6809"/>
                </a:cubicBezTo>
                <a:lnTo>
                  <a:pt x="17810" y="8762"/>
                </a:lnTo>
                <a:lnTo>
                  <a:pt x="17799" y="8762"/>
                </a:lnTo>
                <a:lnTo>
                  <a:pt x="17799" y="11705"/>
                </a:lnTo>
                <a:cubicBezTo>
                  <a:pt x="17799" y="11706"/>
                  <a:pt x="17799" y="11707"/>
                  <a:pt x="17799" y="11708"/>
                </a:cubicBezTo>
                <a:cubicBezTo>
                  <a:pt x="17799" y="12111"/>
                  <a:pt x="18650" y="12438"/>
                  <a:pt x="19699" y="12438"/>
                </a:cubicBezTo>
                <a:cubicBezTo>
                  <a:pt x="20748" y="12438"/>
                  <a:pt x="21599" y="12111"/>
                  <a:pt x="21600" y="11708"/>
                </a:cubicBezTo>
                <a:lnTo>
                  <a:pt x="21600" y="11708"/>
                </a:lnTo>
                <a:lnTo>
                  <a:pt x="21600" y="6001"/>
                </a:lnTo>
                <a:cubicBezTo>
                  <a:pt x="21600" y="4790"/>
                  <a:pt x="19047" y="3809"/>
                  <a:pt x="15899" y="3807"/>
                </a:cubicBezTo>
                <a:close/>
                <a:moveTo>
                  <a:pt x="15076" y="1643"/>
                </a:moveTo>
                <a:cubicBezTo>
                  <a:pt x="15076" y="2551"/>
                  <a:pt x="13162" y="3286"/>
                  <a:pt x="10800" y="3286"/>
                </a:cubicBezTo>
                <a:cubicBezTo>
                  <a:pt x="8438" y="3286"/>
                  <a:pt x="6524" y="2551"/>
                  <a:pt x="6524" y="1643"/>
                </a:cubicBezTo>
                <a:cubicBezTo>
                  <a:pt x="6524" y="736"/>
                  <a:pt x="8438" y="0"/>
                  <a:pt x="10800" y="0"/>
                </a:cubicBezTo>
                <a:cubicBezTo>
                  <a:pt x="13162" y="0"/>
                  <a:pt x="15076" y="736"/>
                  <a:pt x="15076" y="1643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002" name="Shape"/>
          <p:cNvSpPr/>
          <p:nvPr/>
        </p:nvSpPr>
        <p:spPr>
          <a:xfrm>
            <a:off x="12337903" y="11195268"/>
            <a:ext cx="1606334" cy="4142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99" y="3807"/>
                </a:moveTo>
                <a:lnTo>
                  <a:pt x="5701" y="3807"/>
                </a:lnTo>
                <a:cubicBezTo>
                  <a:pt x="2553" y="3809"/>
                  <a:pt x="0" y="4790"/>
                  <a:pt x="0" y="6001"/>
                </a:cubicBezTo>
                <a:lnTo>
                  <a:pt x="0" y="11708"/>
                </a:lnTo>
                <a:lnTo>
                  <a:pt x="0" y="11708"/>
                </a:lnTo>
                <a:cubicBezTo>
                  <a:pt x="1" y="12111"/>
                  <a:pt x="852" y="12438"/>
                  <a:pt x="1901" y="12438"/>
                </a:cubicBezTo>
                <a:cubicBezTo>
                  <a:pt x="2950" y="12438"/>
                  <a:pt x="3801" y="12111"/>
                  <a:pt x="3801" y="11708"/>
                </a:cubicBezTo>
                <a:cubicBezTo>
                  <a:pt x="3801" y="11707"/>
                  <a:pt x="3801" y="11706"/>
                  <a:pt x="3801" y="11705"/>
                </a:cubicBezTo>
                <a:lnTo>
                  <a:pt x="3801" y="8762"/>
                </a:lnTo>
                <a:lnTo>
                  <a:pt x="3790" y="8762"/>
                </a:lnTo>
                <a:lnTo>
                  <a:pt x="3790" y="6809"/>
                </a:lnTo>
                <a:cubicBezTo>
                  <a:pt x="3790" y="6673"/>
                  <a:pt x="4081" y="6562"/>
                  <a:pt x="4433" y="6562"/>
                </a:cubicBezTo>
                <a:cubicBezTo>
                  <a:pt x="4789" y="6562"/>
                  <a:pt x="5076" y="6673"/>
                  <a:pt x="5076" y="6809"/>
                </a:cubicBezTo>
                <a:lnTo>
                  <a:pt x="5076" y="11811"/>
                </a:lnTo>
                <a:lnTo>
                  <a:pt x="5075" y="11811"/>
                </a:lnTo>
                <a:lnTo>
                  <a:pt x="5075" y="20671"/>
                </a:lnTo>
                <a:cubicBezTo>
                  <a:pt x="5075" y="21184"/>
                  <a:pt x="6158" y="21600"/>
                  <a:pt x="7494" y="21600"/>
                </a:cubicBezTo>
                <a:cubicBezTo>
                  <a:pt x="8830" y="21600"/>
                  <a:pt x="9913" y="21184"/>
                  <a:pt x="9913" y="20671"/>
                </a:cubicBezTo>
                <a:lnTo>
                  <a:pt x="9913" y="12560"/>
                </a:lnTo>
                <a:cubicBezTo>
                  <a:pt x="9945" y="12380"/>
                  <a:pt x="10327" y="12236"/>
                  <a:pt x="10800" y="12229"/>
                </a:cubicBezTo>
                <a:cubicBezTo>
                  <a:pt x="11273" y="12236"/>
                  <a:pt x="11655" y="12380"/>
                  <a:pt x="11687" y="12560"/>
                </a:cubicBezTo>
                <a:lnTo>
                  <a:pt x="11687" y="20671"/>
                </a:lnTo>
                <a:cubicBezTo>
                  <a:pt x="11687" y="21184"/>
                  <a:pt x="12770" y="21600"/>
                  <a:pt x="14106" y="21600"/>
                </a:cubicBezTo>
                <a:cubicBezTo>
                  <a:pt x="15442" y="21600"/>
                  <a:pt x="16525" y="21184"/>
                  <a:pt x="16525" y="20671"/>
                </a:cubicBezTo>
                <a:lnTo>
                  <a:pt x="16525" y="11811"/>
                </a:lnTo>
                <a:lnTo>
                  <a:pt x="16524" y="11811"/>
                </a:lnTo>
                <a:lnTo>
                  <a:pt x="16524" y="6809"/>
                </a:lnTo>
                <a:cubicBezTo>
                  <a:pt x="16524" y="6673"/>
                  <a:pt x="16811" y="6562"/>
                  <a:pt x="17167" y="6562"/>
                </a:cubicBezTo>
                <a:cubicBezTo>
                  <a:pt x="17519" y="6562"/>
                  <a:pt x="17810" y="6673"/>
                  <a:pt x="17810" y="6809"/>
                </a:cubicBezTo>
                <a:lnTo>
                  <a:pt x="17810" y="8762"/>
                </a:lnTo>
                <a:lnTo>
                  <a:pt x="17799" y="8762"/>
                </a:lnTo>
                <a:lnTo>
                  <a:pt x="17799" y="11705"/>
                </a:lnTo>
                <a:cubicBezTo>
                  <a:pt x="17799" y="11706"/>
                  <a:pt x="17799" y="11707"/>
                  <a:pt x="17799" y="11708"/>
                </a:cubicBezTo>
                <a:cubicBezTo>
                  <a:pt x="17799" y="12111"/>
                  <a:pt x="18650" y="12438"/>
                  <a:pt x="19699" y="12438"/>
                </a:cubicBezTo>
                <a:cubicBezTo>
                  <a:pt x="20748" y="12438"/>
                  <a:pt x="21599" y="12111"/>
                  <a:pt x="21600" y="11708"/>
                </a:cubicBezTo>
                <a:lnTo>
                  <a:pt x="21600" y="11708"/>
                </a:lnTo>
                <a:lnTo>
                  <a:pt x="21600" y="6001"/>
                </a:lnTo>
                <a:cubicBezTo>
                  <a:pt x="21600" y="4790"/>
                  <a:pt x="19047" y="3809"/>
                  <a:pt x="15899" y="3807"/>
                </a:cubicBezTo>
                <a:close/>
                <a:moveTo>
                  <a:pt x="15076" y="1643"/>
                </a:moveTo>
                <a:cubicBezTo>
                  <a:pt x="15076" y="2551"/>
                  <a:pt x="13162" y="3286"/>
                  <a:pt x="10800" y="3286"/>
                </a:cubicBezTo>
                <a:cubicBezTo>
                  <a:pt x="8438" y="3286"/>
                  <a:pt x="6524" y="2551"/>
                  <a:pt x="6524" y="1643"/>
                </a:cubicBezTo>
                <a:cubicBezTo>
                  <a:pt x="6524" y="736"/>
                  <a:pt x="8438" y="0"/>
                  <a:pt x="10800" y="0"/>
                </a:cubicBezTo>
                <a:cubicBezTo>
                  <a:pt x="13162" y="0"/>
                  <a:pt x="15076" y="736"/>
                  <a:pt x="15076" y="1643"/>
                </a:cubicBez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5E5E5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003" name="Group"/>
          <p:cNvSpPr/>
          <p:nvPr/>
        </p:nvSpPr>
        <p:spPr>
          <a:xfrm>
            <a:off x="9976003" y="4176964"/>
            <a:ext cx="4431993" cy="67571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4" h="21527" extrusionOk="0">
                <a:moveTo>
                  <a:pt x="1136" y="0"/>
                </a:moveTo>
                <a:cubicBezTo>
                  <a:pt x="852" y="-2"/>
                  <a:pt x="565" y="68"/>
                  <a:pt x="344" y="209"/>
                </a:cubicBezTo>
                <a:cubicBezTo>
                  <a:pt x="-97" y="490"/>
                  <a:pt x="-118" y="951"/>
                  <a:pt x="304" y="1240"/>
                </a:cubicBezTo>
                <a:lnTo>
                  <a:pt x="6283" y="5333"/>
                </a:lnTo>
                <a:cubicBezTo>
                  <a:pt x="6441" y="5441"/>
                  <a:pt x="6612" y="5535"/>
                  <a:pt x="6793" y="5615"/>
                </a:cubicBezTo>
                <a:cubicBezTo>
                  <a:pt x="6974" y="5696"/>
                  <a:pt x="7165" y="5763"/>
                  <a:pt x="7362" y="5818"/>
                </a:cubicBezTo>
                <a:lnTo>
                  <a:pt x="7354" y="20598"/>
                </a:lnTo>
                <a:cubicBezTo>
                  <a:pt x="7354" y="21109"/>
                  <a:pt x="7991" y="21527"/>
                  <a:pt x="8771" y="21527"/>
                </a:cubicBezTo>
                <a:cubicBezTo>
                  <a:pt x="9553" y="21527"/>
                  <a:pt x="10183" y="21109"/>
                  <a:pt x="10183" y="20598"/>
                </a:cubicBezTo>
                <a:lnTo>
                  <a:pt x="10183" y="12520"/>
                </a:lnTo>
                <a:cubicBezTo>
                  <a:pt x="10193" y="12430"/>
                  <a:pt x="10253" y="12348"/>
                  <a:pt x="10345" y="12288"/>
                </a:cubicBezTo>
                <a:cubicBezTo>
                  <a:pt x="10431" y="12232"/>
                  <a:pt x="10545" y="12194"/>
                  <a:pt x="10673" y="12186"/>
                </a:cubicBezTo>
                <a:cubicBezTo>
                  <a:pt x="10812" y="12189"/>
                  <a:pt x="10937" y="12228"/>
                  <a:pt x="11031" y="12288"/>
                </a:cubicBezTo>
                <a:cubicBezTo>
                  <a:pt x="11125" y="12348"/>
                  <a:pt x="11186" y="12430"/>
                  <a:pt x="11196" y="12520"/>
                </a:cubicBezTo>
                <a:lnTo>
                  <a:pt x="11196" y="20598"/>
                </a:lnTo>
                <a:cubicBezTo>
                  <a:pt x="11196" y="21109"/>
                  <a:pt x="11826" y="21527"/>
                  <a:pt x="12607" y="21527"/>
                </a:cubicBezTo>
                <a:cubicBezTo>
                  <a:pt x="13388" y="21527"/>
                  <a:pt x="14025" y="21109"/>
                  <a:pt x="14025" y="20598"/>
                </a:cubicBezTo>
                <a:lnTo>
                  <a:pt x="14036" y="5810"/>
                </a:lnTo>
                <a:cubicBezTo>
                  <a:pt x="14227" y="5756"/>
                  <a:pt x="14411" y="5689"/>
                  <a:pt x="14586" y="5609"/>
                </a:cubicBezTo>
                <a:cubicBezTo>
                  <a:pt x="14761" y="5530"/>
                  <a:pt x="14927" y="5438"/>
                  <a:pt x="15081" y="5333"/>
                </a:cubicBezTo>
                <a:lnTo>
                  <a:pt x="21060" y="1240"/>
                </a:lnTo>
                <a:cubicBezTo>
                  <a:pt x="21482" y="951"/>
                  <a:pt x="21461" y="490"/>
                  <a:pt x="21020" y="209"/>
                </a:cubicBezTo>
                <a:cubicBezTo>
                  <a:pt x="20579" y="-73"/>
                  <a:pt x="19876" y="-69"/>
                  <a:pt x="19453" y="220"/>
                </a:cubicBezTo>
                <a:lnTo>
                  <a:pt x="16366" y="2333"/>
                </a:lnTo>
                <a:lnTo>
                  <a:pt x="16372" y="2336"/>
                </a:lnTo>
                <a:lnTo>
                  <a:pt x="14329" y="3736"/>
                </a:lnTo>
                <a:cubicBezTo>
                  <a:pt x="14290" y="3763"/>
                  <a:pt x="14243" y="3780"/>
                  <a:pt x="14193" y="3790"/>
                </a:cubicBezTo>
                <a:cubicBezTo>
                  <a:pt x="14143" y="3800"/>
                  <a:pt x="14089" y="3803"/>
                  <a:pt x="14036" y="3800"/>
                </a:cubicBezTo>
                <a:lnTo>
                  <a:pt x="13766" y="3800"/>
                </a:lnTo>
                <a:cubicBezTo>
                  <a:pt x="13748" y="3798"/>
                  <a:pt x="13730" y="3797"/>
                  <a:pt x="13712" y="3796"/>
                </a:cubicBezTo>
                <a:cubicBezTo>
                  <a:pt x="13694" y="3794"/>
                  <a:pt x="13676" y="3793"/>
                  <a:pt x="13657" y="3793"/>
                </a:cubicBezTo>
                <a:lnTo>
                  <a:pt x="7695" y="3793"/>
                </a:lnTo>
                <a:cubicBezTo>
                  <a:pt x="7677" y="3793"/>
                  <a:pt x="7658" y="3794"/>
                  <a:pt x="7640" y="3796"/>
                </a:cubicBezTo>
                <a:cubicBezTo>
                  <a:pt x="7622" y="3797"/>
                  <a:pt x="7604" y="3798"/>
                  <a:pt x="7586" y="3800"/>
                </a:cubicBezTo>
                <a:lnTo>
                  <a:pt x="7328" y="3800"/>
                </a:lnTo>
                <a:cubicBezTo>
                  <a:pt x="7275" y="3803"/>
                  <a:pt x="7221" y="3800"/>
                  <a:pt x="7171" y="3790"/>
                </a:cubicBezTo>
                <a:cubicBezTo>
                  <a:pt x="7121" y="3780"/>
                  <a:pt x="7074" y="3763"/>
                  <a:pt x="7035" y="3736"/>
                </a:cubicBezTo>
                <a:lnTo>
                  <a:pt x="4992" y="2336"/>
                </a:lnTo>
                <a:lnTo>
                  <a:pt x="4998" y="2333"/>
                </a:lnTo>
                <a:lnTo>
                  <a:pt x="1911" y="220"/>
                </a:lnTo>
                <a:cubicBezTo>
                  <a:pt x="1699" y="75"/>
                  <a:pt x="1419" y="2"/>
                  <a:pt x="1136" y="0"/>
                </a:cubicBezTo>
                <a:close/>
                <a:moveTo>
                  <a:pt x="10673" y="0"/>
                </a:moveTo>
                <a:cubicBezTo>
                  <a:pt x="9293" y="0"/>
                  <a:pt x="8177" y="734"/>
                  <a:pt x="8177" y="1638"/>
                </a:cubicBezTo>
                <a:cubicBezTo>
                  <a:pt x="8177" y="2543"/>
                  <a:pt x="9293" y="3277"/>
                  <a:pt x="10673" y="3277"/>
                </a:cubicBezTo>
                <a:cubicBezTo>
                  <a:pt x="12054" y="3277"/>
                  <a:pt x="13175" y="2543"/>
                  <a:pt x="13175" y="1638"/>
                </a:cubicBezTo>
                <a:cubicBezTo>
                  <a:pt x="13175" y="734"/>
                  <a:pt x="12054" y="0"/>
                  <a:pt x="10673" y="0"/>
                </a:cubicBezTo>
                <a:close/>
              </a:path>
            </a:pathLst>
          </a:custGeom>
          <a:solidFill>
            <a:srgbClr val="4F6679">
              <a:alpha val="717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004" name="The Status Quo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3678617"/>
          </a:xfrm>
          <a:prstGeom prst="rect">
            <a:avLst/>
          </a:prstGeom>
          <a:effectLst>
            <a:outerShdw blurRad="25400" dist="25690" dir="5400000" rotWithShape="0">
              <a:srgbClr val="000000">
                <a:alpha val="61012"/>
              </a:srgbClr>
            </a:outerShdw>
          </a:effectLst>
        </p:spPr>
        <p:txBody>
          <a:bodyPr/>
          <a:lstStyle>
            <a:lvl1pPr algn="ctr">
              <a:defRPr sz="18900" spc="-378"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t>The Status Quo</a:t>
            </a:r>
          </a:p>
        </p:txBody>
      </p:sp>
      <p:sp>
        <p:nvSpPr>
          <p:cNvPr id="2005" name="Qin P, Nordentoft M. Suicide Risk in Relation to Psychiatric HospitalizationEvidence Based on Longitudinal Registers. Arch Gen Psychiatry. 2005;62(4):427–432. doi:10.1001/archpsyc.62.4.42…"/>
          <p:cNvSpPr txBox="1"/>
          <p:nvPr/>
        </p:nvSpPr>
        <p:spPr>
          <a:xfrm>
            <a:off x="11003694" y="13000025"/>
            <a:ext cx="13183086" cy="533401"/>
          </a:xfrm>
          <a:prstGeom prst="rect">
            <a:avLst/>
          </a:prstGeom>
          <a:solidFill>
            <a:srgbClr val="E2E1E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600"/>
              </a:spcBef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Qin P, Nordentoft M. Suicide Risk in Relation to Psychiatric HospitalizationEvidence Based on Longitudinal Registers. Arch Gen Psychiatry. 2005;62(4):427–432. doi:10.1001/archpsyc.62.4.42</a:t>
            </a:r>
          </a:p>
          <a:p>
            <a:pPr defTabSz="457200">
              <a:lnSpc>
                <a:spcPct val="100000"/>
              </a:lnSpc>
              <a:spcBef>
                <a:spcPts val="600"/>
              </a:spcBef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Suicide Within Two Weeks of Discharge From Psychiatric Inpatient Care: A Case-Control Study.  PSYCHIATRIC SERVICES ' ps.psychiatryonline.org ' July 2013 Vol. 64 No. 7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9" name="Talking About Suicide"/>
          <p:cNvSpPr txBox="1">
            <a:spLocks noGrp="1"/>
          </p:cNvSpPr>
          <p:nvPr>
            <p:ph type="ctrTitle"/>
          </p:nvPr>
        </p:nvSpPr>
        <p:spPr>
          <a:xfrm>
            <a:off x="1206498" y="-1728289"/>
            <a:ext cx="21971004" cy="4648201"/>
          </a:xfrm>
          <a:prstGeom prst="rect">
            <a:avLst/>
          </a:prstGeom>
          <a:effectLst>
            <a:outerShdw blurRad="25400" dist="25690" dir="5400000" rotWithShape="0">
              <a:srgbClr val="000000">
                <a:alpha val="61012"/>
              </a:srgbClr>
            </a:outerShdw>
          </a:effectLst>
        </p:spPr>
        <p:txBody>
          <a:bodyPr/>
          <a:lstStyle>
            <a:lvl1pPr>
              <a:defRPr sz="16900" spc="-338">
                <a:blipFill rotWithShape="1">
                  <a:blip r:embed="rId2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t>Talking About Suicide</a:t>
            </a:r>
          </a:p>
        </p:txBody>
      </p:sp>
      <p:grpSp>
        <p:nvGrpSpPr>
          <p:cNvPr id="2012" name="Group"/>
          <p:cNvGrpSpPr/>
          <p:nvPr/>
        </p:nvGrpSpPr>
        <p:grpSpPr>
          <a:xfrm>
            <a:off x="17186" y="5952447"/>
            <a:ext cx="9089334" cy="2298448"/>
            <a:chOff x="0" y="0"/>
            <a:chExt cx="9089333" cy="2298446"/>
          </a:xfrm>
        </p:grpSpPr>
        <p:sp>
          <p:nvSpPr>
            <p:cNvPr id="2010" name="Shape"/>
            <p:cNvSpPr/>
            <p:nvPr/>
          </p:nvSpPr>
          <p:spPr>
            <a:xfrm>
              <a:off x="0" y="1698414"/>
              <a:ext cx="386166" cy="600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3" extrusionOk="0">
                  <a:moveTo>
                    <a:pt x="7758" y="0"/>
                  </a:moveTo>
                  <a:lnTo>
                    <a:pt x="7646" y="11255"/>
                  </a:lnTo>
                  <a:cubicBezTo>
                    <a:pt x="7889" y="13267"/>
                    <a:pt x="7235" y="15301"/>
                    <a:pt x="5711" y="17113"/>
                  </a:cubicBezTo>
                  <a:cubicBezTo>
                    <a:pt x="4366" y="18713"/>
                    <a:pt x="2400" y="20068"/>
                    <a:pt x="0" y="21049"/>
                  </a:cubicBezTo>
                  <a:cubicBezTo>
                    <a:pt x="3976" y="21600"/>
                    <a:pt x="8122" y="21374"/>
                    <a:pt x="11893" y="20400"/>
                  </a:cubicBezTo>
                  <a:cubicBezTo>
                    <a:pt x="15938" y="19356"/>
                    <a:pt x="19343" y="17507"/>
                    <a:pt x="21600" y="15131"/>
                  </a:cubicBezTo>
                  <a:lnTo>
                    <a:pt x="7758" y="0"/>
                  </a:lnTo>
                  <a:close/>
                </a:path>
              </a:pathLst>
            </a:custGeom>
            <a:solidFill>
              <a:srgbClr val="A4949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104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011" name="Rounded Rectangle"/>
            <p:cNvSpPr/>
            <p:nvPr/>
          </p:nvSpPr>
          <p:spPr>
            <a:xfrm>
              <a:off x="139433" y="0"/>
              <a:ext cx="8949901" cy="2295920"/>
            </a:xfrm>
            <a:prstGeom prst="roundRect">
              <a:avLst>
                <a:gd name="adj" fmla="val 20410"/>
              </a:avLst>
            </a:prstGeom>
            <a:solidFill>
              <a:srgbClr val="A4949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104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2015" name="Group"/>
          <p:cNvGrpSpPr/>
          <p:nvPr/>
        </p:nvGrpSpPr>
        <p:grpSpPr>
          <a:xfrm flipH="1">
            <a:off x="2388893" y="3368137"/>
            <a:ext cx="8953036" cy="2269575"/>
            <a:chOff x="0" y="0"/>
            <a:chExt cx="8953033" cy="2269574"/>
          </a:xfrm>
        </p:grpSpPr>
        <p:sp>
          <p:nvSpPr>
            <p:cNvPr id="2013" name="Rounded Rectangle"/>
            <p:cNvSpPr/>
            <p:nvPr/>
          </p:nvSpPr>
          <p:spPr>
            <a:xfrm>
              <a:off x="124547" y="0"/>
              <a:ext cx="8828487" cy="2252648"/>
            </a:xfrm>
            <a:prstGeom prst="roundRect">
              <a:avLst>
                <a:gd name="adj" fmla="val 20452"/>
              </a:avLst>
            </a:prstGeom>
            <a:solidFill>
              <a:srgbClr val="4F66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104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014" name="Shape"/>
            <p:cNvSpPr/>
            <p:nvPr/>
          </p:nvSpPr>
          <p:spPr>
            <a:xfrm>
              <a:off x="0" y="1679639"/>
              <a:ext cx="379668" cy="589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3" extrusionOk="0">
                  <a:moveTo>
                    <a:pt x="7758" y="0"/>
                  </a:moveTo>
                  <a:lnTo>
                    <a:pt x="7646" y="11255"/>
                  </a:lnTo>
                  <a:cubicBezTo>
                    <a:pt x="7889" y="13267"/>
                    <a:pt x="7235" y="15301"/>
                    <a:pt x="5711" y="17113"/>
                  </a:cubicBezTo>
                  <a:cubicBezTo>
                    <a:pt x="4366" y="18713"/>
                    <a:pt x="2400" y="20068"/>
                    <a:pt x="0" y="21049"/>
                  </a:cubicBezTo>
                  <a:cubicBezTo>
                    <a:pt x="3976" y="21600"/>
                    <a:pt x="8122" y="21374"/>
                    <a:pt x="11893" y="20400"/>
                  </a:cubicBezTo>
                  <a:cubicBezTo>
                    <a:pt x="15938" y="19356"/>
                    <a:pt x="19343" y="17507"/>
                    <a:pt x="21600" y="15131"/>
                  </a:cubicBezTo>
                  <a:lnTo>
                    <a:pt x="7758" y="0"/>
                  </a:lnTo>
                  <a:close/>
                </a:path>
              </a:pathLst>
            </a:custGeom>
            <a:solidFill>
              <a:srgbClr val="4F66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104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2018" name="Group"/>
          <p:cNvGrpSpPr/>
          <p:nvPr/>
        </p:nvGrpSpPr>
        <p:grpSpPr>
          <a:xfrm>
            <a:off x="7332386" y="8670247"/>
            <a:ext cx="9089335" cy="2298448"/>
            <a:chOff x="0" y="0"/>
            <a:chExt cx="9089333" cy="2298446"/>
          </a:xfrm>
        </p:grpSpPr>
        <p:sp>
          <p:nvSpPr>
            <p:cNvPr id="2016" name="Shape"/>
            <p:cNvSpPr/>
            <p:nvPr/>
          </p:nvSpPr>
          <p:spPr>
            <a:xfrm>
              <a:off x="0" y="1698414"/>
              <a:ext cx="386166" cy="600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3" extrusionOk="0">
                  <a:moveTo>
                    <a:pt x="7758" y="0"/>
                  </a:moveTo>
                  <a:lnTo>
                    <a:pt x="7646" y="11255"/>
                  </a:lnTo>
                  <a:cubicBezTo>
                    <a:pt x="7889" y="13267"/>
                    <a:pt x="7235" y="15301"/>
                    <a:pt x="5711" y="17113"/>
                  </a:cubicBezTo>
                  <a:cubicBezTo>
                    <a:pt x="4366" y="18713"/>
                    <a:pt x="2400" y="20068"/>
                    <a:pt x="0" y="21049"/>
                  </a:cubicBezTo>
                  <a:cubicBezTo>
                    <a:pt x="3976" y="21600"/>
                    <a:pt x="8122" y="21374"/>
                    <a:pt x="11893" y="20400"/>
                  </a:cubicBezTo>
                  <a:cubicBezTo>
                    <a:pt x="15938" y="19356"/>
                    <a:pt x="19343" y="17507"/>
                    <a:pt x="21600" y="15131"/>
                  </a:cubicBezTo>
                  <a:lnTo>
                    <a:pt x="7758" y="0"/>
                  </a:lnTo>
                  <a:close/>
                </a:path>
              </a:pathLst>
            </a:custGeom>
            <a:solidFill>
              <a:srgbClr val="A4949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104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017" name="Rounded Rectangle"/>
            <p:cNvSpPr/>
            <p:nvPr/>
          </p:nvSpPr>
          <p:spPr>
            <a:xfrm>
              <a:off x="139433" y="0"/>
              <a:ext cx="8949901" cy="2295920"/>
            </a:xfrm>
            <a:prstGeom prst="roundRect">
              <a:avLst>
                <a:gd name="adj" fmla="val 20410"/>
              </a:avLst>
            </a:prstGeom>
            <a:solidFill>
              <a:srgbClr val="A4949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104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2021" name="Group"/>
          <p:cNvGrpSpPr/>
          <p:nvPr/>
        </p:nvGrpSpPr>
        <p:grpSpPr>
          <a:xfrm flipH="1">
            <a:off x="9704094" y="6085937"/>
            <a:ext cx="8953035" cy="2269575"/>
            <a:chOff x="0" y="0"/>
            <a:chExt cx="8953033" cy="2269574"/>
          </a:xfrm>
        </p:grpSpPr>
        <p:sp>
          <p:nvSpPr>
            <p:cNvPr id="2019" name="Rounded Rectangle"/>
            <p:cNvSpPr/>
            <p:nvPr/>
          </p:nvSpPr>
          <p:spPr>
            <a:xfrm>
              <a:off x="124547" y="0"/>
              <a:ext cx="8828487" cy="2252648"/>
            </a:xfrm>
            <a:prstGeom prst="roundRect">
              <a:avLst>
                <a:gd name="adj" fmla="val 20452"/>
              </a:avLst>
            </a:prstGeom>
            <a:solidFill>
              <a:srgbClr val="4F66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104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020" name="Shape"/>
            <p:cNvSpPr/>
            <p:nvPr/>
          </p:nvSpPr>
          <p:spPr>
            <a:xfrm>
              <a:off x="0" y="1679639"/>
              <a:ext cx="379668" cy="589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3" extrusionOk="0">
                  <a:moveTo>
                    <a:pt x="7758" y="0"/>
                  </a:moveTo>
                  <a:lnTo>
                    <a:pt x="7646" y="11255"/>
                  </a:lnTo>
                  <a:cubicBezTo>
                    <a:pt x="7889" y="13267"/>
                    <a:pt x="7235" y="15301"/>
                    <a:pt x="5711" y="17113"/>
                  </a:cubicBezTo>
                  <a:cubicBezTo>
                    <a:pt x="4366" y="18713"/>
                    <a:pt x="2400" y="20068"/>
                    <a:pt x="0" y="21049"/>
                  </a:cubicBezTo>
                  <a:cubicBezTo>
                    <a:pt x="3976" y="21600"/>
                    <a:pt x="8122" y="21374"/>
                    <a:pt x="11893" y="20400"/>
                  </a:cubicBezTo>
                  <a:cubicBezTo>
                    <a:pt x="15938" y="19356"/>
                    <a:pt x="19343" y="17507"/>
                    <a:pt x="21600" y="15131"/>
                  </a:cubicBezTo>
                  <a:lnTo>
                    <a:pt x="7758" y="0"/>
                  </a:lnTo>
                  <a:close/>
                </a:path>
              </a:pathLst>
            </a:custGeom>
            <a:solidFill>
              <a:srgbClr val="4F66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104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2024" name="Group"/>
          <p:cNvGrpSpPr/>
          <p:nvPr/>
        </p:nvGrpSpPr>
        <p:grpSpPr>
          <a:xfrm>
            <a:off x="14545986" y="11254558"/>
            <a:ext cx="9089335" cy="2298447"/>
            <a:chOff x="0" y="0"/>
            <a:chExt cx="9089333" cy="2298446"/>
          </a:xfrm>
        </p:grpSpPr>
        <p:sp>
          <p:nvSpPr>
            <p:cNvPr id="2022" name="Shape"/>
            <p:cNvSpPr/>
            <p:nvPr/>
          </p:nvSpPr>
          <p:spPr>
            <a:xfrm>
              <a:off x="0" y="1698414"/>
              <a:ext cx="386166" cy="600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3" extrusionOk="0">
                  <a:moveTo>
                    <a:pt x="7758" y="0"/>
                  </a:moveTo>
                  <a:lnTo>
                    <a:pt x="7646" y="11255"/>
                  </a:lnTo>
                  <a:cubicBezTo>
                    <a:pt x="7889" y="13267"/>
                    <a:pt x="7235" y="15301"/>
                    <a:pt x="5711" y="17113"/>
                  </a:cubicBezTo>
                  <a:cubicBezTo>
                    <a:pt x="4366" y="18713"/>
                    <a:pt x="2400" y="20068"/>
                    <a:pt x="0" y="21049"/>
                  </a:cubicBezTo>
                  <a:cubicBezTo>
                    <a:pt x="3976" y="21600"/>
                    <a:pt x="8122" y="21374"/>
                    <a:pt x="11893" y="20400"/>
                  </a:cubicBezTo>
                  <a:cubicBezTo>
                    <a:pt x="15938" y="19356"/>
                    <a:pt x="19343" y="17507"/>
                    <a:pt x="21600" y="15131"/>
                  </a:cubicBezTo>
                  <a:lnTo>
                    <a:pt x="7758" y="0"/>
                  </a:lnTo>
                  <a:close/>
                </a:path>
              </a:pathLst>
            </a:custGeom>
            <a:solidFill>
              <a:srgbClr val="A4949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104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023" name="Rounded Rectangle"/>
            <p:cNvSpPr/>
            <p:nvPr/>
          </p:nvSpPr>
          <p:spPr>
            <a:xfrm>
              <a:off x="139433" y="0"/>
              <a:ext cx="8949901" cy="2295920"/>
            </a:xfrm>
            <a:prstGeom prst="roundRect">
              <a:avLst>
                <a:gd name="adj" fmla="val 20410"/>
              </a:avLst>
            </a:prstGeom>
            <a:solidFill>
              <a:srgbClr val="A4949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104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2027" name="Group"/>
          <p:cNvGrpSpPr/>
          <p:nvPr/>
        </p:nvGrpSpPr>
        <p:grpSpPr>
          <a:xfrm flipH="1">
            <a:off x="16917693" y="8670247"/>
            <a:ext cx="8953035" cy="2269575"/>
            <a:chOff x="0" y="0"/>
            <a:chExt cx="8953033" cy="2269574"/>
          </a:xfrm>
        </p:grpSpPr>
        <p:sp>
          <p:nvSpPr>
            <p:cNvPr id="2025" name="Rounded Rectangle"/>
            <p:cNvSpPr/>
            <p:nvPr/>
          </p:nvSpPr>
          <p:spPr>
            <a:xfrm>
              <a:off x="124547" y="0"/>
              <a:ext cx="8828487" cy="2252648"/>
            </a:xfrm>
            <a:prstGeom prst="roundRect">
              <a:avLst>
                <a:gd name="adj" fmla="val 20452"/>
              </a:avLst>
            </a:prstGeom>
            <a:solidFill>
              <a:srgbClr val="4F66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104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026" name="Shape"/>
            <p:cNvSpPr/>
            <p:nvPr/>
          </p:nvSpPr>
          <p:spPr>
            <a:xfrm>
              <a:off x="0" y="1679639"/>
              <a:ext cx="379668" cy="589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3" extrusionOk="0">
                  <a:moveTo>
                    <a:pt x="7758" y="0"/>
                  </a:moveTo>
                  <a:lnTo>
                    <a:pt x="7646" y="11255"/>
                  </a:lnTo>
                  <a:cubicBezTo>
                    <a:pt x="7889" y="13267"/>
                    <a:pt x="7235" y="15301"/>
                    <a:pt x="5711" y="17113"/>
                  </a:cubicBezTo>
                  <a:cubicBezTo>
                    <a:pt x="4366" y="18713"/>
                    <a:pt x="2400" y="20068"/>
                    <a:pt x="0" y="21049"/>
                  </a:cubicBezTo>
                  <a:cubicBezTo>
                    <a:pt x="3976" y="21600"/>
                    <a:pt x="8122" y="21374"/>
                    <a:pt x="11893" y="20400"/>
                  </a:cubicBezTo>
                  <a:cubicBezTo>
                    <a:pt x="15938" y="19356"/>
                    <a:pt x="19343" y="17507"/>
                    <a:pt x="21600" y="15131"/>
                  </a:cubicBezTo>
                  <a:lnTo>
                    <a:pt x="7758" y="0"/>
                  </a:lnTo>
                  <a:close/>
                </a:path>
              </a:pathLst>
            </a:custGeom>
            <a:solidFill>
              <a:srgbClr val="4F66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104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2034" name="Group"/>
          <p:cNvGrpSpPr/>
          <p:nvPr/>
        </p:nvGrpSpPr>
        <p:grpSpPr>
          <a:xfrm>
            <a:off x="-16663913" y="-10033712"/>
            <a:ext cx="14999066" cy="33265397"/>
            <a:chOff x="0" y="0"/>
            <a:chExt cx="14999063" cy="33265395"/>
          </a:xfrm>
        </p:grpSpPr>
        <p:sp>
          <p:nvSpPr>
            <p:cNvPr id="2028" name="Shape"/>
            <p:cNvSpPr/>
            <p:nvPr/>
          </p:nvSpPr>
          <p:spPr>
            <a:xfrm>
              <a:off x="2627757" y="0"/>
              <a:ext cx="12371307" cy="11088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385" y="251"/>
                    <a:pt x="19113" y="554"/>
                    <a:pt x="17745" y="948"/>
                  </a:cubicBezTo>
                  <a:cubicBezTo>
                    <a:pt x="6245" y="4258"/>
                    <a:pt x="4351" y="7759"/>
                    <a:pt x="2185" y="12534"/>
                  </a:cubicBezTo>
                  <a:cubicBezTo>
                    <a:pt x="934" y="15293"/>
                    <a:pt x="217" y="18775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2029" name="Shape"/>
            <p:cNvSpPr/>
            <p:nvPr/>
          </p:nvSpPr>
          <p:spPr>
            <a:xfrm>
              <a:off x="-1" y="11088466"/>
              <a:ext cx="14998197" cy="22176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600" extrusionOk="0">
                  <a:moveTo>
                    <a:pt x="3724" y="0"/>
                  </a:moveTo>
                  <a:cubicBezTo>
                    <a:pt x="3595" y="1029"/>
                    <a:pt x="3676" y="1890"/>
                    <a:pt x="3993" y="2285"/>
                  </a:cubicBezTo>
                  <a:cubicBezTo>
                    <a:pt x="4743" y="3223"/>
                    <a:pt x="3993" y="4077"/>
                    <a:pt x="3993" y="4077"/>
                  </a:cubicBezTo>
                  <a:cubicBezTo>
                    <a:pt x="3993" y="4077"/>
                    <a:pt x="882" y="7252"/>
                    <a:pt x="272" y="7987"/>
                  </a:cubicBezTo>
                  <a:cubicBezTo>
                    <a:pt x="-338" y="8722"/>
                    <a:pt x="177" y="9167"/>
                    <a:pt x="834" y="9423"/>
                  </a:cubicBezTo>
                  <a:cubicBezTo>
                    <a:pt x="1491" y="9679"/>
                    <a:pt x="2241" y="9999"/>
                    <a:pt x="2663" y="10127"/>
                  </a:cubicBezTo>
                  <a:cubicBezTo>
                    <a:pt x="3085" y="10255"/>
                    <a:pt x="2712" y="10990"/>
                    <a:pt x="2524" y="11310"/>
                  </a:cubicBezTo>
                  <a:cubicBezTo>
                    <a:pt x="2337" y="11629"/>
                    <a:pt x="2197" y="12044"/>
                    <a:pt x="2854" y="12331"/>
                  </a:cubicBezTo>
                  <a:cubicBezTo>
                    <a:pt x="3510" y="12619"/>
                    <a:pt x="3933" y="12811"/>
                    <a:pt x="3933" y="12811"/>
                  </a:cubicBezTo>
                  <a:cubicBezTo>
                    <a:pt x="3933" y="12811"/>
                    <a:pt x="3931" y="12812"/>
                    <a:pt x="3368" y="13132"/>
                  </a:cubicBezTo>
                  <a:cubicBezTo>
                    <a:pt x="2805" y="13452"/>
                    <a:pt x="3088" y="14058"/>
                    <a:pt x="3792" y="14378"/>
                  </a:cubicBezTo>
                  <a:cubicBezTo>
                    <a:pt x="4495" y="14697"/>
                    <a:pt x="4635" y="14953"/>
                    <a:pt x="4542" y="16455"/>
                  </a:cubicBezTo>
                  <a:cubicBezTo>
                    <a:pt x="4448" y="17957"/>
                    <a:pt x="5668" y="18244"/>
                    <a:pt x="6935" y="18372"/>
                  </a:cubicBezTo>
                  <a:cubicBezTo>
                    <a:pt x="8202" y="18500"/>
                    <a:pt x="12894" y="18149"/>
                    <a:pt x="14442" y="18085"/>
                  </a:cubicBezTo>
                  <a:cubicBezTo>
                    <a:pt x="15990" y="18021"/>
                    <a:pt x="18006" y="21121"/>
                    <a:pt x="18006" y="21121"/>
                  </a:cubicBezTo>
                  <a:cubicBezTo>
                    <a:pt x="18049" y="21200"/>
                    <a:pt x="18091" y="21279"/>
                    <a:pt x="18129" y="21359"/>
                  </a:cubicBezTo>
                  <a:cubicBezTo>
                    <a:pt x="18167" y="21439"/>
                    <a:pt x="18200" y="21519"/>
                    <a:pt x="18234" y="21600"/>
                  </a:cubicBezTo>
                  <a:lnTo>
                    <a:pt x="21262" y="21600"/>
                  </a:lnTo>
                  <a:lnTo>
                    <a:pt x="21262" y="0"/>
                  </a:lnTo>
                  <a:lnTo>
                    <a:pt x="3724" y="0"/>
                  </a:lnTo>
                  <a:close/>
                </a:path>
              </a:pathLst>
            </a:custGeom>
            <a:solidFill>
              <a:srgbClr val="7F7F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2030" name="Shape"/>
            <p:cNvSpPr/>
            <p:nvPr/>
          </p:nvSpPr>
          <p:spPr>
            <a:xfrm>
              <a:off x="-1" y="11088466"/>
              <a:ext cx="14998197" cy="11088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600" extrusionOk="0">
                  <a:moveTo>
                    <a:pt x="3724" y="0"/>
                  </a:moveTo>
                  <a:cubicBezTo>
                    <a:pt x="3595" y="2059"/>
                    <a:pt x="3676" y="3779"/>
                    <a:pt x="3993" y="4571"/>
                  </a:cubicBezTo>
                  <a:cubicBezTo>
                    <a:pt x="4743" y="6446"/>
                    <a:pt x="3993" y="8154"/>
                    <a:pt x="3993" y="8154"/>
                  </a:cubicBezTo>
                  <a:cubicBezTo>
                    <a:pt x="3993" y="8154"/>
                    <a:pt x="882" y="14504"/>
                    <a:pt x="272" y="15974"/>
                  </a:cubicBezTo>
                  <a:cubicBezTo>
                    <a:pt x="-338" y="17444"/>
                    <a:pt x="177" y="18335"/>
                    <a:pt x="834" y="18846"/>
                  </a:cubicBezTo>
                  <a:cubicBezTo>
                    <a:pt x="1491" y="19357"/>
                    <a:pt x="2241" y="19998"/>
                    <a:pt x="2663" y="20254"/>
                  </a:cubicBezTo>
                  <a:cubicBezTo>
                    <a:pt x="2919" y="20409"/>
                    <a:pt x="2872" y="21007"/>
                    <a:pt x="2762" y="21600"/>
                  </a:cubicBezTo>
                  <a:lnTo>
                    <a:pt x="21262" y="21600"/>
                  </a:lnTo>
                  <a:lnTo>
                    <a:pt x="21262" y="0"/>
                  </a:lnTo>
                  <a:lnTo>
                    <a:pt x="3724" y="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2031" name="Shape"/>
            <p:cNvSpPr/>
            <p:nvPr/>
          </p:nvSpPr>
          <p:spPr>
            <a:xfrm>
              <a:off x="7440079" y="4817864"/>
              <a:ext cx="2974657" cy="3927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1600" extrusionOk="0">
                  <a:moveTo>
                    <a:pt x="16784" y="1264"/>
                  </a:moveTo>
                  <a:cubicBezTo>
                    <a:pt x="16363" y="1078"/>
                    <a:pt x="15824" y="1189"/>
                    <a:pt x="15581" y="1511"/>
                  </a:cubicBezTo>
                  <a:lnTo>
                    <a:pt x="14280" y="3236"/>
                  </a:lnTo>
                  <a:cubicBezTo>
                    <a:pt x="14867" y="3417"/>
                    <a:pt x="15381" y="3636"/>
                    <a:pt x="15831" y="3874"/>
                  </a:cubicBezTo>
                  <a:lnTo>
                    <a:pt x="17106" y="2185"/>
                  </a:lnTo>
                  <a:cubicBezTo>
                    <a:pt x="17349" y="1863"/>
                    <a:pt x="17205" y="1451"/>
                    <a:pt x="16784" y="1264"/>
                  </a:cubicBezTo>
                  <a:close/>
                  <a:moveTo>
                    <a:pt x="21233" y="4689"/>
                  </a:moveTo>
                  <a:cubicBezTo>
                    <a:pt x="20988" y="4366"/>
                    <a:pt x="20450" y="4256"/>
                    <a:pt x="20028" y="4442"/>
                  </a:cubicBezTo>
                  <a:lnTo>
                    <a:pt x="17841" y="5408"/>
                  </a:lnTo>
                  <a:cubicBezTo>
                    <a:pt x="18203" y="5799"/>
                    <a:pt x="18487" y="6197"/>
                    <a:pt x="18711" y="6581"/>
                  </a:cubicBezTo>
                  <a:lnTo>
                    <a:pt x="20909" y="5610"/>
                  </a:lnTo>
                  <a:cubicBezTo>
                    <a:pt x="21331" y="5423"/>
                    <a:pt x="21475" y="5012"/>
                    <a:pt x="21233" y="4689"/>
                  </a:cubicBezTo>
                  <a:close/>
                  <a:moveTo>
                    <a:pt x="1322" y="4393"/>
                  </a:moveTo>
                  <a:cubicBezTo>
                    <a:pt x="900" y="4207"/>
                    <a:pt x="362" y="4317"/>
                    <a:pt x="118" y="4640"/>
                  </a:cubicBezTo>
                  <a:cubicBezTo>
                    <a:pt x="-125" y="4963"/>
                    <a:pt x="19" y="5375"/>
                    <a:pt x="441" y="5561"/>
                  </a:cubicBezTo>
                  <a:lnTo>
                    <a:pt x="2633" y="6530"/>
                  </a:lnTo>
                  <a:cubicBezTo>
                    <a:pt x="2861" y="6146"/>
                    <a:pt x="3149" y="5751"/>
                    <a:pt x="3514" y="5362"/>
                  </a:cubicBezTo>
                  <a:cubicBezTo>
                    <a:pt x="3514" y="5362"/>
                    <a:pt x="1322" y="4393"/>
                    <a:pt x="1322" y="4393"/>
                  </a:cubicBezTo>
                  <a:close/>
                  <a:moveTo>
                    <a:pt x="5797" y="1483"/>
                  </a:moveTo>
                  <a:cubicBezTo>
                    <a:pt x="5553" y="1160"/>
                    <a:pt x="5015" y="1050"/>
                    <a:pt x="4593" y="1236"/>
                  </a:cubicBezTo>
                  <a:cubicBezTo>
                    <a:pt x="4173" y="1422"/>
                    <a:pt x="4029" y="1834"/>
                    <a:pt x="4272" y="2157"/>
                  </a:cubicBezTo>
                  <a:lnTo>
                    <a:pt x="5544" y="3843"/>
                  </a:lnTo>
                  <a:cubicBezTo>
                    <a:pt x="5997" y="3607"/>
                    <a:pt x="6514" y="3392"/>
                    <a:pt x="7103" y="3215"/>
                  </a:cubicBezTo>
                  <a:cubicBezTo>
                    <a:pt x="7103" y="3215"/>
                    <a:pt x="5797" y="1483"/>
                    <a:pt x="5797" y="1483"/>
                  </a:cubicBezTo>
                  <a:close/>
                  <a:moveTo>
                    <a:pt x="10693" y="0"/>
                  </a:moveTo>
                  <a:cubicBezTo>
                    <a:pt x="10208" y="0"/>
                    <a:pt x="9813" y="302"/>
                    <a:pt x="9813" y="674"/>
                  </a:cubicBezTo>
                  <a:lnTo>
                    <a:pt x="9813" y="2753"/>
                  </a:lnTo>
                  <a:cubicBezTo>
                    <a:pt x="10026" y="2740"/>
                    <a:pt x="11348" y="2744"/>
                    <a:pt x="11574" y="2758"/>
                  </a:cubicBezTo>
                  <a:lnTo>
                    <a:pt x="11574" y="674"/>
                  </a:lnTo>
                  <a:cubicBezTo>
                    <a:pt x="11574" y="302"/>
                    <a:pt x="11180" y="0"/>
                    <a:pt x="10693" y="0"/>
                  </a:cubicBezTo>
                  <a:close/>
                  <a:moveTo>
                    <a:pt x="18428" y="9068"/>
                  </a:moveTo>
                  <a:cubicBezTo>
                    <a:pt x="18228" y="7091"/>
                    <a:pt x="16423" y="3572"/>
                    <a:pt x="10662" y="3572"/>
                  </a:cubicBezTo>
                  <a:cubicBezTo>
                    <a:pt x="10661" y="3572"/>
                    <a:pt x="10660" y="3572"/>
                    <a:pt x="10659" y="3572"/>
                  </a:cubicBezTo>
                  <a:cubicBezTo>
                    <a:pt x="10658" y="3572"/>
                    <a:pt x="10658" y="3572"/>
                    <a:pt x="10657" y="3572"/>
                  </a:cubicBezTo>
                  <a:cubicBezTo>
                    <a:pt x="10656" y="3572"/>
                    <a:pt x="10655" y="3572"/>
                    <a:pt x="10655" y="3572"/>
                  </a:cubicBezTo>
                  <a:cubicBezTo>
                    <a:pt x="10654" y="3572"/>
                    <a:pt x="10653" y="3572"/>
                    <a:pt x="10652" y="3572"/>
                  </a:cubicBezTo>
                  <a:cubicBezTo>
                    <a:pt x="4890" y="3572"/>
                    <a:pt x="3086" y="7091"/>
                    <a:pt x="2886" y="9068"/>
                  </a:cubicBezTo>
                  <a:cubicBezTo>
                    <a:pt x="2715" y="10852"/>
                    <a:pt x="4327" y="12514"/>
                    <a:pt x="4510" y="12775"/>
                  </a:cubicBezTo>
                  <a:cubicBezTo>
                    <a:pt x="4810" y="13201"/>
                    <a:pt x="6695" y="14825"/>
                    <a:pt x="6762" y="15807"/>
                  </a:cubicBezTo>
                  <a:cubicBezTo>
                    <a:pt x="6855" y="17159"/>
                    <a:pt x="7070" y="17195"/>
                    <a:pt x="7930" y="17355"/>
                  </a:cubicBezTo>
                  <a:cubicBezTo>
                    <a:pt x="8807" y="17519"/>
                    <a:pt x="12507" y="17519"/>
                    <a:pt x="13383" y="17355"/>
                  </a:cubicBezTo>
                  <a:cubicBezTo>
                    <a:pt x="14243" y="17195"/>
                    <a:pt x="14459" y="17159"/>
                    <a:pt x="14552" y="15807"/>
                  </a:cubicBezTo>
                  <a:cubicBezTo>
                    <a:pt x="14619" y="14825"/>
                    <a:pt x="16504" y="13201"/>
                    <a:pt x="16803" y="12775"/>
                  </a:cubicBezTo>
                  <a:cubicBezTo>
                    <a:pt x="16987" y="12514"/>
                    <a:pt x="18599" y="10852"/>
                    <a:pt x="18428" y="9068"/>
                  </a:cubicBezTo>
                  <a:close/>
                  <a:moveTo>
                    <a:pt x="13756" y="19204"/>
                  </a:moveTo>
                  <a:cubicBezTo>
                    <a:pt x="13756" y="18991"/>
                    <a:pt x="13530" y="18817"/>
                    <a:pt x="13251" y="18817"/>
                  </a:cubicBezTo>
                  <a:lnTo>
                    <a:pt x="8063" y="18817"/>
                  </a:lnTo>
                  <a:cubicBezTo>
                    <a:pt x="7783" y="18817"/>
                    <a:pt x="7557" y="18991"/>
                    <a:pt x="7557" y="19204"/>
                  </a:cubicBezTo>
                  <a:lnTo>
                    <a:pt x="7557" y="19204"/>
                  </a:lnTo>
                  <a:cubicBezTo>
                    <a:pt x="7557" y="19418"/>
                    <a:pt x="7783" y="19591"/>
                    <a:pt x="8063" y="19591"/>
                  </a:cubicBezTo>
                  <a:lnTo>
                    <a:pt x="13251" y="19591"/>
                  </a:lnTo>
                  <a:cubicBezTo>
                    <a:pt x="13530" y="19591"/>
                    <a:pt x="13756" y="19418"/>
                    <a:pt x="13756" y="19204"/>
                  </a:cubicBezTo>
                  <a:cubicBezTo>
                    <a:pt x="13756" y="19204"/>
                    <a:pt x="13756" y="19204"/>
                    <a:pt x="13756" y="19204"/>
                  </a:cubicBezTo>
                  <a:close/>
                  <a:moveTo>
                    <a:pt x="13756" y="18147"/>
                  </a:moveTo>
                  <a:cubicBezTo>
                    <a:pt x="13756" y="17934"/>
                    <a:pt x="13530" y="17761"/>
                    <a:pt x="13251" y="17761"/>
                  </a:cubicBezTo>
                  <a:lnTo>
                    <a:pt x="8063" y="17761"/>
                  </a:lnTo>
                  <a:cubicBezTo>
                    <a:pt x="7783" y="17761"/>
                    <a:pt x="7557" y="17934"/>
                    <a:pt x="7557" y="18147"/>
                  </a:cubicBezTo>
                  <a:lnTo>
                    <a:pt x="7557" y="18147"/>
                  </a:lnTo>
                  <a:cubicBezTo>
                    <a:pt x="7557" y="18361"/>
                    <a:pt x="7783" y="18535"/>
                    <a:pt x="8063" y="18535"/>
                  </a:cubicBezTo>
                  <a:lnTo>
                    <a:pt x="13251" y="18535"/>
                  </a:lnTo>
                  <a:cubicBezTo>
                    <a:pt x="13530" y="18535"/>
                    <a:pt x="13756" y="18361"/>
                    <a:pt x="13756" y="18147"/>
                  </a:cubicBezTo>
                  <a:cubicBezTo>
                    <a:pt x="13756" y="18147"/>
                    <a:pt x="13756" y="18147"/>
                    <a:pt x="13756" y="18147"/>
                  </a:cubicBezTo>
                  <a:close/>
                  <a:moveTo>
                    <a:pt x="8400" y="19874"/>
                  </a:moveTo>
                  <a:lnTo>
                    <a:pt x="12913" y="19874"/>
                  </a:lnTo>
                  <a:cubicBezTo>
                    <a:pt x="12913" y="20827"/>
                    <a:pt x="11903" y="21600"/>
                    <a:pt x="10657" y="21600"/>
                  </a:cubicBezTo>
                  <a:cubicBezTo>
                    <a:pt x="9411" y="21600"/>
                    <a:pt x="8400" y="20827"/>
                    <a:pt x="8400" y="1987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2032" name="Calendar"/>
            <p:cNvSpPr/>
            <p:nvPr/>
          </p:nvSpPr>
          <p:spPr>
            <a:xfrm>
              <a:off x="6600359" y="14065808"/>
              <a:ext cx="4654093" cy="5133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289" y="0"/>
                  </a:moveTo>
                  <a:cubicBezTo>
                    <a:pt x="4152" y="0"/>
                    <a:pt x="4034" y="103"/>
                    <a:pt x="4034" y="233"/>
                  </a:cubicBezTo>
                  <a:lnTo>
                    <a:pt x="4034" y="1151"/>
                  </a:lnTo>
                  <a:lnTo>
                    <a:pt x="4034" y="2953"/>
                  </a:lnTo>
                  <a:lnTo>
                    <a:pt x="6428" y="2953"/>
                  </a:lnTo>
                  <a:lnTo>
                    <a:pt x="6433" y="1151"/>
                  </a:lnTo>
                  <a:lnTo>
                    <a:pt x="6433" y="233"/>
                  </a:lnTo>
                  <a:cubicBezTo>
                    <a:pt x="6433" y="109"/>
                    <a:pt x="6321" y="0"/>
                    <a:pt x="6178" y="0"/>
                  </a:cubicBezTo>
                  <a:lnTo>
                    <a:pt x="4289" y="0"/>
                  </a:lnTo>
                  <a:close/>
                  <a:moveTo>
                    <a:pt x="15422" y="0"/>
                  </a:moveTo>
                  <a:cubicBezTo>
                    <a:pt x="15279" y="0"/>
                    <a:pt x="15167" y="109"/>
                    <a:pt x="15167" y="233"/>
                  </a:cubicBezTo>
                  <a:lnTo>
                    <a:pt x="15167" y="1151"/>
                  </a:lnTo>
                  <a:lnTo>
                    <a:pt x="15172" y="2953"/>
                  </a:lnTo>
                  <a:lnTo>
                    <a:pt x="17566" y="2953"/>
                  </a:lnTo>
                  <a:lnTo>
                    <a:pt x="17566" y="1151"/>
                  </a:lnTo>
                  <a:lnTo>
                    <a:pt x="17566" y="233"/>
                  </a:lnTo>
                  <a:cubicBezTo>
                    <a:pt x="17566" y="103"/>
                    <a:pt x="17448" y="0"/>
                    <a:pt x="17311" y="0"/>
                  </a:cubicBezTo>
                  <a:lnTo>
                    <a:pt x="15422" y="0"/>
                  </a:lnTo>
                  <a:close/>
                  <a:moveTo>
                    <a:pt x="1031" y="2150"/>
                  </a:moveTo>
                  <a:cubicBezTo>
                    <a:pt x="465" y="2150"/>
                    <a:pt x="0" y="2565"/>
                    <a:pt x="0" y="3083"/>
                  </a:cubicBezTo>
                  <a:lnTo>
                    <a:pt x="0" y="20665"/>
                  </a:lnTo>
                  <a:cubicBezTo>
                    <a:pt x="0" y="21178"/>
                    <a:pt x="459" y="21600"/>
                    <a:pt x="1031" y="21600"/>
                  </a:cubicBezTo>
                  <a:lnTo>
                    <a:pt x="20569" y="21600"/>
                  </a:lnTo>
                  <a:cubicBezTo>
                    <a:pt x="21135" y="21600"/>
                    <a:pt x="21600" y="21184"/>
                    <a:pt x="21600" y="20665"/>
                  </a:cubicBezTo>
                  <a:lnTo>
                    <a:pt x="21600" y="3083"/>
                  </a:lnTo>
                  <a:cubicBezTo>
                    <a:pt x="21600" y="2570"/>
                    <a:pt x="21135" y="2150"/>
                    <a:pt x="20569" y="2150"/>
                  </a:cubicBezTo>
                  <a:lnTo>
                    <a:pt x="18329" y="2150"/>
                  </a:lnTo>
                  <a:lnTo>
                    <a:pt x="18329" y="3088"/>
                  </a:lnTo>
                  <a:cubicBezTo>
                    <a:pt x="18329" y="3396"/>
                    <a:pt x="18049" y="3650"/>
                    <a:pt x="17710" y="3650"/>
                  </a:cubicBezTo>
                  <a:lnTo>
                    <a:pt x="15018" y="3650"/>
                  </a:lnTo>
                  <a:cubicBezTo>
                    <a:pt x="14678" y="3650"/>
                    <a:pt x="14398" y="3396"/>
                    <a:pt x="14398" y="3088"/>
                  </a:cubicBezTo>
                  <a:lnTo>
                    <a:pt x="14398" y="2150"/>
                  </a:lnTo>
                  <a:lnTo>
                    <a:pt x="7202" y="2150"/>
                  </a:lnTo>
                  <a:lnTo>
                    <a:pt x="7202" y="3088"/>
                  </a:lnTo>
                  <a:cubicBezTo>
                    <a:pt x="7202" y="3396"/>
                    <a:pt x="6922" y="3650"/>
                    <a:pt x="6582" y="3650"/>
                  </a:cubicBezTo>
                  <a:lnTo>
                    <a:pt x="3890" y="3650"/>
                  </a:lnTo>
                  <a:cubicBezTo>
                    <a:pt x="3551" y="3650"/>
                    <a:pt x="3271" y="3396"/>
                    <a:pt x="3271" y="3088"/>
                  </a:cubicBezTo>
                  <a:lnTo>
                    <a:pt x="3271" y="2150"/>
                  </a:lnTo>
                  <a:lnTo>
                    <a:pt x="1031" y="2150"/>
                  </a:lnTo>
                  <a:close/>
                  <a:moveTo>
                    <a:pt x="1508" y="6389"/>
                  </a:moveTo>
                  <a:lnTo>
                    <a:pt x="20092" y="6389"/>
                  </a:lnTo>
                  <a:lnTo>
                    <a:pt x="20092" y="19565"/>
                  </a:lnTo>
                  <a:lnTo>
                    <a:pt x="1508" y="19565"/>
                  </a:lnTo>
                  <a:lnTo>
                    <a:pt x="1508" y="6389"/>
                  </a:lnTo>
                  <a:close/>
                  <a:moveTo>
                    <a:pt x="3807" y="8451"/>
                  </a:moveTo>
                  <a:cubicBezTo>
                    <a:pt x="3777" y="8451"/>
                    <a:pt x="3747" y="8478"/>
                    <a:pt x="3747" y="8505"/>
                  </a:cubicBezTo>
                  <a:lnTo>
                    <a:pt x="3747" y="10493"/>
                  </a:lnTo>
                  <a:cubicBezTo>
                    <a:pt x="3747" y="10525"/>
                    <a:pt x="3777" y="10547"/>
                    <a:pt x="3807" y="10547"/>
                  </a:cubicBezTo>
                  <a:lnTo>
                    <a:pt x="5999" y="10547"/>
                  </a:lnTo>
                  <a:cubicBezTo>
                    <a:pt x="6029" y="10547"/>
                    <a:pt x="6059" y="10525"/>
                    <a:pt x="6059" y="10493"/>
                  </a:cubicBezTo>
                  <a:lnTo>
                    <a:pt x="6059" y="8505"/>
                  </a:lnTo>
                  <a:cubicBezTo>
                    <a:pt x="6059" y="8478"/>
                    <a:pt x="6029" y="8451"/>
                    <a:pt x="5999" y="8451"/>
                  </a:cubicBezTo>
                  <a:lnTo>
                    <a:pt x="3807" y="8451"/>
                  </a:lnTo>
                  <a:close/>
                  <a:moveTo>
                    <a:pt x="7654" y="8451"/>
                  </a:moveTo>
                  <a:cubicBezTo>
                    <a:pt x="7618" y="8451"/>
                    <a:pt x="7595" y="8478"/>
                    <a:pt x="7595" y="8505"/>
                  </a:cubicBezTo>
                  <a:lnTo>
                    <a:pt x="7595" y="10493"/>
                  </a:lnTo>
                  <a:cubicBezTo>
                    <a:pt x="7595" y="10525"/>
                    <a:pt x="7618" y="10547"/>
                    <a:pt x="7654" y="10547"/>
                  </a:cubicBezTo>
                  <a:lnTo>
                    <a:pt x="9847" y="10547"/>
                  </a:lnTo>
                  <a:cubicBezTo>
                    <a:pt x="9877" y="10547"/>
                    <a:pt x="9907" y="10525"/>
                    <a:pt x="9907" y="10493"/>
                  </a:cubicBezTo>
                  <a:lnTo>
                    <a:pt x="9907" y="8505"/>
                  </a:lnTo>
                  <a:cubicBezTo>
                    <a:pt x="9907" y="8478"/>
                    <a:pt x="9877" y="8451"/>
                    <a:pt x="9847" y="8451"/>
                  </a:cubicBezTo>
                  <a:lnTo>
                    <a:pt x="7654" y="8451"/>
                  </a:lnTo>
                  <a:close/>
                  <a:moveTo>
                    <a:pt x="11753" y="8451"/>
                  </a:moveTo>
                  <a:cubicBezTo>
                    <a:pt x="11723" y="8451"/>
                    <a:pt x="11693" y="8478"/>
                    <a:pt x="11693" y="8505"/>
                  </a:cubicBezTo>
                  <a:lnTo>
                    <a:pt x="11693" y="10493"/>
                  </a:lnTo>
                  <a:cubicBezTo>
                    <a:pt x="11693" y="10525"/>
                    <a:pt x="11723" y="10547"/>
                    <a:pt x="11753" y="10547"/>
                  </a:cubicBezTo>
                  <a:lnTo>
                    <a:pt x="13946" y="10547"/>
                  </a:lnTo>
                  <a:cubicBezTo>
                    <a:pt x="13976" y="10547"/>
                    <a:pt x="14005" y="10525"/>
                    <a:pt x="14005" y="10493"/>
                  </a:cubicBezTo>
                  <a:lnTo>
                    <a:pt x="14005" y="8505"/>
                  </a:lnTo>
                  <a:cubicBezTo>
                    <a:pt x="14005" y="8478"/>
                    <a:pt x="13976" y="8451"/>
                    <a:pt x="13946" y="8451"/>
                  </a:cubicBezTo>
                  <a:lnTo>
                    <a:pt x="11753" y="8451"/>
                  </a:lnTo>
                  <a:close/>
                  <a:moveTo>
                    <a:pt x="15601" y="8451"/>
                  </a:moveTo>
                  <a:cubicBezTo>
                    <a:pt x="15565" y="8451"/>
                    <a:pt x="15541" y="8478"/>
                    <a:pt x="15541" y="8505"/>
                  </a:cubicBezTo>
                  <a:lnTo>
                    <a:pt x="15541" y="10493"/>
                  </a:lnTo>
                  <a:cubicBezTo>
                    <a:pt x="15541" y="10525"/>
                    <a:pt x="15565" y="10547"/>
                    <a:pt x="15601" y="10547"/>
                  </a:cubicBezTo>
                  <a:lnTo>
                    <a:pt x="17793" y="10547"/>
                  </a:lnTo>
                  <a:cubicBezTo>
                    <a:pt x="17829" y="10547"/>
                    <a:pt x="17853" y="10525"/>
                    <a:pt x="17853" y="10493"/>
                  </a:cubicBezTo>
                  <a:lnTo>
                    <a:pt x="17853" y="8505"/>
                  </a:lnTo>
                  <a:cubicBezTo>
                    <a:pt x="17853" y="8478"/>
                    <a:pt x="17829" y="8451"/>
                    <a:pt x="17793" y="8451"/>
                  </a:cubicBezTo>
                  <a:lnTo>
                    <a:pt x="15601" y="8451"/>
                  </a:lnTo>
                  <a:close/>
                  <a:moveTo>
                    <a:pt x="3771" y="12086"/>
                  </a:moveTo>
                  <a:cubicBezTo>
                    <a:pt x="3736" y="12086"/>
                    <a:pt x="3712" y="12107"/>
                    <a:pt x="3712" y="12140"/>
                  </a:cubicBezTo>
                  <a:lnTo>
                    <a:pt x="3712" y="14126"/>
                  </a:lnTo>
                  <a:cubicBezTo>
                    <a:pt x="3712" y="14153"/>
                    <a:pt x="3736" y="14180"/>
                    <a:pt x="3771" y="14180"/>
                  </a:cubicBezTo>
                  <a:lnTo>
                    <a:pt x="5964" y="14180"/>
                  </a:lnTo>
                  <a:cubicBezTo>
                    <a:pt x="5994" y="14180"/>
                    <a:pt x="6024" y="14153"/>
                    <a:pt x="6024" y="14126"/>
                  </a:cubicBezTo>
                  <a:lnTo>
                    <a:pt x="6024" y="12140"/>
                  </a:lnTo>
                  <a:cubicBezTo>
                    <a:pt x="6024" y="12107"/>
                    <a:pt x="5994" y="12086"/>
                    <a:pt x="5964" y="12086"/>
                  </a:cubicBezTo>
                  <a:lnTo>
                    <a:pt x="3771" y="12086"/>
                  </a:lnTo>
                  <a:close/>
                  <a:moveTo>
                    <a:pt x="7619" y="12086"/>
                  </a:moveTo>
                  <a:cubicBezTo>
                    <a:pt x="7583" y="12086"/>
                    <a:pt x="7559" y="12107"/>
                    <a:pt x="7559" y="12140"/>
                  </a:cubicBezTo>
                  <a:lnTo>
                    <a:pt x="7559" y="14126"/>
                  </a:lnTo>
                  <a:cubicBezTo>
                    <a:pt x="7559" y="14153"/>
                    <a:pt x="7583" y="14180"/>
                    <a:pt x="7619" y="14180"/>
                  </a:cubicBezTo>
                  <a:lnTo>
                    <a:pt x="9812" y="14180"/>
                  </a:lnTo>
                  <a:cubicBezTo>
                    <a:pt x="9841" y="14180"/>
                    <a:pt x="9871" y="14153"/>
                    <a:pt x="9871" y="14126"/>
                  </a:cubicBezTo>
                  <a:lnTo>
                    <a:pt x="9871" y="12140"/>
                  </a:lnTo>
                  <a:cubicBezTo>
                    <a:pt x="9871" y="12107"/>
                    <a:pt x="9841" y="12086"/>
                    <a:pt x="9812" y="12086"/>
                  </a:cubicBezTo>
                  <a:lnTo>
                    <a:pt x="7619" y="12086"/>
                  </a:lnTo>
                  <a:close/>
                  <a:moveTo>
                    <a:pt x="11788" y="12086"/>
                  </a:moveTo>
                  <a:cubicBezTo>
                    <a:pt x="11759" y="12086"/>
                    <a:pt x="11729" y="12107"/>
                    <a:pt x="11729" y="12140"/>
                  </a:cubicBezTo>
                  <a:lnTo>
                    <a:pt x="11729" y="14126"/>
                  </a:lnTo>
                  <a:cubicBezTo>
                    <a:pt x="11729" y="14153"/>
                    <a:pt x="11759" y="14180"/>
                    <a:pt x="11788" y="14180"/>
                  </a:cubicBezTo>
                  <a:lnTo>
                    <a:pt x="13981" y="14180"/>
                  </a:lnTo>
                  <a:cubicBezTo>
                    <a:pt x="14011" y="14180"/>
                    <a:pt x="14041" y="14153"/>
                    <a:pt x="14041" y="14126"/>
                  </a:cubicBezTo>
                  <a:lnTo>
                    <a:pt x="14041" y="12140"/>
                  </a:lnTo>
                  <a:cubicBezTo>
                    <a:pt x="14041" y="12107"/>
                    <a:pt x="14011" y="12086"/>
                    <a:pt x="13981" y="12086"/>
                  </a:cubicBezTo>
                  <a:lnTo>
                    <a:pt x="11788" y="12086"/>
                  </a:lnTo>
                  <a:close/>
                  <a:moveTo>
                    <a:pt x="15636" y="12086"/>
                  </a:moveTo>
                  <a:cubicBezTo>
                    <a:pt x="15600" y="12086"/>
                    <a:pt x="15576" y="12107"/>
                    <a:pt x="15576" y="12140"/>
                  </a:cubicBezTo>
                  <a:lnTo>
                    <a:pt x="15576" y="14126"/>
                  </a:lnTo>
                  <a:cubicBezTo>
                    <a:pt x="15576" y="14153"/>
                    <a:pt x="15600" y="14180"/>
                    <a:pt x="15636" y="14180"/>
                  </a:cubicBezTo>
                  <a:lnTo>
                    <a:pt x="17829" y="14180"/>
                  </a:lnTo>
                  <a:cubicBezTo>
                    <a:pt x="17864" y="14180"/>
                    <a:pt x="17888" y="14153"/>
                    <a:pt x="17888" y="14126"/>
                  </a:cubicBezTo>
                  <a:lnTo>
                    <a:pt x="17888" y="12140"/>
                  </a:lnTo>
                  <a:cubicBezTo>
                    <a:pt x="17888" y="12107"/>
                    <a:pt x="17864" y="12086"/>
                    <a:pt x="17829" y="12086"/>
                  </a:cubicBezTo>
                  <a:lnTo>
                    <a:pt x="15636" y="12086"/>
                  </a:lnTo>
                  <a:close/>
                  <a:moveTo>
                    <a:pt x="3771" y="15866"/>
                  </a:moveTo>
                  <a:cubicBezTo>
                    <a:pt x="3736" y="15866"/>
                    <a:pt x="3712" y="15893"/>
                    <a:pt x="3712" y="15920"/>
                  </a:cubicBezTo>
                  <a:lnTo>
                    <a:pt x="3712" y="17906"/>
                  </a:lnTo>
                  <a:cubicBezTo>
                    <a:pt x="3712" y="17933"/>
                    <a:pt x="3736" y="17960"/>
                    <a:pt x="3771" y="17960"/>
                  </a:cubicBezTo>
                  <a:lnTo>
                    <a:pt x="5964" y="17960"/>
                  </a:lnTo>
                  <a:cubicBezTo>
                    <a:pt x="5994" y="17960"/>
                    <a:pt x="6024" y="17933"/>
                    <a:pt x="6024" y="17906"/>
                  </a:cubicBezTo>
                  <a:lnTo>
                    <a:pt x="6024" y="15920"/>
                  </a:lnTo>
                  <a:cubicBezTo>
                    <a:pt x="6024" y="15893"/>
                    <a:pt x="5994" y="15866"/>
                    <a:pt x="5964" y="15866"/>
                  </a:cubicBezTo>
                  <a:lnTo>
                    <a:pt x="3771" y="15866"/>
                  </a:lnTo>
                  <a:close/>
                  <a:moveTo>
                    <a:pt x="7619" y="15866"/>
                  </a:moveTo>
                  <a:cubicBezTo>
                    <a:pt x="7583" y="15866"/>
                    <a:pt x="7559" y="15893"/>
                    <a:pt x="7559" y="15920"/>
                  </a:cubicBezTo>
                  <a:lnTo>
                    <a:pt x="7559" y="17906"/>
                  </a:lnTo>
                  <a:cubicBezTo>
                    <a:pt x="7559" y="17933"/>
                    <a:pt x="7583" y="17960"/>
                    <a:pt x="7619" y="17960"/>
                  </a:cubicBezTo>
                  <a:lnTo>
                    <a:pt x="9812" y="17960"/>
                  </a:lnTo>
                  <a:cubicBezTo>
                    <a:pt x="9841" y="17960"/>
                    <a:pt x="9871" y="17933"/>
                    <a:pt x="9871" y="17906"/>
                  </a:cubicBezTo>
                  <a:lnTo>
                    <a:pt x="9871" y="15920"/>
                  </a:lnTo>
                  <a:cubicBezTo>
                    <a:pt x="9871" y="15893"/>
                    <a:pt x="9841" y="15866"/>
                    <a:pt x="9812" y="15866"/>
                  </a:cubicBezTo>
                  <a:lnTo>
                    <a:pt x="7619" y="15866"/>
                  </a:lnTo>
                  <a:close/>
                  <a:moveTo>
                    <a:pt x="11788" y="15866"/>
                  </a:moveTo>
                  <a:cubicBezTo>
                    <a:pt x="11759" y="15866"/>
                    <a:pt x="11729" y="15893"/>
                    <a:pt x="11729" y="15920"/>
                  </a:cubicBezTo>
                  <a:lnTo>
                    <a:pt x="11729" y="17906"/>
                  </a:lnTo>
                  <a:cubicBezTo>
                    <a:pt x="11729" y="17933"/>
                    <a:pt x="11759" y="17960"/>
                    <a:pt x="11788" y="17960"/>
                  </a:cubicBezTo>
                  <a:lnTo>
                    <a:pt x="13981" y="17960"/>
                  </a:lnTo>
                  <a:cubicBezTo>
                    <a:pt x="14011" y="17960"/>
                    <a:pt x="14041" y="17933"/>
                    <a:pt x="14041" y="17906"/>
                  </a:cubicBezTo>
                  <a:lnTo>
                    <a:pt x="14041" y="15920"/>
                  </a:lnTo>
                  <a:cubicBezTo>
                    <a:pt x="14041" y="15893"/>
                    <a:pt x="14011" y="15866"/>
                    <a:pt x="13981" y="15866"/>
                  </a:cubicBezTo>
                  <a:lnTo>
                    <a:pt x="11788" y="15866"/>
                  </a:lnTo>
                  <a:close/>
                  <a:moveTo>
                    <a:pt x="15636" y="15866"/>
                  </a:moveTo>
                  <a:cubicBezTo>
                    <a:pt x="15600" y="15866"/>
                    <a:pt x="15576" y="15893"/>
                    <a:pt x="15576" y="15920"/>
                  </a:cubicBezTo>
                  <a:lnTo>
                    <a:pt x="15576" y="17906"/>
                  </a:lnTo>
                  <a:cubicBezTo>
                    <a:pt x="15576" y="17933"/>
                    <a:pt x="15600" y="17960"/>
                    <a:pt x="15636" y="17960"/>
                  </a:cubicBezTo>
                  <a:lnTo>
                    <a:pt x="17829" y="17960"/>
                  </a:lnTo>
                  <a:cubicBezTo>
                    <a:pt x="17864" y="17960"/>
                    <a:pt x="17888" y="17933"/>
                    <a:pt x="17888" y="17906"/>
                  </a:cubicBezTo>
                  <a:lnTo>
                    <a:pt x="17888" y="15920"/>
                  </a:lnTo>
                  <a:cubicBezTo>
                    <a:pt x="17888" y="15893"/>
                    <a:pt x="17864" y="15866"/>
                    <a:pt x="17829" y="15866"/>
                  </a:cubicBezTo>
                  <a:lnTo>
                    <a:pt x="15636" y="1586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033" name="Phone"/>
            <p:cNvSpPr/>
            <p:nvPr/>
          </p:nvSpPr>
          <p:spPr>
            <a:xfrm>
              <a:off x="7192674" y="23488939"/>
              <a:ext cx="4223573" cy="422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372" extrusionOk="0">
                  <a:moveTo>
                    <a:pt x="4456" y="0"/>
                  </a:moveTo>
                  <a:cubicBezTo>
                    <a:pt x="4319" y="3"/>
                    <a:pt x="4182" y="47"/>
                    <a:pt x="4065" y="134"/>
                  </a:cubicBezTo>
                  <a:lnTo>
                    <a:pt x="2615" y="1212"/>
                  </a:lnTo>
                  <a:lnTo>
                    <a:pt x="6378" y="6378"/>
                  </a:lnTo>
                  <a:lnTo>
                    <a:pt x="7829" y="5299"/>
                  </a:lnTo>
                  <a:cubicBezTo>
                    <a:pt x="8140" y="5067"/>
                    <a:pt x="8206" y="4624"/>
                    <a:pt x="7975" y="4311"/>
                  </a:cubicBezTo>
                  <a:lnTo>
                    <a:pt x="5072" y="311"/>
                  </a:lnTo>
                  <a:cubicBezTo>
                    <a:pt x="4920" y="104"/>
                    <a:pt x="4686" y="-4"/>
                    <a:pt x="4456" y="0"/>
                  </a:cubicBezTo>
                  <a:close/>
                  <a:moveTo>
                    <a:pt x="2209" y="1514"/>
                  </a:moveTo>
                  <a:cubicBezTo>
                    <a:pt x="2209" y="1514"/>
                    <a:pt x="-223" y="3454"/>
                    <a:pt x="16" y="7120"/>
                  </a:cubicBezTo>
                  <a:cubicBezTo>
                    <a:pt x="16" y="7120"/>
                    <a:pt x="1473" y="11065"/>
                    <a:pt x="5867" y="15478"/>
                  </a:cubicBezTo>
                  <a:cubicBezTo>
                    <a:pt x="10261" y="19891"/>
                    <a:pt x="14189" y="21356"/>
                    <a:pt x="14189" y="21356"/>
                  </a:cubicBezTo>
                  <a:cubicBezTo>
                    <a:pt x="17838" y="21596"/>
                    <a:pt x="19772" y="19154"/>
                    <a:pt x="19772" y="19154"/>
                  </a:cubicBezTo>
                  <a:lnTo>
                    <a:pt x="14628" y="15374"/>
                  </a:lnTo>
                  <a:cubicBezTo>
                    <a:pt x="13735" y="16397"/>
                    <a:pt x="12393" y="16575"/>
                    <a:pt x="11402" y="15580"/>
                  </a:cubicBezTo>
                  <a:lnTo>
                    <a:pt x="5767" y="9920"/>
                  </a:lnTo>
                  <a:cubicBezTo>
                    <a:pt x="4776" y="8925"/>
                    <a:pt x="4954" y="7577"/>
                    <a:pt x="5972" y="6680"/>
                  </a:cubicBezTo>
                  <a:lnTo>
                    <a:pt x="2209" y="1514"/>
                  </a:lnTo>
                  <a:close/>
                  <a:moveTo>
                    <a:pt x="16463" y="13230"/>
                  </a:moveTo>
                  <a:cubicBezTo>
                    <a:pt x="16285" y="13257"/>
                    <a:pt x="16117" y="13351"/>
                    <a:pt x="16002" y="13508"/>
                  </a:cubicBezTo>
                  <a:lnTo>
                    <a:pt x="14929" y="14965"/>
                  </a:lnTo>
                  <a:lnTo>
                    <a:pt x="20071" y="18746"/>
                  </a:lnTo>
                  <a:lnTo>
                    <a:pt x="21146" y="17289"/>
                  </a:lnTo>
                  <a:cubicBezTo>
                    <a:pt x="21377" y="16976"/>
                    <a:pt x="21297" y="16523"/>
                    <a:pt x="20968" y="16278"/>
                  </a:cubicBezTo>
                  <a:lnTo>
                    <a:pt x="16985" y="13361"/>
                  </a:lnTo>
                  <a:cubicBezTo>
                    <a:pt x="16829" y="13245"/>
                    <a:pt x="16641" y="13204"/>
                    <a:pt x="16463" y="1323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2044" name="Group"/>
          <p:cNvGrpSpPr/>
          <p:nvPr/>
        </p:nvGrpSpPr>
        <p:grpSpPr>
          <a:xfrm>
            <a:off x="25116701" y="-9799274"/>
            <a:ext cx="13548557" cy="33314547"/>
            <a:chOff x="0" y="0"/>
            <a:chExt cx="13548555" cy="33314546"/>
          </a:xfrm>
        </p:grpSpPr>
        <p:grpSp>
          <p:nvGrpSpPr>
            <p:cNvPr id="2039" name="Group"/>
            <p:cNvGrpSpPr/>
            <p:nvPr/>
          </p:nvGrpSpPr>
          <p:grpSpPr>
            <a:xfrm>
              <a:off x="0" y="-1"/>
              <a:ext cx="13548557" cy="33314547"/>
              <a:chOff x="0" y="0"/>
              <a:chExt cx="13548556" cy="33314545"/>
            </a:xfrm>
          </p:grpSpPr>
          <p:sp>
            <p:nvSpPr>
              <p:cNvPr id="2035" name="Shape"/>
              <p:cNvSpPr/>
              <p:nvPr/>
            </p:nvSpPr>
            <p:spPr>
              <a:xfrm>
                <a:off x="0" y="-1"/>
                <a:ext cx="13052280" cy="8328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8" extrusionOk="0">
                    <a:moveTo>
                      <a:pt x="3558" y="0"/>
                    </a:moveTo>
                    <a:cubicBezTo>
                      <a:pt x="2450" y="13"/>
                      <a:pt x="1259" y="165"/>
                      <a:pt x="0" y="422"/>
                    </a:cubicBezTo>
                    <a:lnTo>
                      <a:pt x="0" y="21538"/>
                    </a:lnTo>
                    <a:lnTo>
                      <a:pt x="21600" y="21538"/>
                    </a:lnTo>
                    <a:cubicBezTo>
                      <a:pt x="20680" y="16602"/>
                      <a:pt x="18987" y="12066"/>
                      <a:pt x="16490" y="8305"/>
                    </a:cubicBezTo>
                    <a:cubicBezTo>
                      <a:pt x="12902" y="2900"/>
                      <a:pt x="9111" y="-62"/>
                      <a:pt x="3558" y="0"/>
                    </a:cubicBezTo>
                    <a:close/>
                  </a:path>
                </a:pathLst>
              </a:custGeom>
              <a:solidFill>
                <a:srgbClr val="4F66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2036" name="Shape"/>
              <p:cNvSpPr/>
              <p:nvPr/>
            </p:nvSpPr>
            <p:spPr>
              <a:xfrm>
                <a:off x="0" y="24986890"/>
                <a:ext cx="12020487" cy="8327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ubicBezTo>
                      <a:pt x="19414" y="14617"/>
                      <a:pt x="17074" y="6092"/>
                      <a:pt x="1647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4949D">
                  <a:alpha val="5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2037" name="Shape"/>
              <p:cNvSpPr/>
              <p:nvPr/>
            </p:nvSpPr>
            <p:spPr>
              <a:xfrm>
                <a:off x="0" y="16659349"/>
                <a:ext cx="12623435" cy="8327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692" y="21600"/>
                    </a:lnTo>
                    <a:cubicBezTo>
                      <a:pt x="15637" y="21003"/>
                      <a:pt x="15575" y="20401"/>
                      <a:pt x="15554" y="19855"/>
                    </a:cubicBezTo>
                    <a:cubicBezTo>
                      <a:pt x="15172" y="10094"/>
                      <a:pt x="19329" y="7472"/>
                      <a:pt x="2160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4949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2038" name="Shape"/>
              <p:cNvSpPr/>
              <p:nvPr/>
            </p:nvSpPr>
            <p:spPr>
              <a:xfrm>
                <a:off x="0" y="8328028"/>
                <a:ext cx="13548557" cy="8327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7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9893" y="21600"/>
                    </a:lnTo>
                    <a:cubicBezTo>
                      <a:pt x="20261" y="20281"/>
                      <a:pt x="20581" y="18829"/>
                      <a:pt x="20808" y="17141"/>
                    </a:cubicBezTo>
                    <a:cubicBezTo>
                      <a:pt x="21600" y="11267"/>
                      <a:pt x="21521" y="5396"/>
                      <a:pt x="2056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6679">
                  <a:alpha val="717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</p:grpSp>
        <p:sp>
          <p:nvSpPr>
            <p:cNvPr id="2040" name="Shape"/>
            <p:cNvSpPr/>
            <p:nvPr/>
          </p:nvSpPr>
          <p:spPr>
            <a:xfrm>
              <a:off x="3656853" y="27458479"/>
              <a:ext cx="2311703" cy="296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4536"/>
                  </a:moveTo>
                  <a:cubicBezTo>
                    <a:pt x="8047" y="4536"/>
                    <a:pt x="5815" y="6276"/>
                    <a:pt x="5815" y="8424"/>
                  </a:cubicBezTo>
                  <a:cubicBezTo>
                    <a:pt x="5815" y="10571"/>
                    <a:pt x="8047" y="12312"/>
                    <a:pt x="10800" y="12312"/>
                  </a:cubicBezTo>
                  <a:cubicBezTo>
                    <a:pt x="13553" y="12312"/>
                    <a:pt x="15784" y="10571"/>
                    <a:pt x="15784" y="8424"/>
                  </a:cubicBezTo>
                  <a:cubicBezTo>
                    <a:pt x="15784" y="6276"/>
                    <a:pt x="13553" y="4536"/>
                    <a:pt x="10800" y="4536"/>
                  </a:cubicBezTo>
                  <a:close/>
                  <a:moveTo>
                    <a:pt x="10800" y="21600"/>
                  </a:moveTo>
                  <a:cubicBezTo>
                    <a:pt x="10800" y="21600"/>
                    <a:pt x="0" y="13077"/>
                    <a:pt x="0" y="8424"/>
                  </a:cubicBezTo>
                  <a:cubicBezTo>
                    <a:pt x="0" y="3772"/>
                    <a:pt x="4835" y="0"/>
                    <a:pt x="10800" y="0"/>
                  </a:cubicBezTo>
                  <a:cubicBezTo>
                    <a:pt x="16764" y="0"/>
                    <a:pt x="21600" y="3772"/>
                    <a:pt x="21600" y="8424"/>
                  </a:cubicBezTo>
                  <a:cubicBezTo>
                    <a:pt x="21600" y="13077"/>
                    <a:pt x="10800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041" name="Syringe"/>
            <p:cNvSpPr/>
            <p:nvPr/>
          </p:nvSpPr>
          <p:spPr>
            <a:xfrm rot="17414319">
              <a:off x="4747187" y="9183813"/>
              <a:ext cx="1298509" cy="5694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70" y="0"/>
                  </a:moveTo>
                  <a:lnTo>
                    <a:pt x="4670" y="610"/>
                  </a:lnTo>
                  <a:lnTo>
                    <a:pt x="7842" y="610"/>
                  </a:lnTo>
                  <a:lnTo>
                    <a:pt x="7842" y="2725"/>
                  </a:lnTo>
                  <a:lnTo>
                    <a:pt x="0" y="2725"/>
                  </a:lnTo>
                  <a:lnTo>
                    <a:pt x="0" y="3337"/>
                  </a:lnTo>
                  <a:lnTo>
                    <a:pt x="4700" y="3337"/>
                  </a:lnTo>
                  <a:lnTo>
                    <a:pt x="4700" y="14730"/>
                  </a:lnTo>
                  <a:lnTo>
                    <a:pt x="7072" y="14997"/>
                  </a:lnTo>
                  <a:lnTo>
                    <a:pt x="8643" y="17550"/>
                  </a:lnTo>
                  <a:lnTo>
                    <a:pt x="9985" y="17934"/>
                  </a:lnTo>
                  <a:lnTo>
                    <a:pt x="9985" y="21600"/>
                  </a:lnTo>
                  <a:lnTo>
                    <a:pt x="11586" y="21248"/>
                  </a:lnTo>
                  <a:lnTo>
                    <a:pt x="11586" y="17942"/>
                  </a:lnTo>
                  <a:lnTo>
                    <a:pt x="12957" y="17550"/>
                  </a:lnTo>
                  <a:lnTo>
                    <a:pt x="14521" y="14997"/>
                  </a:lnTo>
                  <a:lnTo>
                    <a:pt x="16900" y="14730"/>
                  </a:lnTo>
                  <a:lnTo>
                    <a:pt x="16900" y="14005"/>
                  </a:lnTo>
                  <a:lnTo>
                    <a:pt x="10800" y="14005"/>
                  </a:lnTo>
                  <a:lnTo>
                    <a:pt x="10800" y="13660"/>
                  </a:lnTo>
                  <a:lnTo>
                    <a:pt x="16900" y="13660"/>
                  </a:lnTo>
                  <a:lnTo>
                    <a:pt x="16900" y="13121"/>
                  </a:lnTo>
                  <a:lnTo>
                    <a:pt x="13795" y="13121"/>
                  </a:lnTo>
                  <a:lnTo>
                    <a:pt x="13795" y="12776"/>
                  </a:lnTo>
                  <a:lnTo>
                    <a:pt x="16900" y="12776"/>
                  </a:lnTo>
                  <a:lnTo>
                    <a:pt x="16900" y="12237"/>
                  </a:lnTo>
                  <a:lnTo>
                    <a:pt x="13795" y="12237"/>
                  </a:lnTo>
                  <a:lnTo>
                    <a:pt x="13795" y="11892"/>
                  </a:lnTo>
                  <a:lnTo>
                    <a:pt x="16900" y="11892"/>
                  </a:lnTo>
                  <a:lnTo>
                    <a:pt x="16900" y="11351"/>
                  </a:lnTo>
                  <a:lnTo>
                    <a:pt x="13795" y="11351"/>
                  </a:lnTo>
                  <a:lnTo>
                    <a:pt x="13795" y="11008"/>
                  </a:lnTo>
                  <a:lnTo>
                    <a:pt x="16900" y="11008"/>
                  </a:lnTo>
                  <a:lnTo>
                    <a:pt x="16900" y="10467"/>
                  </a:lnTo>
                  <a:lnTo>
                    <a:pt x="10800" y="10467"/>
                  </a:lnTo>
                  <a:lnTo>
                    <a:pt x="10800" y="10124"/>
                  </a:lnTo>
                  <a:lnTo>
                    <a:pt x="16900" y="10124"/>
                  </a:lnTo>
                  <a:lnTo>
                    <a:pt x="16900" y="9583"/>
                  </a:lnTo>
                  <a:lnTo>
                    <a:pt x="13795" y="9583"/>
                  </a:lnTo>
                  <a:lnTo>
                    <a:pt x="13795" y="9240"/>
                  </a:lnTo>
                  <a:lnTo>
                    <a:pt x="16900" y="9240"/>
                  </a:lnTo>
                  <a:lnTo>
                    <a:pt x="16900" y="8699"/>
                  </a:lnTo>
                  <a:lnTo>
                    <a:pt x="13795" y="8699"/>
                  </a:lnTo>
                  <a:lnTo>
                    <a:pt x="13795" y="8356"/>
                  </a:lnTo>
                  <a:lnTo>
                    <a:pt x="16900" y="8356"/>
                  </a:lnTo>
                  <a:lnTo>
                    <a:pt x="16900" y="7815"/>
                  </a:lnTo>
                  <a:lnTo>
                    <a:pt x="13795" y="7815"/>
                  </a:lnTo>
                  <a:lnTo>
                    <a:pt x="13795" y="7470"/>
                  </a:lnTo>
                  <a:lnTo>
                    <a:pt x="16900" y="7470"/>
                  </a:lnTo>
                  <a:lnTo>
                    <a:pt x="16900" y="6931"/>
                  </a:lnTo>
                  <a:lnTo>
                    <a:pt x="10800" y="6931"/>
                  </a:lnTo>
                  <a:lnTo>
                    <a:pt x="10800" y="6586"/>
                  </a:lnTo>
                  <a:lnTo>
                    <a:pt x="16900" y="6586"/>
                  </a:lnTo>
                  <a:lnTo>
                    <a:pt x="16900" y="6045"/>
                  </a:lnTo>
                  <a:lnTo>
                    <a:pt x="13795" y="6045"/>
                  </a:lnTo>
                  <a:lnTo>
                    <a:pt x="13795" y="5702"/>
                  </a:lnTo>
                  <a:lnTo>
                    <a:pt x="16900" y="5702"/>
                  </a:lnTo>
                  <a:lnTo>
                    <a:pt x="16900" y="5161"/>
                  </a:lnTo>
                  <a:lnTo>
                    <a:pt x="13795" y="5161"/>
                  </a:lnTo>
                  <a:lnTo>
                    <a:pt x="13795" y="4818"/>
                  </a:lnTo>
                  <a:lnTo>
                    <a:pt x="16900" y="4818"/>
                  </a:lnTo>
                  <a:lnTo>
                    <a:pt x="16900" y="4277"/>
                  </a:lnTo>
                  <a:lnTo>
                    <a:pt x="13795" y="4277"/>
                  </a:lnTo>
                  <a:lnTo>
                    <a:pt x="13795" y="3934"/>
                  </a:lnTo>
                  <a:lnTo>
                    <a:pt x="16900" y="3934"/>
                  </a:lnTo>
                  <a:lnTo>
                    <a:pt x="16900" y="3337"/>
                  </a:lnTo>
                  <a:lnTo>
                    <a:pt x="21600" y="3337"/>
                  </a:lnTo>
                  <a:lnTo>
                    <a:pt x="21600" y="2725"/>
                  </a:lnTo>
                  <a:lnTo>
                    <a:pt x="13758" y="2725"/>
                  </a:lnTo>
                  <a:lnTo>
                    <a:pt x="13758" y="610"/>
                  </a:lnTo>
                  <a:lnTo>
                    <a:pt x="16930" y="610"/>
                  </a:lnTo>
                  <a:lnTo>
                    <a:pt x="16930" y="0"/>
                  </a:lnTo>
                  <a:lnTo>
                    <a:pt x="467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042" name="Thunderbolt"/>
            <p:cNvSpPr/>
            <p:nvPr/>
          </p:nvSpPr>
          <p:spPr>
            <a:xfrm>
              <a:off x="2871933" y="1381276"/>
              <a:ext cx="3008019" cy="58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3" extrusionOk="0">
                  <a:moveTo>
                    <a:pt x="19015" y="0"/>
                  </a:moveTo>
                  <a:lnTo>
                    <a:pt x="0" y="12374"/>
                  </a:lnTo>
                  <a:lnTo>
                    <a:pt x="9106" y="12448"/>
                  </a:lnTo>
                  <a:cubicBezTo>
                    <a:pt x="9106" y="12448"/>
                    <a:pt x="3935" y="21161"/>
                    <a:pt x="3791" y="21380"/>
                  </a:cubicBezTo>
                  <a:cubicBezTo>
                    <a:pt x="3648" y="21600"/>
                    <a:pt x="21600" y="9446"/>
                    <a:pt x="21600" y="9446"/>
                  </a:cubicBezTo>
                  <a:lnTo>
                    <a:pt x="12838" y="9446"/>
                  </a:lnTo>
                  <a:lnTo>
                    <a:pt x="1901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043" name="Weight"/>
            <p:cNvSpPr/>
            <p:nvPr/>
          </p:nvSpPr>
          <p:spPr>
            <a:xfrm>
              <a:off x="2378916" y="18218743"/>
              <a:ext cx="3994053" cy="3518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594" extrusionOk="0">
                  <a:moveTo>
                    <a:pt x="10701" y="0"/>
                  </a:moveTo>
                  <a:cubicBezTo>
                    <a:pt x="8658" y="0"/>
                    <a:pt x="6989" y="1906"/>
                    <a:pt x="6989" y="4253"/>
                  </a:cubicBezTo>
                  <a:cubicBezTo>
                    <a:pt x="6989" y="5019"/>
                    <a:pt x="7167" y="5737"/>
                    <a:pt x="7477" y="6355"/>
                  </a:cubicBezTo>
                  <a:lnTo>
                    <a:pt x="4074" y="6355"/>
                  </a:lnTo>
                  <a:cubicBezTo>
                    <a:pt x="3587" y="6355"/>
                    <a:pt x="3166" y="6730"/>
                    <a:pt x="3043" y="7269"/>
                  </a:cubicBezTo>
                  <a:lnTo>
                    <a:pt x="26" y="20504"/>
                  </a:lnTo>
                  <a:cubicBezTo>
                    <a:pt x="-102" y="21056"/>
                    <a:pt x="262" y="21594"/>
                    <a:pt x="765" y="21594"/>
                  </a:cubicBezTo>
                  <a:lnTo>
                    <a:pt x="20633" y="21594"/>
                  </a:lnTo>
                  <a:cubicBezTo>
                    <a:pt x="21135" y="21600"/>
                    <a:pt x="21498" y="21062"/>
                    <a:pt x="21370" y="20504"/>
                  </a:cubicBezTo>
                  <a:lnTo>
                    <a:pt x="18353" y="7269"/>
                  </a:lnTo>
                  <a:cubicBezTo>
                    <a:pt x="18230" y="6730"/>
                    <a:pt x="17809" y="6355"/>
                    <a:pt x="17322" y="6355"/>
                  </a:cubicBezTo>
                  <a:lnTo>
                    <a:pt x="13921" y="6355"/>
                  </a:lnTo>
                  <a:cubicBezTo>
                    <a:pt x="14231" y="5737"/>
                    <a:pt x="14407" y="5019"/>
                    <a:pt x="14407" y="4253"/>
                  </a:cubicBezTo>
                  <a:cubicBezTo>
                    <a:pt x="14407" y="1912"/>
                    <a:pt x="12743" y="0"/>
                    <a:pt x="10701" y="0"/>
                  </a:cubicBezTo>
                  <a:close/>
                  <a:moveTo>
                    <a:pt x="10701" y="2231"/>
                  </a:moveTo>
                  <a:cubicBezTo>
                    <a:pt x="11679" y="2231"/>
                    <a:pt x="12470" y="3143"/>
                    <a:pt x="12470" y="4259"/>
                  </a:cubicBezTo>
                  <a:cubicBezTo>
                    <a:pt x="12470" y="5374"/>
                    <a:pt x="11674" y="6288"/>
                    <a:pt x="10701" y="6288"/>
                  </a:cubicBezTo>
                  <a:cubicBezTo>
                    <a:pt x="9727" y="6288"/>
                    <a:pt x="8931" y="5374"/>
                    <a:pt x="8931" y="4259"/>
                  </a:cubicBezTo>
                  <a:cubicBezTo>
                    <a:pt x="8931" y="3143"/>
                    <a:pt x="9722" y="2231"/>
                    <a:pt x="10701" y="223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Warning Signs &amp; Risk Facto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25400" dist="25690" dir="5400000" rotWithShape="0">
              <a:srgbClr val="000000">
                <a:alpha val="61012"/>
              </a:srgbClr>
            </a:outerShdw>
          </a:effectLst>
        </p:spPr>
        <p:txBody>
          <a:bodyPr/>
          <a:lstStyle>
            <a:lvl1pPr>
              <a:defRPr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t>Warning Signs &amp; Risk Factors </a:t>
            </a:r>
          </a:p>
        </p:txBody>
      </p:sp>
      <p:sp>
        <p:nvSpPr>
          <p:cNvPr id="2047" name="Adapted from Freedenthal, 2018"/>
          <p:cNvSpPr txBox="1"/>
          <p:nvPr/>
        </p:nvSpPr>
        <p:spPr>
          <a:xfrm>
            <a:off x="20361276" y="13102538"/>
            <a:ext cx="3605671" cy="386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Adapted from Freedenthal, 2018</a:t>
            </a:r>
          </a:p>
        </p:txBody>
      </p:sp>
      <p:sp>
        <p:nvSpPr>
          <p:cNvPr id="2048" name="Frequent, intense suicidal thoughts/imagery…"/>
          <p:cNvSpPr txBox="1"/>
          <p:nvPr/>
        </p:nvSpPr>
        <p:spPr>
          <a:xfrm>
            <a:off x="2350061" y="2893608"/>
            <a:ext cx="5370833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1" indent="228600" algn="r">
              <a:defRPr sz="3100" i="1"/>
            </a:pPr>
            <a:r>
              <a:t>Frequent, intense suicidal thoughts/imagery </a:t>
            </a:r>
          </a:p>
          <a:p>
            <a:pPr lvl="1" indent="228600" algn="r">
              <a:defRPr sz="3100" i="1"/>
            </a:pPr>
            <a:r>
              <a:t>Talking and/or writing about suicide</a:t>
            </a:r>
          </a:p>
        </p:txBody>
      </p:sp>
      <p:sp>
        <p:nvSpPr>
          <p:cNvPr id="2049" name="Line"/>
          <p:cNvSpPr/>
          <p:nvPr/>
        </p:nvSpPr>
        <p:spPr>
          <a:xfrm>
            <a:off x="7860327" y="3835515"/>
            <a:ext cx="2088197" cy="778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13550" y="0"/>
                </a:lnTo>
                <a:lnTo>
                  <a:pt x="0" y="0"/>
                </a:lnTo>
              </a:path>
            </a:pathLst>
          </a:custGeom>
          <a:ln w="635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050" name="Line"/>
          <p:cNvSpPr/>
          <p:nvPr/>
        </p:nvSpPr>
        <p:spPr>
          <a:xfrm>
            <a:off x="7860327" y="11825988"/>
            <a:ext cx="1926348" cy="261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8673" y="21600"/>
                </a:lnTo>
                <a:lnTo>
                  <a:pt x="21600" y="0"/>
                </a:lnTo>
              </a:path>
            </a:pathLst>
          </a:custGeom>
          <a:ln w="635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051" name="Line"/>
          <p:cNvSpPr/>
          <p:nvPr/>
        </p:nvSpPr>
        <p:spPr>
          <a:xfrm>
            <a:off x="7860327" y="7610537"/>
            <a:ext cx="1017463" cy="309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5027" y="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052" name="Line"/>
          <p:cNvSpPr/>
          <p:nvPr/>
        </p:nvSpPr>
        <p:spPr>
          <a:xfrm>
            <a:off x="14510642" y="3712672"/>
            <a:ext cx="2019136" cy="355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806" y="0"/>
                </a:lnTo>
                <a:lnTo>
                  <a:pt x="21600" y="0"/>
                </a:lnTo>
              </a:path>
            </a:pathLst>
          </a:custGeom>
          <a:ln w="635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053" name="Line"/>
          <p:cNvSpPr/>
          <p:nvPr/>
        </p:nvSpPr>
        <p:spPr>
          <a:xfrm>
            <a:off x="16111015" y="6520352"/>
            <a:ext cx="418764" cy="1"/>
          </a:xfrm>
          <a:prstGeom prst="line">
            <a:avLst/>
          </a:prstGeom>
          <a:ln w="635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054" name="Line"/>
          <p:cNvSpPr/>
          <p:nvPr/>
        </p:nvSpPr>
        <p:spPr>
          <a:xfrm>
            <a:off x="15458817" y="8928935"/>
            <a:ext cx="1070961" cy="355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7176" y="21600"/>
                </a:lnTo>
                <a:lnTo>
                  <a:pt x="0" y="0"/>
                </a:lnTo>
              </a:path>
            </a:pathLst>
          </a:custGeom>
          <a:ln w="635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055" name="Line"/>
          <p:cNvSpPr/>
          <p:nvPr/>
        </p:nvSpPr>
        <p:spPr>
          <a:xfrm>
            <a:off x="15686481" y="12008661"/>
            <a:ext cx="843298" cy="267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6844" y="0"/>
                </a:lnTo>
                <a:lnTo>
                  <a:pt x="0" y="21600"/>
                </a:lnTo>
              </a:path>
            </a:pathLst>
          </a:custGeom>
          <a:ln w="635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056" name="Talking about feeling hopeless or trapped…"/>
          <p:cNvSpPr txBox="1"/>
          <p:nvPr/>
        </p:nvSpPr>
        <p:spPr>
          <a:xfrm>
            <a:off x="1995441" y="9877028"/>
            <a:ext cx="5725453" cy="3222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1" indent="228600" algn="r">
              <a:defRPr sz="3100" i="1"/>
            </a:pPr>
            <a:r>
              <a:t>Talking about feeling hopeless or trapped</a:t>
            </a:r>
          </a:p>
          <a:p>
            <a:pPr lvl="1" indent="228600" algn="r">
              <a:defRPr sz="3100" i="1"/>
            </a:pPr>
            <a:r>
              <a:t>Talking about experiencing unbearable pain. </a:t>
            </a:r>
          </a:p>
        </p:txBody>
      </p:sp>
      <p:sp>
        <p:nvSpPr>
          <p:cNvPr id="2057" name="Making preparations…"/>
          <p:cNvSpPr txBox="1"/>
          <p:nvPr/>
        </p:nvSpPr>
        <p:spPr>
          <a:xfrm>
            <a:off x="2350061" y="6669723"/>
            <a:ext cx="5370833" cy="2181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1" indent="228600" algn="r">
              <a:defRPr sz="3100" i="1"/>
            </a:pPr>
            <a:r>
              <a:t>Making preparations </a:t>
            </a:r>
          </a:p>
          <a:p>
            <a:pPr lvl="1" indent="228600" algn="r">
              <a:defRPr sz="3100" i="1"/>
            </a:pPr>
            <a:r>
              <a:t>Rehearsal or recent/current attempt </a:t>
            </a:r>
          </a:p>
        </p:txBody>
      </p:sp>
      <p:sp>
        <p:nvSpPr>
          <p:cNvPr id="2058" name="Agitation/anxiety/impulsivity/anger…"/>
          <p:cNvSpPr txBox="1"/>
          <p:nvPr/>
        </p:nvSpPr>
        <p:spPr>
          <a:xfrm>
            <a:off x="16444534" y="2293727"/>
            <a:ext cx="7122823" cy="2674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1" indent="228600">
              <a:defRPr sz="3100" i="1"/>
            </a:pPr>
            <a:r>
              <a:t>Agitation/anxiety/impulsivity/anger</a:t>
            </a:r>
          </a:p>
          <a:p>
            <a:pPr lvl="1" indent="228600">
              <a:defRPr sz="3100" i="1"/>
            </a:pPr>
            <a:r>
              <a:t>Dramatic change in mood</a:t>
            </a:r>
          </a:p>
        </p:txBody>
      </p:sp>
      <p:sp>
        <p:nvSpPr>
          <p:cNvPr id="2059" name="Increase in drug use…"/>
          <p:cNvSpPr txBox="1"/>
          <p:nvPr/>
        </p:nvSpPr>
        <p:spPr>
          <a:xfrm>
            <a:off x="16444534" y="5507142"/>
            <a:ext cx="6040956" cy="1983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1" indent="228600">
              <a:defRPr sz="3100" i="1"/>
            </a:pPr>
            <a:r>
              <a:t>Increase in drug use</a:t>
            </a:r>
          </a:p>
          <a:p>
            <a:pPr lvl="1" indent="228600">
              <a:defRPr sz="3100" i="1"/>
            </a:pPr>
            <a:r>
              <a:t>Sleeping too little or too much</a:t>
            </a:r>
          </a:p>
        </p:txBody>
      </p:sp>
      <p:sp>
        <p:nvSpPr>
          <p:cNvPr id="2060" name="Withdrawal from others…"/>
          <p:cNvSpPr txBox="1"/>
          <p:nvPr/>
        </p:nvSpPr>
        <p:spPr>
          <a:xfrm>
            <a:off x="16444534" y="7873727"/>
            <a:ext cx="6040956" cy="2781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1" indent="228600">
              <a:defRPr sz="3100" i="1"/>
            </a:pPr>
            <a:r>
              <a:t>Withdrawal from others </a:t>
            </a:r>
          </a:p>
          <a:p>
            <a:pPr lvl="1" indent="228600">
              <a:defRPr sz="3100" i="1"/>
            </a:pPr>
            <a:r>
              <a:t>Family conflict</a:t>
            </a:r>
          </a:p>
          <a:p>
            <a:pPr lvl="1" indent="228600">
              <a:defRPr sz="3100" i="1"/>
            </a:pPr>
            <a:r>
              <a:t>Feeling like a burden to others </a:t>
            </a:r>
          </a:p>
        </p:txBody>
      </p:sp>
      <p:sp>
        <p:nvSpPr>
          <p:cNvPr id="2061" name="Easy access to means"/>
          <p:cNvSpPr txBox="1"/>
          <p:nvPr/>
        </p:nvSpPr>
        <p:spPr>
          <a:xfrm>
            <a:off x="16444534" y="11681359"/>
            <a:ext cx="6040956" cy="559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1" indent="228600">
              <a:defRPr sz="3100" i="1"/>
            </a:pPr>
            <a:r>
              <a:t>Easy access to means </a:t>
            </a:r>
          </a:p>
        </p:txBody>
      </p:sp>
      <p:sp>
        <p:nvSpPr>
          <p:cNvPr id="2062" name="Rectangle"/>
          <p:cNvSpPr/>
          <p:nvPr/>
        </p:nvSpPr>
        <p:spPr>
          <a:xfrm>
            <a:off x="-3657600" y="-484338"/>
            <a:ext cx="2375760" cy="18097499"/>
          </a:xfrm>
          <a:prstGeom prst="rect">
            <a:avLst/>
          </a:prstGeom>
          <a:solidFill>
            <a:srgbClr val="3484C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063" name="Rectangle"/>
          <p:cNvSpPr/>
          <p:nvPr/>
        </p:nvSpPr>
        <p:spPr>
          <a:xfrm>
            <a:off x="10591046" y="14351027"/>
            <a:ext cx="15784805" cy="7618233"/>
          </a:xfrm>
          <a:prstGeom prst="rect">
            <a:avLst/>
          </a:prstGeom>
          <a:solidFill>
            <a:srgbClr val="3484C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064" name="Shape"/>
          <p:cNvSpPr/>
          <p:nvPr/>
        </p:nvSpPr>
        <p:spPr>
          <a:xfrm>
            <a:off x="-5029200" y="14147827"/>
            <a:ext cx="9056259" cy="76182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185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37A8F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065" name="Rectangle"/>
          <p:cNvSpPr/>
          <p:nvPr/>
        </p:nvSpPr>
        <p:spPr>
          <a:xfrm>
            <a:off x="24866733" y="-884388"/>
            <a:ext cx="2514468" cy="18287999"/>
          </a:xfrm>
          <a:prstGeom prst="rect">
            <a:avLst/>
          </a:prstGeom>
          <a:solidFill>
            <a:srgbClr val="3197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066" name="Rectangle"/>
          <p:cNvSpPr/>
          <p:nvPr/>
        </p:nvSpPr>
        <p:spPr>
          <a:xfrm>
            <a:off x="50800" y="-3329138"/>
            <a:ext cx="26885835" cy="2381250"/>
          </a:xfrm>
          <a:prstGeom prst="rect">
            <a:avLst/>
          </a:prstGeom>
          <a:solidFill>
            <a:srgbClr val="37A8F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grpSp>
        <p:nvGrpSpPr>
          <p:cNvPr id="2073" name="Group"/>
          <p:cNvGrpSpPr/>
          <p:nvPr/>
        </p:nvGrpSpPr>
        <p:grpSpPr>
          <a:xfrm>
            <a:off x="8269738" y="3953687"/>
            <a:ext cx="3883004" cy="8611849"/>
            <a:chOff x="0" y="0"/>
            <a:chExt cx="3883003" cy="8611847"/>
          </a:xfrm>
        </p:grpSpPr>
        <p:sp>
          <p:nvSpPr>
            <p:cNvPr id="2067" name="Shape"/>
            <p:cNvSpPr/>
            <p:nvPr/>
          </p:nvSpPr>
          <p:spPr>
            <a:xfrm>
              <a:off x="680281" y="0"/>
              <a:ext cx="3202723" cy="2870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385" y="251"/>
                    <a:pt x="19113" y="554"/>
                    <a:pt x="17745" y="948"/>
                  </a:cubicBezTo>
                  <a:cubicBezTo>
                    <a:pt x="6245" y="4258"/>
                    <a:pt x="4351" y="7759"/>
                    <a:pt x="2185" y="12534"/>
                  </a:cubicBezTo>
                  <a:cubicBezTo>
                    <a:pt x="934" y="15293"/>
                    <a:pt x="217" y="18775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2068" name="Shape"/>
            <p:cNvSpPr/>
            <p:nvPr/>
          </p:nvSpPr>
          <p:spPr>
            <a:xfrm>
              <a:off x="-1" y="2870616"/>
              <a:ext cx="3882780" cy="5741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600" extrusionOk="0">
                  <a:moveTo>
                    <a:pt x="3724" y="0"/>
                  </a:moveTo>
                  <a:cubicBezTo>
                    <a:pt x="3595" y="1029"/>
                    <a:pt x="3676" y="1890"/>
                    <a:pt x="3993" y="2285"/>
                  </a:cubicBezTo>
                  <a:cubicBezTo>
                    <a:pt x="4743" y="3223"/>
                    <a:pt x="3993" y="4077"/>
                    <a:pt x="3993" y="4077"/>
                  </a:cubicBezTo>
                  <a:cubicBezTo>
                    <a:pt x="3993" y="4077"/>
                    <a:pt x="882" y="7252"/>
                    <a:pt x="272" y="7987"/>
                  </a:cubicBezTo>
                  <a:cubicBezTo>
                    <a:pt x="-338" y="8722"/>
                    <a:pt x="177" y="9167"/>
                    <a:pt x="834" y="9423"/>
                  </a:cubicBezTo>
                  <a:cubicBezTo>
                    <a:pt x="1491" y="9679"/>
                    <a:pt x="2241" y="9999"/>
                    <a:pt x="2663" y="10127"/>
                  </a:cubicBezTo>
                  <a:cubicBezTo>
                    <a:pt x="3085" y="10255"/>
                    <a:pt x="2712" y="10990"/>
                    <a:pt x="2524" y="11310"/>
                  </a:cubicBezTo>
                  <a:cubicBezTo>
                    <a:pt x="2337" y="11629"/>
                    <a:pt x="2197" y="12044"/>
                    <a:pt x="2854" y="12331"/>
                  </a:cubicBezTo>
                  <a:cubicBezTo>
                    <a:pt x="3510" y="12619"/>
                    <a:pt x="3933" y="12811"/>
                    <a:pt x="3933" y="12811"/>
                  </a:cubicBezTo>
                  <a:cubicBezTo>
                    <a:pt x="3933" y="12811"/>
                    <a:pt x="3931" y="12812"/>
                    <a:pt x="3368" y="13132"/>
                  </a:cubicBezTo>
                  <a:cubicBezTo>
                    <a:pt x="2805" y="13452"/>
                    <a:pt x="3088" y="14058"/>
                    <a:pt x="3792" y="14378"/>
                  </a:cubicBezTo>
                  <a:cubicBezTo>
                    <a:pt x="4495" y="14697"/>
                    <a:pt x="4635" y="14953"/>
                    <a:pt x="4542" y="16455"/>
                  </a:cubicBezTo>
                  <a:cubicBezTo>
                    <a:pt x="4448" y="17957"/>
                    <a:pt x="5668" y="18244"/>
                    <a:pt x="6935" y="18372"/>
                  </a:cubicBezTo>
                  <a:cubicBezTo>
                    <a:pt x="8202" y="18500"/>
                    <a:pt x="12894" y="18149"/>
                    <a:pt x="14442" y="18085"/>
                  </a:cubicBezTo>
                  <a:cubicBezTo>
                    <a:pt x="15990" y="18021"/>
                    <a:pt x="18006" y="21121"/>
                    <a:pt x="18006" y="21121"/>
                  </a:cubicBezTo>
                  <a:cubicBezTo>
                    <a:pt x="18049" y="21200"/>
                    <a:pt x="18091" y="21279"/>
                    <a:pt x="18129" y="21359"/>
                  </a:cubicBezTo>
                  <a:cubicBezTo>
                    <a:pt x="18167" y="21439"/>
                    <a:pt x="18200" y="21519"/>
                    <a:pt x="18234" y="21600"/>
                  </a:cubicBezTo>
                  <a:lnTo>
                    <a:pt x="21262" y="21600"/>
                  </a:lnTo>
                  <a:lnTo>
                    <a:pt x="21262" y="0"/>
                  </a:lnTo>
                  <a:lnTo>
                    <a:pt x="3724" y="0"/>
                  </a:lnTo>
                  <a:close/>
                </a:path>
              </a:pathLst>
            </a:custGeom>
            <a:solidFill>
              <a:srgbClr val="7F7F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2069" name="Shape"/>
            <p:cNvSpPr/>
            <p:nvPr/>
          </p:nvSpPr>
          <p:spPr>
            <a:xfrm>
              <a:off x="-1" y="2870616"/>
              <a:ext cx="3882780" cy="2870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600" extrusionOk="0">
                  <a:moveTo>
                    <a:pt x="3724" y="0"/>
                  </a:moveTo>
                  <a:cubicBezTo>
                    <a:pt x="3595" y="2059"/>
                    <a:pt x="3676" y="3779"/>
                    <a:pt x="3993" y="4571"/>
                  </a:cubicBezTo>
                  <a:cubicBezTo>
                    <a:pt x="4743" y="6446"/>
                    <a:pt x="3993" y="8154"/>
                    <a:pt x="3993" y="8154"/>
                  </a:cubicBezTo>
                  <a:cubicBezTo>
                    <a:pt x="3993" y="8154"/>
                    <a:pt x="882" y="14504"/>
                    <a:pt x="272" y="15974"/>
                  </a:cubicBezTo>
                  <a:cubicBezTo>
                    <a:pt x="-338" y="17444"/>
                    <a:pt x="177" y="18335"/>
                    <a:pt x="834" y="18846"/>
                  </a:cubicBezTo>
                  <a:cubicBezTo>
                    <a:pt x="1491" y="19357"/>
                    <a:pt x="2241" y="19998"/>
                    <a:pt x="2663" y="20254"/>
                  </a:cubicBezTo>
                  <a:cubicBezTo>
                    <a:pt x="2919" y="20409"/>
                    <a:pt x="2872" y="21007"/>
                    <a:pt x="2762" y="21600"/>
                  </a:cubicBezTo>
                  <a:lnTo>
                    <a:pt x="21262" y="21600"/>
                  </a:lnTo>
                  <a:lnTo>
                    <a:pt x="21262" y="0"/>
                  </a:lnTo>
                  <a:lnTo>
                    <a:pt x="3724" y="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2070" name="Shape"/>
            <p:cNvSpPr/>
            <p:nvPr/>
          </p:nvSpPr>
          <p:spPr>
            <a:xfrm>
              <a:off x="1926110" y="1247263"/>
              <a:ext cx="770089" cy="101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1600" extrusionOk="0">
                  <a:moveTo>
                    <a:pt x="16784" y="1264"/>
                  </a:moveTo>
                  <a:cubicBezTo>
                    <a:pt x="16363" y="1078"/>
                    <a:pt x="15824" y="1189"/>
                    <a:pt x="15581" y="1511"/>
                  </a:cubicBezTo>
                  <a:lnTo>
                    <a:pt x="14280" y="3236"/>
                  </a:lnTo>
                  <a:cubicBezTo>
                    <a:pt x="14867" y="3417"/>
                    <a:pt x="15381" y="3636"/>
                    <a:pt x="15831" y="3874"/>
                  </a:cubicBezTo>
                  <a:lnTo>
                    <a:pt x="17106" y="2185"/>
                  </a:lnTo>
                  <a:cubicBezTo>
                    <a:pt x="17349" y="1863"/>
                    <a:pt x="17205" y="1451"/>
                    <a:pt x="16784" y="1264"/>
                  </a:cubicBezTo>
                  <a:close/>
                  <a:moveTo>
                    <a:pt x="21233" y="4689"/>
                  </a:moveTo>
                  <a:cubicBezTo>
                    <a:pt x="20988" y="4366"/>
                    <a:pt x="20450" y="4256"/>
                    <a:pt x="20028" y="4442"/>
                  </a:cubicBezTo>
                  <a:lnTo>
                    <a:pt x="17841" y="5408"/>
                  </a:lnTo>
                  <a:cubicBezTo>
                    <a:pt x="18203" y="5799"/>
                    <a:pt x="18487" y="6197"/>
                    <a:pt x="18711" y="6581"/>
                  </a:cubicBezTo>
                  <a:lnTo>
                    <a:pt x="20909" y="5610"/>
                  </a:lnTo>
                  <a:cubicBezTo>
                    <a:pt x="21331" y="5423"/>
                    <a:pt x="21475" y="5012"/>
                    <a:pt x="21233" y="4689"/>
                  </a:cubicBezTo>
                  <a:close/>
                  <a:moveTo>
                    <a:pt x="1322" y="4393"/>
                  </a:moveTo>
                  <a:cubicBezTo>
                    <a:pt x="900" y="4207"/>
                    <a:pt x="362" y="4317"/>
                    <a:pt x="118" y="4640"/>
                  </a:cubicBezTo>
                  <a:cubicBezTo>
                    <a:pt x="-125" y="4963"/>
                    <a:pt x="19" y="5375"/>
                    <a:pt x="441" y="5561"/>
                  </a:cubicBezTo>
                  <a:lnTo>
                    <a:pt x="2633" y="6530"/>
                  </a:lnTo>
                  <a:cubicBezTo>
                    <a:pt x="2861" y="6146"/>
                    <a:pt x="3149" y="5751"/>
                    <a:pt x="3514" y="5362"/>
                  </a:cubicBezTo>
                  <a:cubicBezTo>
                    <a:pt x="3514" y="5362"/>
                    <a:pt x="1322" y="4393"/>
                    <a:pt x="1322" y="4393"/>
                  </a:cubicBezTo>
                  <a:close/>
                  <a:moveTo>
                    <a:pt x="5797" y="1483"/>
                  </a:moveTo>
                  <a:cubicBezTo>
                    <a:pt x="5553" y="1160"/>
                    <a:pt x="5015" y="1050"/>
                    <a:pt x="4593" y="1236"/>
                  </a:cubicBezTo>
                  <a:cubicBezTo>
                    <a:pt x="4173" y="1422"/>
                    <a:pt x="4029" y="1834"/>
                    <a:pt x="4272" y="2157"/>
                  </a:cubicBezTo>
                  <a:lnTo>
                    <a:pt x="5544" y="3843"/>
                  </a:lnTo>
                  <a:cubicBezTo>
                    <a:pt x="5997" y="3607"/>
                    <a:pt x="6514" y="3392"/>
                    <a:pt x="7103" y="3215"/>
                  </a:cubicBezTo>
                  <a:cubicBezTo>
                    <a:pt x="7103" y="3215"/>
                    <a:pt x="5797" y="1483"/>
                    <a:pt x="5797" y="1483"/>
                  </a:cubicBezTo>
                  <a:close/>
                  <a:moveTo>
                    <a:pt x="10693" y="0"/>
                  </a:moveTo>
                  <a:cubicBezTo>
                    <a:pt x="10208" y="0"/>
                    <a:pt x="9813" y="302"/>
                    <a:pt x="9813" y="674"/>
                  </a:cubicBezTo>
                  <a:lnTo>
                    <a:pt x="9813" y="2753"/>
                  </a:lnTo>
                  <a:cubicBezTo>
                    <a:pt x="10026" y="2740"/>
                    <a:pt x="11348" y="2744"/>
                    <a:pt x="11574" y="2758"/>
                  </a:cubicBezTo>
                  <a:lnTo>
                    <a:pt x="11574" y="674"/>
                  </a:lnTo>
                  <a:cubicBezTo>
                    <a:pt x="11574" y="302"/>
                    <a:pt x="11180" y="0"/>
                    <a:pt x="10693" y="0"/>
                  </a:cubicBezTo>
                  <a:close/>
                  <a:moveTo>
                    <a:pt x="18428" y="9068"/>
                  </a:moveTo>
                  <a:cubicBezTo>
                    <a:pt x="18228" y="7091"/>
                    <a:pt x="16423" y="3572"/>
                    <a:pt x="10662" y="3572"/>
                  </a:cubicBezTo>
                  <a:cubicBezTo>
                    <a:pt x="10661" y="3572"/>
                    <a:pt x="10660" y="3572"/>
                    <a:pt x="10659" y="3572"/>
                  </a:cubicBezTo>
                  <a:cubicBezTo>
                    <a:pt x="10658" y="3572"/>
                    <a:pt x="10658" y="3572"/>
                    <a:pt x="10657" y="3572"/>
                  </a:cubicBezTo>
                  <a:cubicBezTo>
                    <a:pt x="10656" y="3572"/>
                    <a:pt x="10655" y="3572"/>
                    <a:pt x="10655" y="3572"/>
                  </a:cubicBezTo>
                  <a:cubicBezTo>
                    <a:pt x="10654" y="3572"/>
                    <a:pt x="10653" y="3572"/>
                    <a:pt x="10652" y="3572"/>
                  </a:cubicBezTo>
                  <a:cubicBezTo>
                    <a:pt x="4890" y="3572"/>
                    <a:pt x="3086" y="7091"/>
                    <a:pt x="2886" y="9068"/>
                  </a:cubicBezTo>
                  <a:cubicBezTo>
                    <a:pt x="2715" y="10852"/>
                    <a:pt x="4327" y="12514"/>
                    <a:pt x="4510" y="12775"/>
                  </a:cubicBezTo>
                  <a:cubicBezTo>
                    <a:pt x="4810" y="13201"/>
                    <a:pt x="6695" y="14825"/>
                    <a:pt x="6762" y="15807"/>
                  </a:cubicBezTo>
                  <a:cubicBezTo>
                    <a:pt x="6855" y="17159"/>
                    <a:pt x="7070" y="17195"/>
                    <a:pt x="7930" y="17355"/>
                  </a:cubicBezTo>
                  <a:cubicBezTo>
                    <a:pt x="8807" y="17519"/>
                    <a:pt x="12507" y="17519"/>
                    <a:pt x="13383" y="17355"/>
                  </a:cubicBezTo>
                  <a:cubicBezTo>
                    <a:pt x="14243" y="17195"/>
                    <a:pt x="14459" y="17159"/>
                    <a:pt x="14552" y="15807"/>
                  </a:cubicBezTo>
                  <a:cubicBezTo>
                    <a:pt x="14619" y="14825"/>
                    <a:pt x="16504" y="13201"/>
                    <a:pt x="16803" y="12775"/>
                  </a:cubicBezTo>
                  <a:cubicBezTo>
                    <a:pt x="16987" y="12514"/>
                    <a:pt x="18599" y="10852"/>
                    <a:pt x="18428" y="9068"/>
                  </a:cubicBezTo>
                  <a:close/>
                  <a:moveTo>
                    <a:pt x="13756" y="19204"/>
                  </a:moveTo>
                  <a:cubicBezTo>
                    <a:pt x="13756" y="18991"/>
                    <a:pt x="13530" y="18817"/>
                    <a:pt x="13251" y="18817"/>
                  </a:cubicBezTo>
                  <a:lnTo>
                    <a:pt x="8063" y="18817"/>
                  </a:lnTo>
                  <a:cubicBezTo>
                    <a:pt x="7783" y="18817"/>
                    <a:pt x="7557" y="18991"/>
                    <a:pt x="7557" y="19204"/>
                  </a:cubicBezTo>
                  <a:lnTo>
                    <a:pt x="7557" y="19204"/>
                  </a:lnTo>
                  <a:cubicBezTo>
                    <a:pt x="7557" y="19418"/>
                    <a:pt x="7783" y="19591"/>
                    <a:pt x="8063" y="19591"/>
                  </a:cubicBezTo>
                  <a:lnTo>
                    <a:pt x="13251" y="19591"/>
                  </a:lnTo>
                  <a:cubicBezTo>
                    <a:pt x="13530" y="19591"/>
                    <a:pt x="13756" y="19418"/>
                    <a:pt x="13756" y="19204"/>
                  </a:cubicBezTo>
                  <a:cubicBezTo>
                    <a:pt x="13756" y="19204"/>
                    <a:pt x="13756" y="19204"/>
                    <a:pt x="13756" y="19204"/>
                  </a:cubicBezTo>
                  <a:close/>
                  <a:moveTo>
                    <a:pt x="13756" y="18147"/>
                  </a:moveTo>
                  <a:cubicBezTo>
                    <a:pt x="13756" y="17934"/>
                    <a:pt x="13530" y="17761"/>
                    <a:pt x="13251" y="17761"/>
                  </a:cubicBezTo>
                  <a:lnTo>
                    <a:pt x="8063" y="17761"/>
                  </a:lnTo>
                  <a:cubicBezTo>
                    <a:pt x="7783" y="17761"/>
                    <a:pt x="7557" y="17934"/>
                    <a:pt x="7557" y="18147"/>
                  </a:cubicBezTo>
                  <a:lnTo>
                    <a:pt x="7557" y="18147"/>
                  </a:lnTo>
                  <a:cubicBezTo>
                    <a:pt x="7557" y="18361"/>
                    <a:pt x="7783" y="18535"/>
                    <a:pt x="8063" y="18535"/>
                  </a:cubicBezTo>
                  <a:lnTo>
                    <a:pt x="13251" y="18535"/>
                  </a:lnTo>
                  <a:cubicBezTo>
                    <a:pt x="13530" y="18535"/>
                    <a:pt x="13756" y="18361"/>
                    <a:pt x="13756" y="18147"/>
                  </a:cubicBezTo>
                  <a:cubicBezTo>
                    <a:pt x="13756" y="18147"/>
                    <a:pt x="13756" y="18147"/>
                    <a:pt x="13756" y="18147"/>
                  </a:cubicBezTo>
                  <a:close/>
                  <a:moveTo>
                    <a:pt x="8400" y="19874"/>
                  </a:moveTo>
                  <a:lnTo>
                    <a:pt x="12913" y="19874"/>
                  </a:lnTo>
                  <a:cubicBezTo>
                    <a:pt x="12913" y="20827"/>
                    <a:pt x="11903" y="21600"/>
                    <a:pt x="10657" y="21600"/>
                  </a:cubicBezTo>
                  <a:cubicBezTo>
                    <a:pt x="9411" y="21600"/>
                    <a:pt x="8400" y="20827"/>
                    <a:pt x="8400" y="1987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2071" name="Calendar"/>
            <p:cNvSpPr/>
            <p:nvPr/>
          </p:nvSpPr>
          <p:spPr>
            <a:xfrm>
              <a:off x="1708721" y="3641399"/>
              <a:ext cx="1204866" cy="1329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289" y="0"/>
                  </a:moveTo>
                  <a:cubicBezTo>
                    <a:pt x="4152" y="0"/>
                    <a:pt x="4034" y="103"/>
                    <a:pt x="4034" y="233"/>
                  </a:cubicBezTo>
                  <a:lnTo>
                    <a:pt x="4034" y="1151"/>
                  </a:lnTo>
                  <a:lnTo>
                    <a:pt x="4034" y="2953"/>
                  </a:lnTo>
                  <a:lnTo>
                    <a:pt x="6428" y="2953"/>
                  </a:lnTo>
                  <a:lnTo>
                    <a:pt x="6433" y="1151"/>
                  </a:lnTo>
                  <a:lnTo>
                    <a:pt x="6433" y="233"/>
                  </a:lnTo>
                  <a:cubicBezTo>
                    <a:pt x="6433" y="109"/>
                    <a:pt x="6321" y="0"/>
                    <a:pt x="6178" y="0"/>
                  </a:cubicBezTo>
                  <a:lnTo>
                    <a:pt x="4289" y="0"/>
                  </a:lnTo>
                  <a:close/>
                  <a:moveTo>
                    <a:pt x="15422" y="0"/>
                  </a:moveTo>
                  <a:cubicBezTo>
                    <a:pt x="15279" y="0"/>
                    <a:pt x="15167" y="109"/>
                    <a:pt x="15167" y="233"/>
                  </a:cubicBezTo>
                  <a:lnTo>
                    <a:pt x="15167" y="1151"/>
                  </a:lnTo>
                  <a:lnTo>
                    <a:pt x="15172" y="2953"/>
                  </a:lnTo>
                  <a:lnTo>
                    <a:pt x="17566" y="2953"/>
                  </a:lnTo>
                  <a:lnTo>
                    <a:pt x="17566" y="1151"/>
                  </a:lnTo>
                  <a:lnTo>
                    <a:pt x="17566" y="233"/>
                  </a:lnTo>
                  <a:cubicBezTo>
                    <a:pt x="17566" y="103"/>
                    <a:pt x="17448" y="0"/>
                    <a:pt x="17311" y="0"/>
                  </a:cubicBezTo>
                  <a:lnTo>
                    <a:pt x="15422" y="0"/>
                  </a:lnTo>
                  <a:close/>
                  <a:moveTo>
                    <a:pt x="1031" y="2150"/>
                  </a:moveTo>
                  <a:cubicBezTo>
                    <a:pt x="465" y="2150"/>
                    <a:pt x="0" y="2565"/>
                    <a:pt x="0" y="3083"/>
                  </a:cubicBezTo>
                  <a:lnTo>
                    <a:pt x="0" y="20665"/>
                  </a:lnTo>
                  <a:cubicBezTo>
                    <a:pt x="0" y="21178"/>
                    <a:pt x="459" y="21600"/>
                    <a:pt x="1031" y="21600"/>
                  </a:cubicBezTo>
                  <a:lnTo>
                    <a:pt x="20569" y="21600"/>
                  </a:lnTo>
                  <a:cubicBezTo>
                    <a:pt x="21135" y="21600"/>
                    <a:pt x="21600" y="21184"/>
                    <a:pt x="21600" y="20665"/>
                  </a:cubicBezTo>
                  <a:lnTo>
                    <a:pt x="21600" y="3083"/>
                  </a:lnTo>
                  <a:cubicBezTo>
                    <a:pt x="21600" y="2570"/>
                    <a:pt x="21135" y="2150"/>
                    <a:pt x="20569" y="2150"/>
                  </a:cubicBezTo>
                  <a:lnTo>
                    <a:pt x="18329" y="2150"/>
                  </a:lnTo>
                  <a:lnTo>
                    <a:pt x="18329" y="3088"/>
                  </a:lnTo>
                  <a:cubicBezTo>
                    <a:pt x="18329" y="3396"/>
                    <a:pt x="18049" y="3650"/>
                    <a:pt x="17710" y="3650"/>
                  </a:cubicBezTo>
                  <a:lnTo>
                    <a:pt x="15018" y="3650"/>
                  </a:lnTo>
                  <a:cubicBezTo>
                    <a:pt x="14678" y="3650"/>
                    <a:pt x="14398" y="3396"/>
                    <a:pt x="14398" y="3088"/>
                  </a:cubicBezTo>
                  <a:lnTo>
                    <a:pt x="14398" y="2150"/>
                  </a:lnTo>
                  <a:lnTo>
                    <a:pt x="7202" y="2150"/>
                  </a:lnTo>
                  <a:lnTo>
                    <a:pt x="7202" y="3088"/>
                  </a:lnTo>
                  <a:cubicBezTo>
                    <a:pt x="7202" y="3396"/>
                    <a:pt x="6922" y="3650"/>
                    <a:pt x="6582" y="3650"/>
                  </a:cubicBezTo>
                  <a:lnTo>
                    <a:pt x="3890" y="3650"/>
                  </a:lnTo>
                  <a:cubicBezTo>
                    <a:pt x="3551" y="3650"/>
                    <a:pt x="3271" y="3396"/>
                    <a:pt x="3271" y="3088"/>
                  </a:cubicBezTo>
                  <a:lnTo>
                    <a:pt x="3271" y="2150"/>
                  </a:lnTo>
                  <a:lnTo>
                    <a:pt x="1031" y="2150"/>
                  </a:lnTo>
                  <a:close/>
                  <a:moveTo>
                    <a:pt x="1508" y="6389"/>
                  </a:moveTo>
                  <a:lnTo>
                    <a:pt x="20092" y="6389"/>
                  </a:lnTo>
                  <a:lnTo>
                    <a:pt x="20092" y="19565"/>
                  </a:lnTo>
                  <a:lnTo>
                    <a:pt x="1508" y="19565"/>
                  </a:lnTo>
                  <a:lnTo>
                    <a:pt x="1508" y="6389"/>
                  </a:lnTo>
                  <a:close/>
                  <a:moveTo>
                    <a:pt x="3807" y="8451"/>
                  </a:moveTo>
                  <a:cubicBezTo>
                    <a:pt x="3777" y="8451"/>
                    <a:pt x="3747" y="8478"/>
                    <a:pt x="3747" y="8505"/>
                  </a:cubicBezTo>
                  <a:lnTo>
                    <a:pt x="3747" y="10493"/>
                  </a:lnTo>
                  <a:cubicBezTo>
                    <a:pt x="3747" y="10525"/>
                    <a:pt x="3777" y="10547"/>
                    <a:pt x="3807" y="10547"/>
                  </a:cubicBezTo>
                  <a:lnTo>
                    <a:pt x="5999" y="10547"/>
                  </a:lnTo>
                  <a:cubicBezTo>
                    <a:pt x="6029" y="10547"/>
                    <a:pt x="6059" y="10525"/>
                    <a:pt x="6059" y="10493"/>
                  </a:cubicBezTo>
                  <a:lnTo>
                    <a:pt x="6059" y="8505"/>
                  </a:lnTo>
                  <a:cubicBezTo>
                    <a:pt x="6059" y="8478"/>
                    <a:pt x="6029" y="8451"/>
                    <a:pt x="5999" y="8451"/>
                  </a:cubicBezTo>
                  <a:lnTo>
                    <a:pt x="3807" y="8451"/>
                  </a:lnTo>
                  <a:close/>
                  <a:moveTo>
                    <a:pt x="7654" y="8451"/>
                  </a:moveTo>
                  <a:cubicBezTo>
                    <a:pt x="7618" y="8451"/>
                    <a:pt x="7595" y="8478"/>
                    <a:pt x="7595" y="8505"/>
                  </a:cubicBezTo>
                  <a:lnTo>
                    <a:pt x="7595" y="10493"/>
                  </a:lnTo>
                  <a:cubicBezTo>
                    <a:pt x="7595" y="10525"/>
                    <a:pt x="7618" y="10547"/>
                    <a:pt x="7654" y="10547"/>
                  </a:cubicBezTo>
                  <a:lnTo>
                    <a:pt x="9847" y="10547"/>
                  </a:lnTo>
                  <a:cubicBezTo>
                    <a:pt x="9877" y="10547"/>
                    <a:pt x="9907" y="10525"/>
                    <a:pt x="9907" y="10493"/>
                  </a:cubicBezTo>
                  <a:lnTo>
                    <a:pt x="9907" y="8505"/>
                  </a:lnTo>
                  <a:cubicBezTo>
                    <a:pt x="9907" y="8478"/>
                    <a:pt x="9877" y="8451"/>
                    <a:pt x="9847" y="8451"/>
                  </a:cubicBezTo>
                  <a:lnTo>
                    <a:pt x="7654" y="8451"/>
                  </a:lnTo>
                  <a:close/>
                  <a:moveTo>
                    <a:pt x="11753" y="8451"/>
                  </a:moveTo>
                  <a:cubicBezTo>
                    <a:pt x="11723" y="8451"/>
                    <a:pt x="11693" y="8478"/>
                    <a:pt x="11693" y="8505"/>
                  </a:cubicBezTo>
                  <a:lnTo>
                    <a:pt x="11693" y="10493"/>
                  </a:lnTo>
                  <a:cubicBezTo>
                    <a:pt x="11693" y="10525"/>
                    <a:pt x="11723" y="10547"/>
                    <a:pt x="11753" y="10547"/>
                  </a:cubicBezTo>
                  <a:lnTo>
                    <a:pt x="13946" y="10547"/>
                  </a:lnTo>
                  <a:cubicBezTo>
                    <a:pt x="13976" y="10547"/>
                    <a:pt x="14005" y="10525"/>
                    <a:pt x="14005" y="10493"/>
                  </a:cubicBezTo>
                  <a:lnTo>
                    <a:pt x="14005" y="8505"/>
                  </a:lnTo>
                  <a:cubicBezTo>
                    <a:pt x="14005" y="8478"/>
                    <a:pt x="13976" y="8451"/>
                    <a:pt x="13946" y="8451"/>
                  </a:cubicBezTo>
                  <a:lnTo>
                    <a:pt x="11753" y="8451"/>
                  </a:lnTo>
                  <a:close/>
                  <a:moveTo>
                    <a:pt x="15601" y="8451"/>
                  </a:moveTo>
                  <a:cubicBezTo>
                    <a:pt x="15565" y="8451"/>
                    <a:pt x="15541" y="8478"/>
                    <a:pt x="15541" y="8505"/>
                  </a:cubicBezTo>
                  <a:lnTo>
                    <a:pt x="15541" y="10493"/>
                  </a:lnTo>
                  <a:cubicBezTo>
                    <a:pt x="15541" y="10525"/>
                    <a:pt x="15565" y="10547"/>
                    <a:pt x="15601" y="10547"/>
                  </a:cubicBezTo>
                  <a:lnTo>
                    <a:pt x="17793" y="10547"/>
                  </a:lnTo>
                  <a:cubicBezTo>
                    <a:pt x="17829" y="10547"/>
                    <a:pt x="17853" y="10525"/>
                    <a:pt x="17853" y="10493"/>
                  </a:cubicBezTo>
                  <a:lnTo>
                    <a:pt x="17853" y="8505"/>
                  </a:lnTo>
                  <a:cubicBezTo>
                    <a:pt x="17853" y="8478"/>
                    <a:pt x="17829" y="8451"/>
                    <a:pt x="17793" y="8451"/>
                  </a:cubicBezTo>
                  <a:lnTo>
                    <a:pt x="15601" y="8451"/>
                  </a:lnTo>
                  <a:close/>
                  <a:moveTo>
                    <a:pt x="3771" y="12086"/>
                  </a:moveTo>
                  <a:cubicBezTo>
                    <a:pt x="3736" y="12086"/>
                    <a:pt x="3712" y="12107"/>
                    <a:pt x="3712" y="12140"/>
                  </a:cubicBezTo>
                  <a:lnTo>
                    <a:pt x="3712" y="14126"/>
                  </a:lnTo>
                  <a:cubicBezTo>
                    <a:pt x="3712" y="14153"/>
                    <a:pt x="3736" y="14180"/>
                    <a:pt x="3771" y="14180"/>
                  </a:cubicBezTo>
                  <a:lnTo>
                    <a:pt x="5964" y="14180"/>
                  </a:lnTo>
                  <a:cubicBezTo>
                    <a:pt x="5994" y="14180"/>
                    <a:pt x="6024" y="14153"/>
                    <a:pt x="6024" y="14126"/>
                  </a:cubicBezTo>
                  <a:lnTo>
                    <a:pt x="6024" y="12140"/>
                  </a:lnTo>
                  <a:cubicBezTo>
                    <a:pt x="6024" y="12107"/>
                    <a:pt x="5994" y="12086"/>
                    <a:pt x="5964" y="12086"/>
                  </a:cubicBezTo>
                  <a:lnTo>
                    <a:pt x="3771" y="12086"/>
                  </a:lnTo>
                  <a:close/>
                  <a:moveTo>
                    <a:pt x="7619" y="12086"/>
                  </a:moveTo>
                  <a:cubicBezTo>
                    <a:pt x="7583" y="12086"/>
                    <a:pt x="7559" y="12107"/>
                    <a:pt x="7559" y="12140"/>
                  </a:cubicBezTo>
                  <a:lnTo>
                    <a:pt x="7559" y="14126"/>
                  </a:lnTo>
                  <a:cubicBezTo>
                    <a:pt x="7559" y="14153"/>
                    <a:pt x="7583" y="14180"/>
                    <a:pt x="7619" y="14180"/>
                  </a:cubicBezTo>
                  <a:lnTo>
                    <a:pt x="9812" y="14180"/>
                  </a:lnTo>
                  <a:cubicBezTo>
                    <a:pt x="9841" y="14180"/>
                    <a:pt x="9871" y="14153"/>
                    <a:pt x="9871" y="14126"/>
                  </a:cubicBezTo>
                  <a:lnTo>
                    <a:pt x="9871" y="12140"/>
                  </a:lnTo>
                  <a:cubicBezTo>
                    <a:pt x="9871" y="12107"/>
                    <a:pt x="9841" y="12086"/>
                    <a:pt x="9812" y="12086"/>
                  </a:cubicBezTo>
                  <a:lnTo>
                    <a:pt x="7619" y="12086"/>
                  </a:lnTo>
                  <a:close/>
                  <a:moveTo>
                    <a:pt x="11788" y="12086"/>
                  </a:moveTo>
                  <a:cubicBezTo>
                    <a:pt x="11759" y="12086"/>
                    <a:pt x="11729" y="12107"/>
                    <a:pt x="11729" y="12140"/>
                  </a:cubicBezTo>
                  <a:lnTo>
                    <a:pt x="11729" y="14126"/>
                  </a:lnTo>
                  <a:cubicBezTo>
                    <a:pt x="11729" y="14153"/>
                    <a:pt x="11759" y="14180"/>
                    <a:pt x="11788" y="14180"/>
                  </a:cubicBezTo>
                  <a:lnTo>
                    <a:pt x="13981" y="14180"/>
                  </a:lnTo>
                  <a:cubicBezTo>
                    <a:pt x="14011" y="14180"/>
                    <a:pt x="14041" y="14153"/>
                    <a:pt x="14041" y="14126"/>
                  </a:cubicBezTo>
                  <a:lnTo>
                    <a:pt x="14041" y="12140"/>
                  </a:lnTo>
                  <a:cubicBezTo>
                    <a:pt x="14041" y="12107"/>
                    <a:pt x="14011" y="12086"/>
                    <a:pt x="13981" y="12086"/>
                  </a:cubicBezTo>
                  <a:lnTo>
                    <a:pt x="11788" y="12086"/>
                  </a:lnTo>
                  <a:close/>
                  <a:moveTo>
                    <a:pt x="15636" y="12086"/>
                  </a:moveTo>
                  <a:cubicBezTo>
                    <a:pt x="15600" y="12086"/>
                    <a:pt x="15576" y="12107"/>
                    <a:pt x="15576" y="12140"/>
                  </a:cubicBezTo>
                  <a:lnTo>
                    <a:pt x="15576" y="14126"/>
                  </a:lnTo>
                  <a:cubicBezTo>
                    <a:pt x="15576" y="14153"/>
                    <a:pt x="15600" y="14180"/>
                    <a:pt x="15636" y="14180"/>
                  </a:cubicBezTo>
                  <a:lnTo>
                    <a:pt x="17829" y="14180"/>
                  </a:lnTo>
                  <a:cubicBezTo>
                    <a:pt x="17864" y="14180"/>
                    <a:pt x="17888" y="14153"/>
                    <a:pt x="17888" y="14126"/>
                  </a:cubicBezTo>
                  <a:lnTo>
                    <a:pt x="17888" y="12140"/>
                  </a:lnTo>
                  <a:cubicBezTo>
                    <a:pt x="17888" y="12107"/>
                    <a:pt x="17864" y="12086"/>
                    <a:pt x="17829" y="12086"/>
                  </a:cubicBezTo>
                  <a:lnTo>
                    <a:pt x="15636" y="12086"/>
                  </a:lnTo>
                  <a:close/>
                  <a:moveTo>
                    <a:pt x="3771" y="15866"/>
                  </a:moveTo>
                  <a:cubicBezTo>
                    <a:pt x="3736" y="15866"/>
                    <a:pt x="3712" y="15893"/>
                    <a:pt x="3712" y="15920"/>
                  </a:cubicBezTo>
                  <a:lnTo>
                    <a:pt x="3712" y="17906"/>
                  </a:lnTo>
                  <a:cubicBezTo>
                    <a:pt x="3712" y="17933"/>
                    <a:pt x="3736" y="17960"/>
                    <a:pt x="3771" y="17960"/>
                  </a:cubicBezTo>
                  <a:lnTo>
                    <a:pt x="5964" y="17960"/>
                  </a:lnTo>
                  <a:cubicBezTo>
                    <a:pt x="5994" y="17960"/>
                    <a:pt x="6024" y="17933"/>
                    <a:pt x="6024" y="17906"/>
                  </a:cubicBezTo>
                  <a:lnTo>
                    <a:pt x="6024" y="15920"/>
                  </a:lnTo>
                  <a:cubicBezTo>
                    <a:pt x="6024" y="15893"/>
                    <a:pt x="5994" y="15866"/>
                    <a:pt x="5964" y="15866"/>
                  </a:cubicBezTo>
                  <a:lnTo>
                    <a:pt x="3771" y="15866"/>
                  </a:lnTo>
                  <a:close/>
                  <a:moveTo>
                    <a:pt x="7619" y="15866"/>
                  </a:moveTo>
                  <a:cubicBezTo>
                    <a:pt x="7583" y="15866"/>
                    <a:pt x="7559" y="15893"/>
                    <a:pt x="7559" y="15920"/>
                  </a:cubicBezTo>
                  <a:lnTo>
                    <a:pt x="7559" y="17906"/>
                  </a:lnTo>
                  <a:cubicBezTo>
                    <a:pt x="7559" y="17933"/>
                    <a:pt x="7583" y="17960"/>
                    <a:pt x="7619" y="17960"/>
                  </a:cubicBezTo>
                  <a:lnTo>
                    <a:pt x="9812" y="17960"/>
                  </a:lnTo>
                  <a:cubicBezTo>
                    <a:pt x="9841" y="17960"/>
                    <a:pt x="9871" y="17933"/>
                    <a:pt x="9871" y="17906"/>
                  </a:cubicBezTo>
                  <a:lnTo>
                    <a:pt x="9871" y="15920"/>
                  </a:lnTo>
                  <a:cubicBezTo>
                    <a:pt x="9871" y="15893"/>
                    <a:pt x="9841" y="15866"/>
                    <a:pt x="9812" y="15866"/>
                  </a:cubicBezTo>
                  <a:lnTo>
                    <a:pt x="7619" y="15866"/>
                  </a:lnTo>
                  <a:close/>
                  <a:moveTo>
                    <a:pt x="11788" y="15866"/>
                  </a:moveTo>
                  <a:cubicBezTo>
                    <a:pt x="11759" y="15866"/>
                    <a:pt x="11729" y="15893"/>
                    <a:pt x="11729" y="15920"/>
                  </a:cubicBezTo>
                  <a:lnTo>
                    <a:pt x="11729" y="17906"/>
                  </a:lnTo>
                  <a:cubicBezTo>
                    <a:pt x="11729" y="17933"/>
                    <a:pt x="11759" y="17960"/>
                    <a:pt x="11788" y="17960"/>
                  </a:cubicBezTo>
                  <a:lnTo>
                    <a:pt x="13981" y="17960"/>
                  </a:lnTo>
                  <a:cubicBezTo>
                    <a:pt x="14011" y="17960"/>
                    <a:pt x="14041" y="17933"/>
                    <a:pt x="14041" y="17906"/>
                  </a:cubicBezTo>
                  <a:lnTo>
                    <a:pt x="14041" y="15920"/>
                  </a:lnTo>
                  <a:cubicBezTo>
                    <a:pt x="14041" y="15893"/>
                    <a:pt x="14011" y="15866"/>
                    <a:pt x="13981" y="15866"/>
                  </a:cubicBezTo>
                  <a:lnTo>
                    <a:pt x="11788" y="15866"/>
                  </a:lnTo>
                  <a:close/>
                  <a:moveTo>
                    <a:pt x="15636" y="15866"/>
                  </a:moveTo>
                  <a:cubicBezTo>
                    <a:pt x="15600" y="15866"/>
                    <a:pt x="15576" y="15893"/>
                    <a:pt x="15576" y="15920"/>
                  </a:cubicBezTo>
                  <a:lnTo>
                    <a:pt x="15576" y="17906"/>
                  </a:lnTo>
                  <a:cubicBezTo>
                    <a:pt x="15576" y="17933"/>
                    <a:pt x="15600" y="17960"/>
                    <a:pt x="15636" y="17960"/>
                  </a:cubicBezTo>
                  <a:lnTo>
                    <a:pt x="17829" y="17960"/>
                  </a:lnTo>
                  <a:cubicBezTo>
                    <a:pt x="17864" y="17960"/>
                    <a:pt x="17888" y="17933"/>
                    <a:pt x="17888" y="17906"/>
                  </a:cubicBezTo>
                  <a:lnTo>
                    <a:pt x="17888" y="15920"/>
                  </a:lnTo>
                  <a:cubicBezTo>
                    <a:pt x="17888" y="15893"/>
                    <a:pt x="17864" y="15866"/>
                    <a:pt x="17829" y="15866"/>
                  </a:cubicBezTo>
                  <a:lnTo>
                    <a:pt x="15636" y="1586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072" name="Phone"/>
            <p:cNvSpPr/>
            <p:nvPr/>
          </p:nvSpPr>
          <p:spPr>
            <a:xfrm>
              <a:off x="1862061" y="6080888"/>
              <a:ext cx="1093412" cy="1093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372" extrusionOk="0">
                  <a:moveTo>
                    <a:pt x="4456" y="0"/>
                  </a:moveTo>
                  <a:cubicBezTo>
                    <a:pt x="4319" y="3"/>
                    <a:pt x="4182" y="47"/>
                    <a:pt x="4065" y="134"/>
                  </a:cubicBezTo>
                  <a:lnTo>
                    <a:pt x="2615" y="1212"/>
                  </a:lnTo>
                  <a:lnTo>
                    <a:pt x="6378" y="6378"/>
                  </a:lnTo>
                  <a:lnTo>
                    <a:pt x="7829" y="5299"/>
                  </a:lnTo>
                  <a:cubicBezTo>
                    <a:pt x="8140" y="5067"/>
                    <a:pt x="8206" y="4624"/>
                    <a:pt x="7975" y="4311"/>
                  </a:cubicBezTo>
                  <a:lnTo>
                    <a:pt x="5072" y="311"/>
                  </a:lnTo>
                  <a:cubicBezTo>
                    <a:pt x="4920" y="104"/>
                    <a:pt x="4686" y="-4"/>
                    <a:pt x="4456" y="0"/>
                  </a:cubicBezTo>
                  <a:close/>
                  <a:moveTo>
                    <a:pt x="2209" y="1514"/>
                  </a:moveTo>
                  <a:cubicBezTo>
                    <a:pt x="2209" y="1514"/>
                    <a:pt x="-223" y="3454"/>
                    <a:pt x="16" y="7120"/>
                  </a:cubicBezTo>
                  <a:cubicBezTo>
                    <a:pt x="16" y="7120"/>
                    <a:pt x="1473" y="11065"/>
                    <a:pt x="5867" y="15478"/>
                  </a:cubicBezTo>
                  <a:cubicBezTo>
                    <a:pt x="10261" y="19891"/>
                    <a:pt x="14189" y="21356"/>
                    <a:pt x="14189" y="21356"/>
                  </a:cubicBezTo>
                  <a:cubicBezTo>
                    <a:pt x="17838" y="21596"/>
                    <a:pt x="19772" y="19154"/>
                    <a:pt x="19772" y="19154"/>
                  </a:cubicBezTo>
                  <a:lnTo>
                    <a:pt x="14628" y="15374"/>
                  </a:lnTo>
                  <a:cubicBezTo>
                    <a:pt x="13735" y="16397"/>
                    <a:pt x="12393" y="16575"/>
                    <a:pt x="11402" y="15580"/>
                  </a:cubicBezTo>
                  <a:lnTo>
                    <a:pt x="5767" y="9920"/>
                  </a:lnTo>
                  <a:cubicBezTo>
                    <a:pt x="4776" y="8925"/>
                    <a:pt x="4954" y="7577"/>
                    <a:pt x="5972" y="6680"/>
                  </a:cubicBezTo>
                  <a:lnTo>
                    <a:pt x="2209" y="1514"/>
                  </a:lnTo>
                  <a:close/>
                  <a:moveTo>
                    <a:pt x="16463" y="13230"/>
                  </a:moveTo>
                  <a:cubicBezTo>
                    <a:pt x="16285" y="13257"/>
                    <a:pt x="16117" y="13351"/>
                    <a:pt x="16002" y="13508"/>
                  </a:cubicBezTo>
                  <a:lnTo>
                    <a:pt x="14929" y="14965"/>
                  </a:lnTo>
                  <a:lnTo>
                    <a:pt x="20071" y="18746"/>
                  </a:lnTo>
                  <a:lnTo>
                    <a:pt x="21146" y="17289"/>
                  </a:lnTo>
                  <a:cubicBezTo>
                    <a:pt x="21377" y="16976"/>
                    <a:pt x="21297" y="16523"/>
                    <a:pt x="20968" y="16278"/>
                  </a:cubicBezTo>
                  <a:lnTo>
                    <a:pt x="16985" y="13361"/>
                  </a:lnTo>
                  <a:cubicBezTo>
                    <a:pt x="16829" y="13245"/>
                    <a:pt x="16641" y="13204"/>
                    <a:pt x="16463" y="1323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2083" name="Group"/>
          <p:cNvGrpSpPr/>
          <p:nvPr/>
        </p:nvGrpSpPr>
        <p:grpSpPr>
          <a:xfrm>
            <a:off x="12368092" y="3922638"/>
            <a:ext cx="3527572" cy="8673947"/>
            <a:chOff x="0" y="0"/>
            <a:chExt cx="3527571" cy="8673946"/>
          </a:xfrm>
        </p:grpSpPr>
        <p:grpSp>
          <p:nvGrpSpPr>
            <p:cNvPr id="2078" name="Group"/>
            <p:cNvGrpSpPr/>
            <p:nvPr/>
          </p:nvGrpSpPr>
          <p:grpSpPr>
            <a:xfrm>
              <a:off x="0" y="-1"/>
              <a:ext cx="3527572" cy="8673948"/>
              <a:chOff x="0" y="0"/>
              <a:chExt cx="3527571" cy="8673946"/>
            </a:xfrm>
          </p:grpSpPr>
          <p:sp>
            <p:nvSpPr>
              <p:cNvPr id="2074" name="Shape"/>
              <p:cNvSpPr/>
              <p:nvPr/>
            </p:nvSpPr>
            <p:spPr>
              <a:xfrm>
                <a:off x="0" y="-1"/>
                <a:ext cx="3398359" cy="21683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8" extrusionOk="0">
                    <a:moveTo>
                      <a:pt x="3558" y="0"/>
                    </a:moveTo>
                    <a:cubicBezTo>
                      <a:pt x="2450" y="13"/>
                      <a:pt x="1259" y="165"/>
                      <a:pt x="0" y="422"/>
                    </a:cubicBezTo>
                    <a:lnTo>
                      <a:pt x="0" y="21538"/>
                    </a:lnTo>
                    <a:lnTo>
                      <a:pt x="21600" y="21538"/>
                    </a:lnTo>
                    <a:cubicBezTo>
                      <a:pt x="20680" y="16602"/>
                      <a:pt x="18987" y="12066"/>
                      <a:pt x="16490" y="8305"/>
                    </a:cubicBezTo>
                    <a:cubicBezTo>
                      <a:pt x="12902" y="2900"/>
                      <a:pt x="9111" y="-62"/>
                      <a:pt x="3558" y="0"/>
                    </a:cubicBezTo>
                    <a:close/>
                  </a:path>
                </a:pathLst>
              </a:custGeom>
              <a:solidFill>
                <a:srgbClr val="4F66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2075" name="Shape"/>
              <p:cNvSpPr/>
              <p:nvPr/>
            </p:nvSpPr>
            <p:spPr>
              <a:xfrm>
                <a:off x="0" y="6505715"/>
                <a:ext cx="3129716" cy="2168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ubicBezTo>
                      <a:pt x="19414" y="14617"/>
                      <a:pt x="17074" y="6092"/>
                      <a:pt x="1647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4949D">
                  <a:alpha val="5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2076" name="Shape"/>
              <p:cNvSpPr/>
              <p:nvPr/>
            </p:nvSpPr>
            <p:spPr>
              <a:xfrm>
                <a:off x="0" y="4337513"/>
                <a:ext cx="3286703" cy="2168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692" y="21600"/>
                    </a:lnTo>
                    <a:cubicBezTo>
                      <a:pt x="15637" y="21003"/>
                      <a:pt x="15575" y="20401"/>
                      <a:pt x="15554" y="19855"/>
                    </a:cubicBezTo>
                    <a:cubicBezTo>
                      <a:pt x="15172" y="10094"/>
                      <a:pt x="19329" y="7472"/>
                      <a:pt x="2160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4949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2077" name="Shape"/>
              <p:cNvSpPr/>
              <p:nvPr/>
            </p:nvSpPr>
            <p:spPr>
              <a:xfrm>
                <a:off x="0" y="2168328"/>
                <a:ext cx="3527572" cy="2168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7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9893" y="21600"/>
                    </a:lnTo>
                    <a:cubicBezTo>
                      <a:pt x="20261" y="20281"/>
                      <a:pt x="20581" y="18829"/>
                      <a:pt x="20808" y="17141"/>
                    </a:cubicBezTo>
                    <a:cubicBezTo>
                      <a:pt x="21600" y="11267"/>
                      <a:pt x="21521" y="5396"/>
                      <a:pt x="2056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6679">
                  <a:alpha val="717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</p:grpSp>
        <p:sp>
          <p:nvSpPr>
            <p:cNvPr id="2079" name="Shape"/>
            <p:cNvSpPr/>
            <p:nvPr/>
          </p:nvSpPr>
          <p:spPr>
            <a:xfrm>
              <a:off x="952117" y="7149231"/>
              <a:ext cx="601887" cy="770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4536"/>
                  </a:moveTo>
                  <a:cubicBezTo>
                    <a:pt x="8047" y="4536"/>
                    <a:pt x="5815" y="6276"/>
                    <a:pt x="5815" y="8424"/>
                  </a:cubicBezTo>
                  <a:cubicBezTo>
                    <a:pt x="5815" y="10571"/>
                    <a:pt x="8047" y="12312"/>
                    <a:pt x="10800" y="12312"/>
                  </a:cubicBezTo>
                  <a:cubicBezTo>
                    <a:pt x="13553" y="12312"/>
                    <a:pt x="15784" y="10571"/>
                    <a:pt x="15784" y="8424"/>
                  </a:cubicBezTo>
                  <a:cubicBezTo>
                    <a:pt x="15784" y="6276"/>
                    <a:pt x="13553" y="4536"/>
                    <a:pt x="10800" y="4536"/>
                  </a:cubicBezTo>
                  <a:close/>
                  <a:moveTo>
                    <a:pt x="10800" y="21600"/>
                  </a:moveTo>
                  <a:cubicBezTo>
                    <a:pt x="10800" y="21600"/>
                    <a:pt x="0" y="13077"/>
                    <a:pt x="0" y="8424"/>
                  </a:cubicBezTo>
                  <a:cubicBezTo>
                    <a:pt x="0" y="3772"/>
                    <a:pt x="4835" y="0"/>
                    <a:pt x="10800" y="0"/>
                  </a:cubicBezTo>
                  <a:cubicBezTo>
                    <a:pt x="16764" y="0"/>
                    <a:pt x="21600" y="3772"/>
                    <a:pt x="21600" y="8424"/>
                  </a:cubicBezTo>
                  <a:cubicBezTo>
                    <a:pt x="21600" y="13077"/>
                    <a:pt x="10800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080" name="Syringe"/>
            <p:cNvSpPr/>
            <p:nvPr/>
          </p:nvSpPr>
          <p:spPr>
            <a:xfrm rot="17414319">
              <a:off x="1236002" y="2391144"/>
              <a:ext cx="338087" cy="1482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70" y="0"/>
                  </a:moveTo>
                  <a:lnTo>
                    <a:pt x="4670" y="610"/>
                  </a:lnTo>
                  <a:lnTo>
                    <a:pt x="7842" y="610"/>
                  </a:lnTo>
                  <a:lnTo>
                    <a:pt x="7842" y="2725"/>
                  </a:lnTo>
                  <a:lnTo>
                    <a:pt x="0" y="2725"/>
                  </a:lnTo>
                  <a:lnTo>
                    <a:pt x="0" y="3337"/>
                  </a:lnTo>
                  <a:lnTo>
                    <a:pt x="4700" y="3337"/>
                  </a:lnTo>
                  <a:lnTo>
                    <a:pt x="4700" y="14730"/>
                  </a:lnTo>
                  <a:lnTo>
                    <a:pt x="7072" y="14997"/>
                  </a:lnTo>
                  <a:lnTo>
                    <a:pt x="8643" y="17550"/>
                  </a:lnTo>
                  <a:lnTo>
                    <a:pt x="9985" y="17934"/>
                  </a:lnTo>
                  <a:lnTo>
                    <a:pt x="9985" y="21600"/>
                  </a:lnTo>
                  <a:lnTo>
                    <a:pt x="11586" y="21248"/>
                  </a:lnTo>
                  <a:lnTo>
                    <a:pt x="11586" y="17942"/>
                  </a:lnTo>
                  <a:lnTo>
                    <a:pt x="12957" y="17550"/>
                  </a:lnTo>
                  <a:lnTo>
                    <a:pt x="14521" y="14997"/>
                  </a:lnTo>
                  <a:lnTo>
                    <a:pt x="16900" y="14730"/>
                  </a:lnTo>
                  <a:lnTo>
                    <a:pt x="16900" y="14005"/>
                  </a:lnTo>
                  <a:lnTo>
                    <a:pt x="10800" y="14005"/>
                  </a:lnTo>
                  <a:lnTo>
                    <a:pt x="10800" y="13660"/>
                  </a:lnTo>
                  <a:lnTo>
                    <a:pt x="16900" y="13660"/>
                  </a:lnTo>
                  <a:lnTo>
                    <a:pt x="16900" y="13121"/>
                  </a:lnTo>
                  <a:lnTo>
                    <a:pt x="13795" y="13121"/>
                  </a:lnTo>
                  <a:lnTo>
                    <a:pt x="13795" y="12776"/>
                  </a:lnTo>
                  <a:lnTo>
                    <a:pt x="16900" y="12776"/>
                  </a:lnTo>
                  <a:lnTo>
                    <a:pt x="16900" y="12237"/>
                  </a:lnTo>
                  <a:lnTo>
                    <a:pt x="13795" y="12237"/>
                  </a:lnTo>
                  <a:lnTo>
                    <a:pt x="13795" y="11892"/>
                  </a:lnTo>
                  <a:lnTo>
                    <a:pt x="16900" y="11892"/>
                  </a:lnTo>
                  <a:lnTo>
                    <a:pt x="16900" y="11351"/>
                  </a:lnTo>
                  <a:lnTo>
                    <a:pt x="13795" y="11351"/>
                  </a:lnTo>
                  <a:lnTo>
                    <a:pt x="13795" y="11008"/>
                  </a:lnTo>
                  <a:lnTo>
                    <a:pt x="16900" y="11008"/>
                  </a:lnTo>
                  <a:lnTo>
                    <a:pt x="16900" y="10467"/>
                  </a:lnTo>
                  <a:lnTo>
                    <a:pt x="10800" y="10467"/>
                  </a:lnTo>
                  <a:lnTo>
                    <a:pt x="10800" y="10124"/>
                  </a:lnTo>
                  <a:lnTo>
                    <a:pt x="16900" y="10124"/>
                  </a:lnTo>
                  <a:lnTo>
                    <a:pt x="16900" y="9583"/>
                  </a:lnTo>
                  <a:lnTo>
                    <a:pt x="13795" y="9583"/>
                  </a:lnTo>
                  <a:lnTo>
                    <a:pt x="13795" y="9240"/>
                  </a:lnTo>
                  <a:lnTo>
                    <a:pt x="16900" y="9240"/>
                  </a:lnTo>
                  <a:lnTo>
                    <a:pt x="16900" y="8699"/>
                  </a:lnTo>
                  <a:lnTo>
                    <a:pt x="13795" y="8699"/>
                  </a:lnTo>
                  <a:lnTo>
                    <a:pt x="13795" y="8356"/>
                  </a:lnTo>
                  <a:lnTo>
                    <a:pt x="16900" y="8356"/>
                  </a:lnTo>
                  <a:lnTo>
                    <a:pt x="16900" y="7815"/>
                  </a:lnTo>
                  <a:lnTo>
                    <a:pt x="13795" y="7815"/>
                  </a:lnTo>
                  <a:lnTo>
                    <a:pt x="13795" y="7470"/>
                  </a:lnTo>
                  <a:lnTo>
                    <a:pt x="16900" y="7470"/>
                  </a:lnTo>
                  <a:lnTo>
                    <a:pt x="16900" y="6931"/>
                  </a:lnTo>
                  <a:lnTo>
                    <a:pt x="10800" y="6931"/>
                  </a:lnTo>
                  <a:lnTo>
                    <a:pt x="10800" y="6586"/>
                  </a:lnTo>
                  <a:lnTo>
                    <a:pt x="16900" y="6586"/>
                  </a:lnTo>
                  <a:lnTo>
                    <a:pt x="16900" y="6045"/>
                  </a:lnTo>
                  <a:lnTo>
                    <a:pt x="13795" y="6045"/>
                  </a:lnTo>
                  <a:lnTo>
                    <a:pt x="13795" y="5702"/>
                  </a:lnTo>
                  <a:lnTo>
                    <a:pt x="16900" y="5702"/>
                  </a:lnTo>
                  <a:lnTo>
                    <a:pt x="16900" y="5161"/>
                  </a:lnTo>
                  <a:lnTo>
                    <a:pt x="13795" y="5161"/>
                  </a:lnTo>
                  <a:lnTo>
                    <a:pt x="13795" y="4818"/>
                  </a:lnTo>
                  <a:lnTo>
                    <a:pt x="16900" y="4818"/>
                  </a:lnTo>
                  <a:lnTo>
                    <a:pt x="16900" y="4277"/>
                  </a:lnTo>
                  <a:lnTo>
                    <a:pt x="13795" y="4277"/>
                  </a:lnTo>
                  <a:lnTo>
                    <a:pt x="13795" y="3934"/>
                  </a:lnTo>
                  <a:lnTo>
                    <a:pt x="16900" y="3934"/>
                  </a:lnTo>
                  <a:lnTo>
                    <a:pt x="16900" y="3337"/>
                  </a:lnTo>
                  <a:lnTo>
                    <a:pt x="21600" y="3337"/>
                  </a:lnTo>
                  <a:lnTo>
                    <a:pt x="21600" y="2725"/>
                  </a:lnTo>
                  <a:lnTo>
                    <a:pt x="13758" y="2725"/>
                  </a:lnTo>
                  <a:lnTo>
                    <a:pt x="13758" y="610"/>
                  </a:lnTo>
                  <a:lnTo>
                    <a:pt x="16930" y="610"/>
                  </a:lnTo>
                  <a:lnTo>
                    <a:pt x="16930" y="0"/>
                  </a:lnTo>
                  <a:lnTo>
                    <a:pt x="467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081" name="Thunderbolt"/>
            <p:cNvSpPr/>
            <p:nvPr/>
          </p:nvSpPr>
          <p:spPr>
            <a:xfrm>
              <a:off x="747751" y="359636"/>
              <a:ext cx="783184" cy="1520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3" extrusionOk="0">
                  <a:moveTo>
                    <a:pt x="19015" y="0"/>
                  </a:moveTo>
                  <a:lnTo>
                    <a:pt x="0" y="12374"/>
                  </a:lnTo>
                  <a:lnTo>
                    <a:pt x="9106" y="12448"/>
                  </a:lnTo>
                  <a:cubicBezTo>
                    <a:pt x="9106" y="12448"/>
                    <a:pt x="3935" y="21161"/>
                    <a:pt x="3791" y="21380"/>
                  </a:cubicBezTo>
                  <a:cubicBezTo>
                    <a:pt x="3648" y="21600"/>
                    <a:pt x="21600" y="9446"/>
                    <a:pt x="21600" y="9446"/>
                  </a:cubicBezTo>
                  <a:lnTo>
                    <a:pt x="12838" y="9446"/>
                  </a:lnTo>
                  <a:lnTo>
                    <a:pt x="1901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082" name="Weight"/>
            <p:cNvSpPr/>
            <p:nvPr/>
          </p:nvSpPr>
          <p:spPr>
            <a:xfrm>
              <a:off x="619386" y="4743525"/>
              <a:ext cx="1039913" cy="916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594" extrusionOk="0">
                  <a:moveTo>
                    <a:pt x="10701" y="0"/>
                  </a:moveTo>
                  <a:cubicBezTo>
                    <a:pt x="8658" y="0"/>
                    <a:pt x="6989" y="1906"/>
                    <a:pt x="6989" y="4253"/>
                  </a:cubicBezTo>
                  <a:cubicBezTo>
                    <a:pt x="6989" y="5019"/>
                    <a:pt x="7167" y="5737"/>
                    <a:pt x="7477" y="6355"/>
                  </a:cubicBezTo>
                  <a:lnTo>
                    <a:pt x="4074" y="6355"/>
                  </a:lnTo>
                  <a:cubicBezTo>
                    <a:pt x="3587" y="6355"/>
                    <a:pt x="3166" y="6730"/>
                    <a:pt x="3043" y="7269"/>
                  </a:cubicBezTo>
                  <a:lnTo>
                    <a:pt x="26" y="20504"/>
                  </a:lnTo>
                  <a:cubicBezTo>
                    <a:pt x="-102" y="21056"/>
                    <a:pt x="262" y="21594"/>
                    <a:pt x="765" y="21594"/>
                  </a:cubicBezTo>
                  <a:lnTo>
                    <a:pt x="20633" y="21594"/>
                  </a:lnTo>
                  <a:cubicBezTo>
                    <a:pt x="21135" y="21600"/>
                    <a:pt x="21498" y="21062"/>
                    <a:pt x="21370" y="20504"/>
                  </a:cubicBezTo>
                  <a:lnTo>
                    <a:pt x="18353" y="7269"/>
                  </a:lnTo>
                  <a:cubicBezTo>
                    <a:pt x="18230" y="6730"/>
                    <a:pt x="17809" y="6355"/>
                    <a:pt x="17322" y="6355"/>
                  </a:cubicBezTo>
                  <a:lnTo>
                    <a:pt x="13921" y="6355"/>
                  </a:lnTo>
                  <a:cubicBezTo>
                    <a:pt x="14231" y="5737"/>
                    <a:pt x="14407" y="5019"/>
                    <a:pt x="14407" y="4253"/>
                  </a:cubicBezTo>
                  <a:cubicBezTo>
                    <a:pt x="14407" y="1912"/>
                    <a:pt x="12743" y="0"/>
                    <a:pt x="10701" y="0"/>
                  </a:cubicBezTo>
                  <a:close/>
                  <a:moveTo>
                    <a:pt x="10701" y="2231"/>
                  </a:moveTo>
                  <a:cubicBezTo>
                    <a:pt x="11679" y="2231"/>
                    <a:pt x="12470" y="3143"/>
                    <a:pt x="12470" y="4259"/>
                  </a:cubicBezTo>
                  <a:cubicBezTo>
                    <a:pt x="12470" y="5374"/>
                    <a:pt x="11674" y="6288"/>
                    <a:pt x="10701" y="6288"/>
                  </a:cubicBezTo>
                  <a:cubicBezTo>
                    <a:pt x="9727" y="6288"/>
                    <a:pt x="8931" y="5374"/>
                    <a:pt x="8931" y="4259"/>
                  </a:cubicBezTo>
                  <a:cubicBezTo>
                    <a:pt x="8931" y="3143"/>
                    <a:pt x="9722" y="2231"/>
                    <a:pt x="10701" y="223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GOALS"/>
          <p:cNvSpPr/>
          <p:nvPr/>
        </p:nvSpPr>
        <p:spPr>
          <a:xfrm>
            <a:off x="12643727" y="6113433"/>
            <a:ext cx="5179992" cy="2608030"/>
          </a:xfrm>
          <a:prstGeom prst="roundRect">
            <a:avLst>
              <a:gd name="adj" fmla="val 7620"/>
            </a:avLst>
          </a:prstGeom>
          <a:solidFill>
            <a:srgbClr val="929292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6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GOALS</a:t>
            </a:r>
          </a:p>
        </p:txBody>
      </p:sp>
      <p:sp>
        <p:nvSpPr>
          <p:cNvPr id="2088" name="Double Arrow"/>
          <p:cNvSpPr/>
          <p:nvPr/>
        </p:nvSpPr>
        <p:spPr>
          <a:xfrm rot="16200000">
            <a:off x="6534380" y="7069398"/>
            <a:ext cx="3277986" cy="696099"/>
          </a:xfrm>
          <a:prstGeom prst="leftRightArrow">
            <a:avLst>
              <a:gd name="adj1" fmla="val 32000"/>
              <a:gd name="adj2" fmla="val 123105"/>
            </a:avLst>
          </a:prstGeom>
          <a:solidFill>
            <a:srgbClr val="4F6679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089" name="Willpower"/>
          <p:cNvSpPr/>
          <p:nvPr/>
        </p:nvSpPr>
        <p:spPr>
          <a:xfrm rot="1200000">
            <a:off x="7006479" y="3663726"/>
            <a:ext cx="6404983" cy="3738560"/>
          </a:xfrm>
          <a:prstGeom prst="rightArrow">
            <a:avLst>
              <a:gd name="adj1" fmla="val 32823"/>
              <a:gd name="adj2" fmla="val 75909"/>
            </a:avLst>
          </a:prstGeom>
          <a:solidFill>
            <a:srgbClr val="A4949D">
              <a:alpha val="50000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Willpower</a:t>
            </a:r>
          </a:p>
        </p:txBody>
      </p:sp>
      <p:sp>
        <p:nvSpPr>
          <p:cNvPr id="2090" name="Way-power"/>
          <p:cNvSpPr/>
          <p:nvPr/>
        </p:nvSpPr>
        <p:spPr>
          <a:xfrm rot="20400000">
            <a:off x="7007878" y="7628368"/>
            <a:ext cx="6402228" cy="3739339"/>
          </a:xfrm>
          <a:prstGeom prst="rightArrow">
            <a:avLst>
              <a:gd name="adj1" fmla="val 32823"/>
              <a:gd name="adj2" fmla="val 73866"/>
            </a:avLst>
          </a:prstGeom>
          <a:solidFill>
            <a:srgbClr val="4F6679">
              <a:alpha val="71709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Way-power</a:t>
            </a:r>
          </a:p>
        </p:txBody>
      </p:sp>
      <p:sp>
        <p:nvSpPr>
          <p:cNvPr id="2091" name="Gwinn &amp; Hellman (2018).  Hope Rising: How the Science of Hope Can Change Your Life. Morgan James Publishing: New York."/>
          <p:cNvSpPr txBox="1"/>
          <p:nvPr/>
        </p:nvSpPr>
        <p:spPr>
          <a:xfrm>
            <a:off x="18605735" y="13242139"/>
            <a:ext cx="10191497" cy="358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Gwinn &amp; Hellman (2018).  Hope Rising: How the Science of Hope Can Change Your Life. Morgan James Publishing: New York.</a:t>
            </a:r>
          </a:p>
        </p:txBody>
      </p:sp>
      <p:sp>
        <p:nvSpPr>
          <p:cNvPr id="2092" name="Hope Theory"/>
          <p:cNvSpPr txBox="1"/>
          <p:nvPr/>
        </p:nvSpPr>
        <p:spPr>
          <a:xfrm>
            <a:off x="4845595" y="716248"/>
            <a:ext cx="14692810" cy="2286001"/>
          </a:xfrm>
          <a:prstGeom prst="rect">
            <a:avLst/>
          </a:prstGeom>
          <a:ln w="12700">
            <a:miter lim="400000"/>
          </a:ln>
          <a:effectLst>
            <a:outerShdw blurRad="25400" dist="25690" dir="5400000" rotWithShape="0">
              <a:srgbClr val="000000">
                <a:alpha val="61012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11600" b="1" spc="-232"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t>Hope Theory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REDUCE PAIN"/>
          <p:cNvSpPr/>
          <p:nvPr/>
        </p:nvSpPr>
        <p:spPr>
          <a:xfrm>
            <a:off x="12643727" y="6113433"/>
            <a:ext cx="5179992" cy="2608030"/>
          </a:xfrm>
          <a:prstGeom prst="roundRect">
            <a:avLst>
              <a:gd name="adj" fmla="val 7620"/>
            </a:avLst>
          </a:prstGeom>
          <a:solidFill>
            <a:srgbClr val="929292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6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REDUCE PAIN</a:t>
            </a:r>
          </a:p>
        </p:txBody>
      </p:sp>
      <p:sp>
        <p:nvSpPr>
          <p:cNvPr id="2097" name="Double Arrow"/>
          <p:cNvSpPr/>
          <p:nvPr/>
        </p:nvSpPr>
        <p:spPr>
          <a:xfrm rot="16200000">
            <a:off x="6534380" y="7069398"/>
            <a:ext cx="3277986" cy="696099"/>
          </a:xfrm>
          <a:prstGeom prst="leftRightArrow">
            <a:avLst>
              <a:gd name="adj1" fmla="val 32000"/>
              <a:gd name="adj2" fmla="val 123105"/>
            </a:avLst>
          </a:prstGeom>
          <a:solidFill>
            <a:srgbClr val="4F6679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098" name="Willpower"/>
          <p:cNvSpPr/>
          <p:nvPr/>
        </p:nvSpPr>
        <p:spPr>
          <a:xfrm rot="1200000">
            <a:off x="7006479" y="3663726"/>
            <a:ext cx="6404983" cy="3738560"/>
          </a:xfrm>
          <a:prstGeom prst="rightArrow">
            <a:avLst>
              <a:gd name="adj1" fmla="val 32823"/>
              <a:gd name="adj2" fmla="val 75909"/>
            </a:avLst>
          </a:prstGeom>
          <a:solidFill>
            <a:srgbClr val="A4949D">
              <a:alpha val="50000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Willpower</a:t>
            </a:r>
          </a:p>
        </p:txBody>
      </p:sp>
      <p:sp>
        <p:nvSpPr>
          <p:cNvPr id="2099" name="Way-power"/>
          <p:cNvSpPr/>
          <p:nvPr/>
        </p:nvSpPr>
        <p:spPr>
          <a:xfrm rot="20400000">
            <a:off x="7007878" y="7628368"/>
            <a:ext cx="6402228" cy="3739339"/>
          </a:xfrm>
          <a:prstGeom prst="rightArrow">
            <a:avLst>
              <a:gd name="adj1" fmla="val 32823"/>
              <a:gd name="adj2" fmla="val 73866"/>
            </a:avLst>
          </a:prstGeom>
          <a:solidFill>
            <a:srgbClr val="4F6679">
              <a:alpha val="71709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Way-power</a:t>
            </a:r>
          </a:p>
        </p:txBody>
      </p:sp>
      <p:sp>
        <p:nvSpPr>
          <p:cNvPr id="2100" name="Gwinn &amp; Hellman (2018).  Hope Rising: How the Science of Hope Can Change Your Life. Morgan James Publishing: New York."/>
          <p:cNvSpPr txBox="1"/>
          <p:nvPr/>
        </p:nvSpPr>
        <p:spPr>
          <a:xfrm>
            <a:off x="18605735" y="13242139"/>
            <a:ext cx="10191497" cy="358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Gwinn &amp; Hellman (2018).  Hope Rising: How the Science of Hope Can Change Your Life. Morgan James Publishing: New York.</a:t>
            </a:r>
          </a:p>
        </p:txBody>
      </p:sp>
      <p:sp>
        <p:nvSpPr>
          <p:cNvPr id="2101" name="Hope Theory"/>
          <p:cNvSpPr txBox="1"/>
          <p:nvPr/>
        </p:nvSpPr>
        <p:spPr>
          <a:xfrm>
            <a:off x="4845595" y="716248"/>
            <a:ext cx="14692810" cy="2286001"/>
          </a:xfrm>
          <a:prstGeom prst="rect">
            <a:avLst/>
          </a:prstGeom>
          <a:ln w="12700">
            <a:miter lim="400000"/>
          </a:ln>
          <a:effectLst>
            <a:outerShdw blurRad="25400" dist="25690" dir="5400000" rotWithShape="0">
              <a:srgbClr val="000000">
                <a:alpha val="61012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11600" b="1" spc="-232"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t>Hope Theory</a:t>
            </a:r>
          </a:p>
        </p:txBody>
      </p:sp>
      <p:sp>
        <p:nvSpPr>
          <p:cNvPr id="2102" name="🚫"/>
          <p:cNvSpPr txBox="1"/>
          <p:nvPr/>
        </p:nvSpPr>
        <p:spPr>
          <a:xfrm>
            <a:off x="8908063" y="8128029"/>
            <a:ext cx="2391970" cy="287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 </a:t>
            </a:r>
            <a:r>
              <a:rPr sz="16600"/>
              <a:t>🚫</a:t>
            </a:r>
          </a:p>
        </p:txBody>
      </p:sp>
      <p:sp>
        <p:nvSpPr>
          <p:cNvPr id="2103" name="RAGE"/>
          <p:cNvSpPr/>
          <p:nvPr/>
        </p:nvSpPr>
        <p:spPr>
          <a:xfrm rot="1200000">
            <a:off x="8995907" y="5285394"/>
            <a:ext cx="3950447" cy="2139023"/>
          </a:xfrm>
          <a:prstGeom prst="rightArrow">
            <a:avLst>
              <a:gd name="adj1" fmla="val 32823"/>
              <a:gd name="adj2" fmla="val 81830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RAGE</a:t>
            </a:r>
          </a:p>
        </p:txBody>
      </p:sp>
      <p:sp>
        <p:nvSpPr>
          <p:cNvPr id="2104" name="DESPAIR"/>
          <p:cNvSpPr/>
          <p:nvPr/>
        </p:nvSpPr>
        <p:spPr>
          <a:xfrm rot="1200000">
            <a:off x="7136624" y="3867849"/>
            <a:ext cx="3950447" cy="2139024"/>
          </a:xfrm>
          <a:prstGeom prst="rightArrow">
            <a:avLst>
              <a:gd name="adj1" fmla="val 32823"/>
              <a:gd name="adj2" fmla="val 81830"/>
            </a:avLst>
          </a:prstGeom>
          <a:solidFill>
            <a:schemeClr val="accent5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DESPAIR</a:t>
            </a:r>
          </a:p>
        </p:txBody>
      </p:sp>
      <p:sp>
        <p:nvSpPr>
          <p:cNvPr id="2105" name="APATHY"/>
          <p:cNvSpPr/>
          <p:nvPr/>
        </p:nvSpPr>
        <p:spPr>
          <a:xfrm rot="1200000">
            <a:off x="5236664" y="2506833"/>
            <a:ext cx="3950447" cy="2139023"/>
          </a:xfrm>
          <a:prstGeom prst="rightArrow">
            <a:avLst>
              <a:gd name="adj1" fmla="val 32823"/>
              <a:gd name="adj2" fmla="val 81830"/>
            </a:avLst>
          </a:prstGeom>
          <a:solidFill>
            <a:schemeClr val="accent5">
              <a:hueOff val="-152895"/>
              <a:lumOff val="12368"/>
            </a:scheme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APATHY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1000" fill="hold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8" fill="hold" grpId="4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2" presetClass="entr" presetSubtype="8" fill="hold" grpId="5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8" grpId="2" animBg="1" advAuto="0"/>
      <p:bldP spid="2102" grpId="1" animBg="1" advAuto="0"/>
      <p:bldP spid="2103" grpId="3" animBg="1" advAuto="0"/>
      <p:bldP spid="2104" grpId="5" animBg="1" advAuto="0"/>
      <p:bldP spid="2105" grpId="4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" name="REDUCE PAIN"/>
          <p:cNvSpPr/>
          <p:nvPr/>
        </p:nvSpPr>
        <p:spPr>
          <a:xfrm>
            <a:off x="12643727" y="6113433"/>
            <a:ext cx="5179992" cy="2608030"/>
          </a:xfrm>
          <a:prstGeom prst="roundRect">
            <a:avLst>
              <a:gd name="adj" fmla="val 7620"/>
            </a:avLst>
          </a:prstGeom>
          <a:solidFill>
            <a:srgbClr val="929292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6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REDUCE PAIN</a:t>
            </a:r>
          </a:p>
        </p:txBody>
      </p:sp>
      <p:sp>
        <p:nvSpPr>
          <p:cNvPr id="2110" name="Double Arrow"/>
          <p:cNvSpPr/>
          <p:nvPr/>
        </p:nvSpPr>
        <p:spPr>
          <a:xfrm rot="16200000">
            <a:off x="6534380" y="7069398"/>
            <a:ext cx="3277986" cy="696099"/>
          </a:xfrm>
          <a:prstGeom prst="leftRightArrow">
            <a:avLst>
              <a:gd name="adj1" fmla="val 32000"/>
              <a:gd name="adj2" fmla="val 123105"/>
            </a:avLst>
          </a:prstGeom>
          <a:solidFill>
            <a:srgbClr val="4F6679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111" name="SUICIDE"/>
          <p:cNvSpPr/>
          <p:nvPr/>
        </p:nvSpPr>
        <p:spPr>
          <a:xfrm rot="20400000">
            <a:off x="7007878" y="7628368"/>
            <a:ext cx="6402228" cy="3739339"/>
          </a:xfrm>
          <a:prstGeom prst="rightArrow">
            <a:avLst>
              <a:gd name="adj1" fmla="val 32823"/>
              <a:gd name="adj2" fmla="val 73866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lvl="1" indent="228600" algn="ctr" defTabSz="821531">
              <a:lnSpc>
                <a:spcPct val="100000"/>
              </a:lnSpc>
              <a:spcBef>
                <a:spcPts val="0"/>
              </a:spcBef>
              <a:defRPr sz="65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SUICIDE</a:t>
            </a:r>
          </a:p>
        </p:txBody>
      </p:sp>
      <p:sp>
        <p:nvSpPr>
          <p:cNvPr id="2112" name="Gwinn &amp; Hellman (2018).  Hope Rising: How the Science of Hope Can Change Your Life. Morgan James Publishing: New York."/>
          <p:cNvSpPr txBox="1"/>
          <p:nvPr/>
        </p:nvSpPr>
        <p:spPr>
          <a:xfrm>
            <a:off x="18605735" y="13242139"/>
            <a:ext cx="10191497" cy="358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Gwinn &amp; Hellman (2018).  Hope Rising: How the Science of Hope Can Change Your Life. Morgan James Publishing: New York.</a:t>
            </a:r>
          </a:p>
        </p:txBody>
      </p:sp>
      <p:sp>
        <p:nvSpPr>
          <p:cNvPr id="2113" name="Hope Theory"/>
          <p:cNvSpPr txBox="1"/>
          <p:nvPr/>
        </p:nvSpPr>
        <p:spPr>
          <a:xfrm>
            <a:off x="4845595" y="716248"/>
            <a:ext cx="14692810" cy="2286001"/>
          </a:xfrm>
          <a:prstGeom prst="rect">
            <a:avLst/>
          </a:prstGeom>
          <a:ln w="12700">
            <a:miter lim="400000"/>
          </a:ln>
          <a:effectLst>
            <a:outerShdw blurRad="25400" dist="25690" dir="5400000" rotWithShape="0">
              <a:srgbClr val="000000">
                <a:alpha val="61012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11600" b="1" spc="-232"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t>Hope Theory</a:t>
            </a:r>
          </a:p>
        </p:txBody>
      </p:sp>
      <p:sp>
        <p:nvSpPr>
          <p:cNvPr id="2114" name="RAGE"/>
          <p:cNvSpPr/>
          <p:nvPr/>
        </p:nvSpPr>
        <p:spPr>
          <a:xfrm rot="1200000">
            <a:off x="8995907" y="5285394"/>
            <a:ext cx="3950447" cy="2139023"/>
          </a:xfrm>
          <a:prstGeom prst="rightArrow">
            <a:avLst>
              <a:gd name="adj1" fmla="val 32823"/>
              <a:gd name="adj2" fmla="val 81830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RAGE</a:t>
            </a:r>
          </a:p>
        </p:txBody>
      </p:sp>
      <p:sp>
        <p:nvSpPr>
          <p:cNvPr id="2115" name="DESPAIR"/>
          <p:cNvSpPr/>
          <p:nvPr/>
        </p:nvSpPr>
        <p:spPr>
          <a:xfrm rot="1200000">
            <a:off x="7136624" y="3867849"/>
            <a:ext cx="3950447" cy="2139024"/>
          </a:xfrm>
          <a:prstGeom prst="rightArrow">
            <a:avLst>
              <a:gd name="adj1" fmla="val 32823"/>
              <a:gd name="adj2" fmla="val 81830"/>
            </a:avLst>
          </a:prstGeom>
          <a:solidFill>
            <a:schemeClr val="accent5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DESPAIR</a:t>
            </a:r>
          </a:p>
        </p:txBody>
      </p:sp>
      <p:sp>
        <p:nvSpPr>
          <p:cNvPr id="2116" name="APATHY"/>
          <p:cNvSpPr/>
          <p:nvPr/>
        </p:nvSpPr>
        <p:spPr>
          <a:xfrm rot="1200000">
            <a:off x="5236664" y="2506833"/>
            <a:ext cx="3950447" cy="2139023"/>
          </a:xfrm>
          <a:prstGeom prst="rightArrow">
            <a:avLst>
              <a:gd name="adj1" fmla="val 32823"/>
              <a:gd name="adj2" fmla="val 81830"/>
            </a:avLst>
          </a:prstGeom>
          <a:solidFill>
            <a:schemeClr val="accent5">
              <a:hueOff val="-152895"/>
              <a:lumOff val="12368"/>
            </a:scheme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APATHY</a:t>
            </a:r>
          </a:p>
        </p:txBody>
      </p:sp>
      <p:grpSp>
        <p:nvGrpSpPr>
          <p:cNvPr id="2119" name="Group"/>
          <p:cNvGrpSpPr/>
          <p:nvPr/>
        </p:nvGrpSpPr>
        <p:grpSpPr>
          <a:xfrm>
            <a:off x="12155986" y="11323693"/>
            <a:ext cx="10524607" cy="1476122"/>
            <a:chOff x="0" y="0"/>
            <a:chExt cx="10524605" cy="1476121"/>
          </a:xfrm>
        </p:grpSpPr>
        <p:sp>
          <p:nvSpPr>
            <p:cNvPr id="2117" name="If we could solve that problem in some other way, would you still want to die?"/>
            <p:cNvSpPr/>
            <p:nvPr/>
          </p:nvSpPr>
          <p:spPr>
            <a:xfrm>
              <a:off x="69991" y="0"/>
              <a:ext cx="10454615" cy="1465113"/>
            </a:xfrm>
            <a:prstGeom prst="roundRect">
              <a:avLst>
                <a:gd name="adj" fmla="val 20452"/>
              </a:avLst>
            </a:prstGeom>
            <a:solidFill>
              <a:srgbClr val="A4949D">
                <a:alpha val="50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3000"/>
                </a:spcBef>
                <a:defRPr sz="3800" b="1" i="1">
                  <a:solidFill>
                    <a:srgbClr val="FFFFFF"/>
                  </a:solidFill>
                </a:defRPr>
              </a:lvl1pPr>
            </a:lstStyle>
            <a:p>
              <a:r>
                <a:t>If we could solve that problem in some other way, would you still want to die?</a:t>
              </a:r>
            </a:p>
          </p:txBody>
        </p:sp>
        <p:sp>
          <p:nvSpPr>
            <p:cNvPr id="2118" name="Shape"/>
            <p:cNvSpPr/>
            <p:nvPr/>
          </p:nvSpPr>
          <p:spPr>
            <a:xfrm>
              <a:off x="0" y="1092430"/>
              <a:ext cx="246935" cy="383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3" extrusionOk="0">
                  <a:moveTo>
                    <a:pt x="7758" y="0"/>
                  </a:moveTo>
                  <a:lnTo>
                    <a:pt x="7646" y="11255"/>
                  </a:lnTo>
                  <a:cubicBezTo>
                    <a:pt x="7889" y="13267"/>
                    <a:pt x="7235" y="15301"/>
                    <a:pt x="5711" y="17113"/>
                  </a:cubicBezTo>
                  <a:cubicBezTo>
                    <a:pt x="4366" y="18713"/>
                    <a:pt x="2400" y="20068"/>
                    <a:pt x="0" y="21049"/>
                  </a:cubicBezTo>
                  <a:cubicBezTo>
                    <a:pt x="3976" y="21600"/>
                    <a:pt x="8122" y="21374"/>
                    <a:pt x="11893" y="20400"/>
                  </a:cubicBezTo>
                  <a:cubicBezTo>
                    <a:pt x="15938" y="19356"/>
                    <a:pt x="19343" y="17507"/>
                    <a:pt x="21600" y="15131"/>
                  </a:cubicBezTo>
                  <a:lnTo>
                    <a:pt x="7758" y="0"/>
                  </a:lnTo>
                  <a:close/>
                </a:path>
              </a:pathLst>
            </a:custGeom>
            <a:solidFill>
              <a:srgbClr val="A4949D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104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2122" name="Group"/>
          <p:cNvGrpSpPr/>
          <p:nvPr/>
        </p:nvGrpSpPr>
        <p:grpSpPr>
          <a:xfrm>
            <a:off x="938553" y="11323693"/>
            <a:ext cx="10535620" cy="1476122"/>
            <a:chOff x="0" y="0"/>
            <a:chExt cx="10535618" cy="1476121"/>
          </a:xfrm>
        </p:grpSpPr>
        <p:sp>
          <p:nvSpPr>
            <p:cNvPr id="2120" name="What problem would suicide solve for you?"/>
            <p:cNvSpPr/>
            <p:nvPr/>
          </p:nvSpPr>
          <p:spPr>
            <a:xfrm>
              <a:off x="81004" y="0"/>
              <a:ext cx="10454615" cy="1465113"/>
            </a:xfrm>
            <a:prstGeom prst="roundRect">
              <a:avLst>
                <a:gd name="adj" fmla="val 20452"/>
              </a:avLst>
            </a:prstGeom>
            <a:solidFill>
              <a:srgbClr val="4F6679">
                <a:alpha val="71709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3000"/>
                </a:spcBef>
                <a:defRPr sz="3800" b="1" i="1">
                  <a:solidFill>
                    <a:srgbClr val="FFFFFF"/>
                  </a:solidFill>
                </a:defRPr>
              </a:lvl1pPr>
            </a:lstStyle>
            <a:p>
              <a:r>
                <a:t>What problem would suicide solve for you?</a:t>
              </a:r>
            </a:p>
          </p:txBody>
        </p:sp>
        <p:sp>
          <p:nvSpPr>
            <p:cNvPr id="2121" name="Shape"/>
            <p:cNvSpPr/>
            <p:nvPr/>
          </p:nvSpPr>
          <p:spPr>
            <a:xfrm>
              <a:off x="0" y="1092430"/>
              <a:ext cx="246935" cy="383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3" extrusionOk="0">
                  <a:moveTo>
                    <a:pt x="7758" y="0"/>
                  </a:moveTo>
                  <a:lnTo>
                    <a:pt x="7646" y="11255"/>
                  </a:lnTo>
                  <a:cubicBezTo>
                    <a:pt x="7889" y="13267"/>
                    <a:pt x="7235" y="15301"/>
                    <a:pt x="5711" y="17113"/>
                  </a:cubicBezTo>
                  <a:cubicBezTo>
                    <a:pt x="4366" y="18713"/>
                    <a:pt x="2400" y="20068"/>
                    <a:pt x="0" y="21049"/>
                  </a:cubicBezTo>
                  <a:cubicBezTo>
                    <a:pt x="3976" y="21600"/>
                    <a:pt x="8122" y="21374"/>
                    <a:pt x="11893" y="20400"/>
                  </a:cubicBezTo>
                  <a:cubicBezTo>
                    <a:pt x="15938" y="19356"/>
                    <a:pt x="19343" y="17507"/>
                    <a:pt x="21600" y="15131"/>
                  </a:cubicBezTo>
                  <a:lnTo>
                    <a:pt x="7758" y="0"/>
                  </a:lnTo>
                  <a:close/>
                </a:path>
              </a:pathLst>
            </a:custGeom>
            <a:solidFill>
              <a:srgbClr val="4F6679">
                <a:alpha val="717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104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pic>
        <p:nvPicPr>
          <p:cNvPr id="2123" name="Oval Oval" descr="Oval Oval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051315">
            <a:off x="3914365" y="2625051"/>
            <a:ext cx="15122250" cy="6135502"/>
          </a:xfrm>
          <a:prstGeom prst="rect">
            <a:avLst/>
          </a:prstGeom>
        </p:spPr>
      </p:pic>
      <p:sp>
        <p:nvSpPr>
          <p:cNvPr id="2125" name="Rectangle"/>
          <p:cNvSpPr/>
          <p:nvPr/>
        </p:nvSpPr>
        <p:spPr>
          <a:xfrm>
            <a:off x="-3657600" y="-484338"/>
            <a:ext cx="2375760" cy="18097499"/>
          </a:xfrm>
          <a:prstGeom prst="rect">
            <a:avLst/>
          </a:prstGeom>
          <a:solidFill>
            <a:srgbClr val="3484C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126" name="Rectangle"/>
          <p:cNvSpPr/>
          <p:nvPr/>
        </p:nvSpPr>
        <p:spPr>
          <a:xfrm>
            <a:off x="10591046" y="14351027"/>
            <a:ext cx="15784805" cy="7618233"/>
          </a:xfrm>
          <a:prstGeom prst="rect">
            <a:avLst/>
          </a:prstGeom>
          <a:solidFill>
            <a:srgbClr val="3484C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127" name="Shape"/>
          <p:cNvSpPr/>
          <p:nvPr/>
        </p:nvSpPr>
        <p:spPr>
          <a:xfrm>
            <a:off x="-5029200" y="14147827"/>
            <a:ext cx="9056259" cy="76182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185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37A8F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128" name="Rectangle"/>
          <p:cNvSpPr/>
          <p:nvPr/>
        </p:nvSpPr>
        <p:spPr>
          <a:xfrm>
            <a:off x="24866733" y="-884388"/>
            <a:ext cx="2514468" cy="18287999"/>
          </a:xfrm>
          <a:prstGeom prst="rect">
            <a:avLst/>
          </a:prstGeom>
          <a:solidFill>
            <a:srgbClr val="3197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129" name="Rectangle"/>
          <p:cNvSpPr/>
          <p:nvPr/>
        </p:nvSpPr>
        <p:spPr>
          <a:xfrm>
            <a:off x="50800" y="-3329138"/>
            <a:ext cx="26885835" cy="2381250"/>
          </a:xfrm>
          <a:prstGeom prst="rect">
            <a:avLst/>
          </a:prstGeom>
          <a:solidFill>
            <a:srgbClr val="37A8F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2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" grpId="1" animBg="1" advAuto="0"/>
      <p:bldP spid="2122" grpId="2" animBg="1" advAuto="0"/>
      <p:bldP spid="2123" grpId="3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The Difficult Question(s)"/>
          <p:cNvSpPr txBox="1">
            <a:spLocks noGrp="1"/>
          </p:cNvSpPr>
          <p:nvPr>
            <p:ph type="title"/>
          </p:nvPr>
        </p:nvSpPr>
        <p:spPr>
          <a:xfrm>
            <a:off x="6120779" y="2105993"/>
            <a:ext cx="12142442" cy="1433164"/>
          </a:xfrm>
          <a:prstGeom prst="rect">
            <a:avLst/>
          </a:prstGeom>
          <a:effectLst>
            <a:outerShdw blurRad="25400" dist="25690" dir="5400000" rotWithShape="0">
              <a:srgbClr val="000000">
                <a:alpha val="61012"/>
              </a:srgbClr>
            </a:outerShdw>
          </a:effectLst>
        </p:spPr>
        <p:txBody>
          <a:bodyPr/>
          <a:lstStyle>
            <a:lvl1pPr>
              <a:defRPr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t>The Difficult Question(s)</a:t>
            </a:r>
          </a:p>
        </p:txBody>
      </p:sp>
      <p:sp>
        <p:nvSpPr>
          <p:cNvPr id="2134" name="The literature supports two persistent approaches: Direct or Hierarchical…"/>
          <p:cNvSpPr txBox="1"/>
          <p:nvPr/>
        </p:nvSpPr>
        <p:spPr>
          <a:xfrm>
            <a:off x="2660329" y="3546451"/>
            <a:ext cx="19063342" cy="6169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7100"/>
            </a:pPr>
            <a:r>
              <a:t>The literature supports two </a:t>
            </a:r>
            <a:r>
              <a:rPr i="1"/>
              <a:t>persistent</a:t>
            </a:r>
            <a:r>
              <a:t> approaches: </a:t>
            </a:r>
            <a:r>
              <a:rPr i="1"/>
              <a:t>Direct </a:t>
            </a:r>
            <a:r>
              <a:t>or </a:t>
            </a:r>
            <a:r>
              <a:rPr i="1"/>
              <a:t>Hierarchical </a:t>
            </a:r>
          </a:p>
          <a:p>
            <a:pPr>
              <a:defRPr sz="7100"/>
            </a:pPr>
            <a:r>
              <a:t>Euphemisms are </a:t>
            </a:r>
            <a:r>
              <a:rPr b="1"/>
              <a:t>never recommended. </a:t>
            </a:r>
          </a:p>
        </p:txBody>
      </p:sp>
      <p:sp>
        <p:nvSpPr>
          <p:cNvPr id="2135" name="Adapted from Freedenthal, 2018"/>
          <p:cNvSpPr txBox="1"/>
          <p:nvPr/>
        </p:nvSpPr>
        <p:spPr>
          <a:xfrm>
            <a:off x="22227043" y="13798849"/>
            <a:ext cx="3605670" cy="386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Adapted from Freedenthal, 2018</a:t>
            </a:r>
          </a:p>
        </p:txBody>
      </p:sp>
      <p:sp>
        <p:nvSpPr>
          <p:cNvPr id="2136" name="Rectangle"/>
          <p:cNvSpPr/>
          <p:nvPr/>
        </p:nvSpPr>
        <p:spPr>
          <a:xfrm>
            <a:off x="0" y="-687538"/>
            <a:ext cx="2375760" cy="18097499"/>
          </a:xfrm>
          <a:prstGeom prst="rect">
            <a:avLst/>
          </a:prstGeom>
          <a:solidFill>
            <a:srgbClr val="4F66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137" name="Rectangle"/>
          <p:cNvSpPr/>
          <p:nvPr/>
        </p:nvSpPr>
        <p:spPr>
          <a:xfrm>
            <a:off x="6425446" y="10541028"/>
            <a:ext cx="15784805" cy="7618233"/>
          </a:xfrm>
          <a:prstGeom prst="rect">
            <a:avLst/>
          </a:prstGeom>
          <a:solidFill>
            <a:srgbClr val="4F66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138" name="Shape"/>
          <p:cNvSpPr/>
          <p:nvPr/>
        </p:nvSpPr>
        <p:spPr>
          <a:xfrm>
            <a:off x="-101600" y="10541028"/>
            <a:ext cx="9056259" cy="76182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185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4949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139" name="Joiner et al, 2009"/>
          <p:cNvSpPr txBox="1"/>
          <p:nvPr/>
        </p:nvSpPr>
        <p:spPr>
          <a:xfrm>
            <a:off x="18816212" y="12972120"/>
            <a:ext cx="2848154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Joiner et al, 2009</a:t>
            </a:r>
          </a:p>
        </p:txBody>
      </p:sp>
      <p:sp>
        <p:nvSpPr>
          <p:cNvPr id="2140" name="Rectangle"/>
          <p:cNvSpPr/>
          <p:nvPr/>
        </p:nvSpPr>
        <p:spPr>
          <a:xfrm>
            <a:off x="-457200" y="-916138"/>
            <a:ext cx="26885835" cy="2381250"/>
          </a:xfrm>
          <a:prstGeom prst="rect">
            <a:avLst/>
          </a:prstGeom>
          <a:solidFill>
            <a:srgbClr val="A4949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141" name="Rectangle"/>
          <p:cNvSpPr/>
          <p:nvPr/>
        </p:nvSpPr>
        <p:spPr>
          <a:xfrm>
            <a:off x="21971133" y="-782788"/>
            <a:ext cx="2514468" cy="18287999"/>
          </a:xfrm>
          <a:prstGeom prst="rect">
            <a:avLst/>
          </a:prstGeom>
          <a:solidFill>
            <a:srgbClr val="4F6679">
              <a:alpha val="717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Crisis Interventions for Suicidal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z="10192" b="1">
                <a:blipFill rotWithShape="1">
                  <a:blip r:embed="rId3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Crisis Interventions for Suicidality </a:t>
            </a:r>
          </a:p>
        </p:txBody>
      </p:sp>
      <p:sp>
        <p:nvSpPr>
          <p:cNvPr id="2146" name="Crisis intervention are the standard, but there is very little evidence of efficacy.…"/>
          <p:cNvSpPr txBox="1"/>
          <p:nvPr/>
        </p:nvSpPr>
        <p:spPr>
          <a:xfrm>
            <a:off x="12773716" y="3797536"/>
            <a:ext cx="10321137" cy="8616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1441979" lvl="1" indent="-806979" defTabSz="825500">
              <a:lnSpc>
                <a:spcPct val="100000"/>
              </a:lnSpc>
              <a:spcBef>
                <a:spcPts val="3000"/>
              </a:spcBef>
              <a:buSzPct val="125000"/>
              <a:buChar char="•"/>
              <a:defRPr sz="4500"/>
            </a:pPr>
            <a:r>
              <a:t>Crisis intervention are </a:t>
            </a:r>
            <a:r>
              <a:rPr i="1"/>
              <a:t>the standard</a:t>
            </a:r>
            <a:r>
              <a:t>, but there is very little evidence of efficacy. </a:t>
            </a:r>
          </a:p>
          <a:p>
            <a:pPr marL="1441979" lvl="1" indent="-806979" defTabSz="825500">
              <a:lnSpc>
                <a:spcPct val="100000"/>
              </a:lnSpc>
              <a:spcBef>
                <a:spcPts val="3000"/>
              </a:spcBef>
              <a:buSzPct val="125000"/>
              <a:buChar char="•"/>
              <a:defRPr sz="4500"/>
            </a:pPr>
            <a:r>
              <a:t>Best when used to intervene with suicidality that is occurring in response to a crisis (less so when suicidality IS the crisis).  </a:t>
            </a:r>
          </a:p>
          <a:p>
            <a:pPr marL="1441979" lvl="1" indent="-806979" defTabSz="825500">
              <a:lnSpc>
                <a:spcPct val="100000"/>
              </a:lnSpc>
              <a:spcBef>
                <a:spcPts val="3000"/>
              </a:spcBef>
              <a:buSzPct val="125000"/>
              <a:buChar char="•"/>
              <a:defRPr sz="4500"/>
            </a:pPr>
            <a:r>
              <a:t>Primary function is to connect a person to a live clinician </a:t>
            </a:r>
          </a:p>
        </p:txBody>
      </p:sp>
      <p:sp>
        <p:nvSpPr>
          <p:cNvPr id="2147" name="Alonzo &amp; Gearing, 2018"/>
          <p:cNvSpPr txBox="1"/>
          <p:nvPr/>
        </p:nvSpPr>
        <p:spPr>
          <a:xfrm>
            <a:off x="21000083" y="13227349"/>
            <a:ext cx="2657120" cy="386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1900"/>
            </a:lvl1pPr>
          </a:lstStyle>
          <a:p>
            <a:r>
              <a:t>Alonzo &amp; Gearing, 2018</a:t>
            </a:r>
          </a:p>
        </p:txBody>
      </p:sp>
      <p:sp>
        <p:nvSpPr>
          <p:cNvPr id="2148" name="HELP!…"/>
          <p:cNvSpPr txBox="1"/>
          <p:nvPr/>
        </p:nvSpPr>
        <p:spPr>
          <a:xfrm>
            <a:off x="7155685" y="8386628"/>
            <a:ext cx="1229488" cy="3849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000" b="1"/>
            </a:pPr>
            <a:r>
              <a:t>HELP!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000" b="1"/>
            </a:pPr>
            <a:r>
              <a:t>HELP!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000" b="1"/>
            </a:pPr>
            <a:r>
              <a:t>HELP!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000" b="1"/>
            </a:pPr>
            <a:r>
              <a:t>HELP!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000" b="1"/>
            </a:pPr>
            <a:r>
              <a:t>HELP!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000" b="1"/>
            </a:pPr>
            <a:r>
              <a:t>HELP!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000" b="1"/>
            </a:pPr>
            <a:r>
              <a:t>HELP!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000" b="1"/>
            </a:pPr>
            <a:r>
              <a:t>HELP!</a:t>
            </a:r>
          </a:p>
        </p:txBody>
      </p:sp>
      <p:grpSp>
        <p:nvGrpSpPr>
          <p:cNvPr id="2161" name="Group"/>
          <p:cNvGrpSpPr/>
          <p:nvPr/>
        </p:nvGrpSpPr>
        <p:grpSpPr>
          <a:xfrm>
            <a:off x="1081063" y="7495194"/>
            <a:ext cx="9202865" cy="8538560"/>
            <a:chOff x="0" y="0"/>
            <a:chExt cx="9202863" cy="8538558"/>
          </a:xfrm>
        </p:grpSpPr>
        <p:sp>
          <p:nvSpPr>
            <p:cNvPr id="2149" name="Shape"/>
            <p:cNvSpPr/>
            <p:nvPr/>
          </p:nvSpPr>
          <p:spPr>
            <a:xfrm>
              <a:off x="5367791" y="0"/>
              <a:ext cx="2643149" cy="5632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25" y="0"/>
                  </a:moveTo>
                  <a:cubicBezTo>
                    <a:pt x="2697" y="0"/>
                    <a:pt x="1765" y="194"/>
                    <a:pt x="1091" y="509"/>
                  </a:cubicBezTo>
                  <a:cubicBezTo>
                    <a:pt x="417" y="824"/>
                    <a:pt x="0" y="1259"/>
                    <a:pt x="0" y="1740"/>
                  </a:cubicBezTo>
                  <a:lnTo>
                    <a:pt x="0" y="19860"/>
                  </a:lnTo>
                  <a:cubicBezTo>
                    <a:pt x="0" y="20341"/>
                    <a:pt x="417" y="20776"/>
                    <a:pt x="1091" y="21091"/>
                  </a:cubicBezTo>
                  <a:cubicBezTo>
                    <a:pt x="1765" y="21406"/>
                    <a:pt x="2697" y="21600"/>
                    <a:pt x="3725" y="21600"/>
                  </a:cubicBezTo>
                  <a:lnTo>
                    <a:pt x="17875" y="21600"/>
                  </a:lnTo>
                  <a:cubicBezTo>
                    <a:pt x="18904" y="21600"/>
                    <a:pt x="19835" y="21406"/>
                    <a:pt x="20509" y="21091"/>
                  </a:cubicBezTo>
                  <a:cubicBezTo>
                    <a:pt x="21183" y="20776"/>
                    <a:pt x="21600" y="20341"/>
                    <a:pt x="21600" y="19860"/>
                  </a:cubicBezTo>
                  <a:lnTo>
                    <a:pt x="21600" y="1740"/>
                  </a:lnTo>
                  <a:cubicBezTo>
                    <a:pt x="21600" y="1259"/>
                    <a:pt x="21183" y="824"/>
                    <a:pt x="20509" y="509"/>
                  </a:cubicBezTo>
                  <a:cubicBezTo>
                    <a:pt x="19835" y="194"/>
                    <a:pt x="18904" y="0"/>
                    <a:pt x="17875" y="0"/>
                  </a:cubicBezTo>
                  <a:lnTo>
                    <a:pt x="3725" y="0"/>
                  </a:lnTo>
                  <a:close/>
                  <a:moveTo>
                    <a:pt x="1488" y="3136"/>
                  </a:moveTo>
                  <a:lnTo>
                    <a:pt x="20112" y="3136"/>
                  </a:lnTo>
                  <a:lnTo>
                    <a:pt x="20112" y="18468"/>
                  </a:lnTo>
                  <a:lnTo>
                    <a:pt x="1488" y="18468"/>
                  </a:lnTo>
                  <a:lnTo>
                    <a:pt x="1488" y="3136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2150" name="Circle"/>
            <p:cNvSpPr/>
            <p:nvPr/>
          </p:nvSpPr>
          <p:spPr>
            <a:xfrm>
              <a:off x="6467971" y="5016293"/>
              <a:ext cx="442789" cy="442790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grpSp>
          <p:nvGrpSpPr>
            <p:cNvPr id="2160" name="Group"/>
            <p:cNvGrpSpPr/>
            <p:nvPr/>
          </p:nvGrpSpPr>
          <p:grpSpPr>
            <a:xfrm>
              <a:off x="-1" y="2215178"/>
              <a:ext cx="9202865" cy="6323381"/>
              <a:chOff x="0" y="0"/>
              <a:chExt cx="9202863" cy="6323379"/>
            </a:xfrm>
          </p:grpSpPr>
          <p:grpSp>
            <p:nvGrpSpPr>
              <p:cNvPr id="2155" name="Group"/>
              <p:cNvGrpSpPr/>
              <p:nvPr/>
            </p:nvGrpSpPr>
            <p:grpSpPr>
              <a:xfrm rot="600000">
                <a:off x="7261177" y="131174"/>
                <a:ext cx="1733682" cy="2547385"/>
                <a:chOff x="0" y="0"/>
                <a:chExt cx="1733680" cy="2547383"/>
              </a:xfrm>
            </p:grpSpPr>
            <p:sp>
              <p:nvSpPr>
                <p:cNvPr id="2151" name="Rounded Rectangle"/>
                <p:cNvSpPr/>
                <p:nvPr/>
              </p:nvSpPr>
              <p:spPr>
                <a:xfrm rot="19500000">
                  <a:off x="41932" y="254370"/>
                  <a:ext cx="1036064" cy="47288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152" name="Rounded Rectangle"/>
                <p:cNvSpPr/>
                <p:nvPr/>
              </p:nvSpPr>
              <p:spPr>
                <a:xfrm rot="19500000">
                  <a:off x="142118" y="814364"/>
                  <a:ext cx="1155732" cy="47288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153" name="Rounded Rectangle"/>
                <p:cNvSpPr/>
                <p:nvPr/>
              </p:nvSpPr>
              <p:spPr>
                <a:xfrm rot="19500000">
                  <a:off x="447442" y="1303060"/>
                  <a:ext cx="1036064" cy="47288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154" name="Rounded Rectangle"/>
                <p:cNvSpPr/>
                <p:nvPr/>
              </p:nvSpPr>
              <p:spPr>
                <a:xfrm rot="19500000">
                  <a:off x="655685" y="1820129"/>
                  <a:ext cx="1036064" cy="47288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2158" name="Group"/>
              <p:cNvGrpSpPr/>
              <p:nvPr/>
            </p:nvGrpSpPr>
            <p:grpSpPr>
              <a:xfrm>
                <a:off x="4279306" y="487970"/>
                <a:ext cx="2173745" cy="3272940"/>
                <a:chOff x="0" y="0"/>
                <a:chExt cx="2173743" cy="3272939"/>
              </a:xfrm>
            </p:grpSpPr>
            <p:sp>
              <p:nvSpPr>
                <p:cNvPr id="2156" name="Shape"/>
                <p:cNvSpPr/>
                <p:nvPr/>
              </p:nvSpPr>
              <p:spPr>
                <a:xfrm>
                  <a:off x="675925" y="2582885"/>
                  <a:ext cx="1343823" cy="690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861" y="0"/>
                      </a:moveTo>
                      <a:lnTo>
                        <a:pt x="2442" y="13765"/>
                      </a:lnTo>
                      <a:lnTo>
                        <a:pt x="0" y="21600"/>
                      </a:lnTo>
                      <a:cubicBezTo>
                        <a:pt x="6156" y="20689"/>
                        <a:pt x="12213" y="18072"/>
                        <a:pt x="17992" y="13842"/>
                      </a:cubicBezTo>
                      <a:cubicBezTo>
                        <a:pt x="19218" y="12944"/>
                        <a:pt x="20406" y="11895"/>
                        <a:pt x="21600" y="10858"/>
                      </a:cubicBezTo>
                      <a:lnTo>
                        <a:pt x="13958" y="10858"/>
                      </a:lnTo>
                      <a:cubicBezTo>
                        <a:pt x="11936" y="10858"/>
                        <a:pt x="10104" y="9268"/>
                        <a:pt x="8778" y="6699"/>
                      </a:cubicBezTo>
                      <a:cubicBezTo>
                        <a:pt x="7844" y="4890"/>
                        <a:pt x="7183" y="2572"/>
                        <a:pt x="6861" y="0"/>
                      </a:cubicBezTo>
                      <a:close/>
                    </a:path>
                  </a:pathLst>
                </a:cu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157" name="Shape"/>
                <p:cNvSpPr/>
                <p:nvPr/>
              </p:nvSpPr>
              <p:spPr>
                <a:xfrm>
                  <a:off x="0" y="-1"/>
                  <a:ext cx="2173744" cy="32729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4" h="21531" extrusionOk="0">
                      <a:moveTo>
                        <a:pt x="20449" y="163"/>
                      </a:moveTo>
                      <a:cubicBezTo>
                        <a:pt x="21139" y="457"/>
                        <a:pt x="21349" y="1029"/>
                        <a:pt x="21252" y="1556"/>
                      </a:cubicBezTo>
                      <a:cubicBezTo>
                        <a:pt x="21075" y="2516"/>
                        <a:pt x="20016" y="3257"/>
                        <a:pt x="18805" y="3789"/>
                      </a:cubicBezTo>
                      <a:cubicBezTo>
                        <a:pt x="17590" y="4324"/>
                        <a:pt x="16209" y="4674"/>
                        <a:pt x="14979" y="5182"/>
                      </a:cubicBezTo>
                      <a:cubicBezTo>
                        <a:pt x="14063" y="5559"/>
                        <a:pt x="13232" y="6023"/>
                        <a:pt x="12509" y="6557"/>
                      </a:cubicBezTo>
                      <a:cubicBezTo>
                        <a:pt x="13374" y="8139"/>
                        <a:pt x="13984" y="9778"/>
                        <a:pt x="14337" y="11446"/>
                      </a:cubicBezTo>
                      <a:cubicBezTo>
                        <a:pt x="14690" y="13118"/>
                        <a:pt x="14781" y="14821"/>
                        <a:pt x="14295" y="16479"/>
                      </a:cubicBezTo>
                      <a:cubicBezTo>
                        <a:pt x="13692" y="18537"/>
                        <a:pt x="12101" y="20498"/>
                        <a:pt x="9217" y="21227"/>
                      </a:cubicBezTo>
                      <a:cubicBezTo>
                        <a:pt x="8317" y="21454"/>
                        <a:pt x="7377" y="21527"/>
                        <a:pt x="6416" y="21531"/>
                      </a:cubicBezTo>
                      <a:cubicBezTo>
                        <a:pt x="5484" y="21535"/>
                        <a:pt x="4525" y="21475"/>
                        <a:pt x="3558" y="21369"/>
                      </a:cubicBezTo>
                      <a:cubicBezTo>
                        <a:pt x="2438" y="21246"/>
                        <a:pt x="1330" y="21038"/>
                        <a:pt x="646" y="20445"/>
                      </a:cubicBezTo>
                      <a:cubicBezTo>
                        <a:pt x="-251" y="19667"/>
                        <a:pt x="-14" y="18595"/>
                        <a:pt x="186" y="17602"/>
                      </a:cubicBezTo>
                      <a:cubicBezTo>
                        <a:pt x="298" y="17050"/>
                        <a:pt x="376" y="16494"/>
                        <a:pt x="467" y="15940"/>
                      </a:cubicBezTo>
                      <a:cubicBezTo>
                        <a:pt x="565" y="15346"/>
                        <a:pt x="678" y="14753"/>
                        <a:pt x="790" y="14160"/>
                      </a:cubicBezTo>
                      <a:cubicBezTo>
                        <a:pt x="1003" y="13030"/>
                        <a:pt x="1213" y="11900"/>
                        <a:pt x="1424" y="10770"/>
                      </a:cubicBezTo>
                      <a:cubicBezTo>
                        <a:pt x="1776" y="8889"/>
                        <a:pt x="2190" y="6916"/>
                        <a:pt x="4076" y="5481"/>
                      </a:cubicBezTo>
                      <a:cubicBezTo>
                        <a:pt x="5162" y="4656"/>
                        <a:pt x="6621" y="4121"/>
                        <a:pt x="8073" y="3613"/>
                      </a:cubicBezTo>
                      <a:cubicBezTo>
                        <a:pt x="9606" y="3078"/>
                        <a:pt x="11154" y="2561"/>
                        <a:pt x="12698" y="2040"/>
                      </a:cubicBezTo>
                      <a:cubicBezTo>
                        <a:pt x="14178" y="1540"/>
                        <a:pt x="15655" y="1036"/>
                        <a:pt x="17128" y="527"/>
                      </a:cubicBezTo>
                      <a:cubicBezTo>
                        <a:pt x="17593" y="320"/>
                        <a:pt x="18099" y="178"/>
                        <a:pt x="18631" y="86"/>
                      </a:cubicBezTo>
                      <a:cubicBezTo>
                        <a:pt x="19229" y="-17"/>
                        <a:pt x="19915" y="-65"/>
                        <a:pt x="20449" y="163"/>
                      </a:cubicBezTo>
                      <a:close/>
                    </a:path>
                  </a:pathLst>
                </a:cu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sp>
            <p:nvSpPr>
              <p:cNvPr id="2159" name="Shape"/>
              <p:cNvSpPr/>
              <p:nvPr/>
            </p:nvSpPr>
            <p:spPr>
              <a:xfrm>
                <a:off x="0" y="1875545"/>
                <a:ext cx="5204926" cy="44478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907" y="0"/>
                    </a:moveTo>
                    <a:lnTo>
                      <a:pt x="0" y="10791"/>
                    </a:lnTo>
                    <a:lnTo>
                      <a:pt x="0" y="21600"/>
                    </a:lnTo>
                    <a:lnTo>
                      <a:pt x="2948" y="21600"/>
                    </a:lnTo>
                    <a:lnTo>
                      <a:pt x="21600" y="10504"/>
                    </a:lnTo>
                    <a:lnTo>
                      <a:pt x="17907" y="0"/>
                    </a:lnTo>
                    <a:close/>
                  </a:path>
                </a:pathLst>
              </a:custGeom>
              <a:solidFill>
                <a:srgbClr val="4F66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</p:grpSp>
      </p:grpSp>
      <p:grpSp>
        <p:nvGrpSpPr>
          <p:cNvPr id="2164" name="Group"/>
          <p:cNvGrpSpPr/>
          <p:nvPr/>
        </p:nvGrpSpPr>
        <p:grpSpPr>
          <a:xfrm>
            <a:off x="3246660" y="3569298"/>
            <a:ext cx="4526355" cy="1929727"/>
            <a:chOff x="0" y="0"/>
            <a:chExt cx="4526353" cy="1929726"/>
          </a:xfrm>
        </p:grpSpPr>
        <p:sp>
          <p:nvSpPr>
            <p:cNvPr id="2162" name="Shape"/>
            <p:cNvSpPr/>
            <p:nvPr/>
          </p:nvSpPr>
          <p:spPr>
            <a:xfrm>
              <a:off x="-1" y="0"/>
              <a:ext cx="4526355" cy="192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extrusionOk="0">
                  <a:moveTo>
                    <a:pt x="2504" y="0"/>
                  </a:moveTo>
                  <a:cubicBezTo>
                    <a:pt x="2147" y="35"/>
                    <a:pt x="1874" y="48"/>
                    <a:pt x="1643" y="92"/>
                  </a:cubicBezTo>
                  <a:cubicBezTo>
                    <a:pt x="1414" y="135"/>
                    <a:pt x="1226" y="208"/>
                    <a:pt x="1033" y="345"/>
                  </a:cubicBezTo>
                  <a:cubicBezTo>
                    <a:pt x="821" y="526"/>
                    <a:pt x="632" y="814"/>
                    <a:pt x="476" y="1179"/>
                  </a:cubicBezTo>
                  <a:cubicBezTo>
                    <a:pt x="321" y="1544"/>
                    <a:pt x="198" y="1986"/>
                    <a:pt x="121" y="2483"/>
                  </a:cubicBezTo>
                  <a:cubicBezTo>
                    <a:pt x="61" y="2920"/>
                    <a:pt x="28" y="3342"/>
                    <a:pt x="13" y="3860"/>
                  </a:cubicBezTo>
                  <a:cubicBezTo>
                    <a:pt x="-3" y="4399"/>
                    <a:pt x="-1" y="5039"/>
                    <a:pt x="1" y="5880"/>
                  </a:cubicBezTo>
                  <a:lnTo>
                    <a:pt x="1" y="8598"/>
                  </a:lnTo>
                  <a:cubicBezTo>
                    <a:pt x="-1" y="9452"/>
                    <a:pt x="-3" y="10095"/>
                    <a:pt x="13" y="10636"/>
                  </a:cubicBezTo>
                  <a:cubicBezTo>
                    <a:pt x="28" y="11156"/>
                    <a:pt x="61" y="11576"/>
                    <a:pt x="121" y="12013"/>
                  </a:cubicBezTo>
                  <a:cubicBezTo>
                    <a:pt x="198" y="12510"/>
                    <a:pt x="321" y="12952"/>
                    <a:pt x="476" y="13317"/>
                  </a:cubicBezTo>
                  <a:cubicBezTo>
                    <a:pt x="632" y="13682"/>
                    <a:pt x="821" y="13970"/>
                    <a:pt x="1033" y="14151"/>
                  </a:cubicBezTo>
                  <a:cubicBezTo>
                    <a:pt x="1226" y="14295"/>
                    <a:pt x="1413" y="14368"/>
                    <a:pt x="1643" y="14404"/>
                  </a:cubicBezTo>
                  <a:cubicBezTo>
                    <a:pt x="1681" y="14411"/>
                    <a:pt x="1745" y="14409"/>
                    <a:pt x="1786" y="14414"/>
                  </a:cubicBezTo>
                  <a:cubicBezTo>
                    <a:pt x="1873" y="14433"/>
                    <a:pt x="1959" y="14445"/>
                    <a:pt x="2049" y="14451"/>
                  </a:cubicBezTo>
                  <a:cubicBezTo>
                    <a:pt x="2155" y="14458"/>
                    <a:pt x="2265" y="14455"/>
                    <a:pt x="2373" y="14441"/>
                  </a:cubicBezTo>
                  <a:lnTo>
                    <a:pt x="18704" y="14441"/>
                  </a:lnTo>
                  <a:cubicBezTo>
                    <a:pt x="19063" y="14441"/>
                    <a:pt x="19332" y="14441"/>
                    <a:pt x="19562" y="14478"/>
                  </a:cubicBezTo>
                  <a:cubicBezTo>
                    <a:pt x="19791" y="14514"/>
                    <a:pt x="19982" y="14587"/>
                    <a:pt x="20176" y="14731"/>
                  </a:cubicBezTo>
                  <a:cubicBezTo>
                    <a:pt x="20387" y="14912"/>
                    <a:pt x="20576" y="15199"/>
                    <a:pt x="20732" y="15565"/>
                  </a:cubicBezTo>
                  <a:cubicBezTo>
                    <a:pt x="20889" y="15934"/>
                    <a:pt x="21010" y="16375"/>
                    <a:pt x="21087" y="16869"/>
                  </a:cubicBezTo>
                  <a:cubicBezTo>
                    <a:pt x="21182" y="17324"/>
                    <a:pt x="21250" y="17784"/>
                    <a:pt x="21315" y="18310"/>
                  </a:cubicBezTo>
                  <a:cubicBezTo>
                    <a:pt x="21358" y="18655"/>
                    <a:pt x="21402" y="19024"/>
                    <a:pt x="21446" y="19445"/>
                  </a:cubicBezTo>
                  <a:cubicBezTo>
                    <a:pt x="21513" y="20086"/>
                    <a:pt x="21558" y="20738"/>
                    <a:pt x="21590" y="21394"/>
                  </a:cubicBezTo>
                  <a:lnTo>
                    <a:pt x="21592" y="21600"/>
                  </a:lnTo>
                  <a:lnTo>
                    <a:pt x="21597" y="8625"/>
                  </a:lnTo>
                  <a:lnTo>
                    <a:pt x="21597" y="8000"/>
                  </a:lnTo>
                  <a:lnTo>
                    <a:pt x="21597" y="5907"/>
                  </a:lnTo>
                  <a:cubicBezTo>
                    <a:pt x="21597" y="5052"/>
                    <a:pt x="21596" y="4411"/>
                    <a:pt x="21582" y="3869"/>
                  </a:cubicBezTo>
                  <a:cubicBezTo>
                    <a:pt x="21567" y="3326"/>
                    <a:pt x="21539" y="2883"/>
                    <a:pt x="21477" y="2428"/>
                  </a:cubicBezTo>
                  <a:cubicBezTo>
                    <a:pt x="21400" y="1931"/>
                    <a:pt x="21278" y="1489"/>
                    <a:pt x="21122" y="1124"/>
                  </a:cubicBezTo>
                  <a:cubicBezTo>
                    <a:pt x="20966" y="759"/>
                    <a:pt x="20778" y="471"/>
                    <a:pt x="20566" y="290"/>
                  </a:cubicBezTo>
                  <a:cubicBezTo>
                    <a:pt x="20372" y="146"/>
                    <a:pt x="20181" y="73"/>
                    <a:pt x="19952" y="36"/>
                  </a:cubicBezTo>
                  <a:cubicBezTo>
                    <a:pt x="19722" y="0"/>
                    <a:pt x="19453" y="0"/>
                    <a:pt x="19094" y="0"/>
                  </a:cubicBezTo>
                  <a:lnTo>
                    <a:pt x="2516" y="0"/>
                  </a:lnTo>
                  <a:lnTo>
                    <a:pt x="2504" y="0"/>
                  </a:lnTo>
                  <a:close/>
                </a:path>
              </a:pathLst>
            </a:custGeom>
            <a:solidFill>
              <a:srgbClr val="4F6679">
                <a:alpha val="717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63" name="Crisis Hotline"/>
            <p:cNvSpPr txBox="1"/>
            <p:nvPr/>
          </p:nvSpPr>
          <p:spPr>
            <a:xfrm>
              <a:off x="181478" y="200213"/>
              <a:ext cx="4163402" cy="8578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5000" b="1">
                  <a:solidFill>
                    <a:srgbClr val="FFFFFF"/>
                  </a:solidFill>
                </a:defRPr>
              </a:lvl1pPr>
            </a:lstStyle>
            <a:p>
              <a:r>
                <a:t>Crisis Hotline</a:t>
              </a:r>
            </a:p>
          </p:txBody>
        </p:sp>
      </p:grpSp>
      <p:grpSp>
        <p:nvGrpSpPr>
          <p:cNvPr id="2167" name="Group"/>
          <p:cNvGrpSpPr/>
          <p:nvPr/>
        </p:nvGrpSpPr>
        <p:grpSpPr>
          <a:xfrm>
            <a:off x="7753334" y="4169695"/>
            <a:ext cx="4024088" cy="1929727"/>
            <a:chOff x="0" y="0"/>
            <a:chExt cx="4024086" cy="1929726"/>
          </a:xfrm>
        </p:grpSpPr>
        <p:sp>
          <p:nvSpPr>
            <p:cNvPr id="2165" name="Shape"/>
            <p:cNvSpPr/>
            <p:nvPr/>
          </p:nvSpPr>
          <p:spPr>
            <a:xfrm>
              <a:off x="0" y="0"/>
              <a:ext cx="3934385" cy="192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extrusionOk="0">
                  <a:moveTo>
                    <a:pt x="18717" y="0"/>
                  </a:moveTo>
                  <a:cubicBezTo>
                    <a:pt x="19131" y="0"/>
                    <a:pt x="19444" y="0"/>
                    <a:pt x="19708" y="37"/>
                  </a:cubicBezTo>
                  <a:cubicBezTo>
                    <a:pt x="19973" y="73"/>
                    <a:pt x="20189" y="147"/>
                    <a:pt x="20410" y="290"/>
                  </a:cubicBezTo>
                  <a:cubicBezTo>
                    <a:pt x="20654" y="471"/>
                    <a:pt x="20871" y="759"/>
                    <a:pt x="21050" y="1124"/>
                  </a:cubicBezTo>
                  <a:cubicBezTo>
                    <a:pt x="21229" y="1489"/>
                    <a:pt x="21370" y="1931"/>
                    <a:pt x="21459" y="2428"/>
                  </a:cubicBezTo>
                  <a:cubicBezTo>
                    <a:pt x="21529" y="2883"/>
                    <a:pt x="21566" y="3321"/>
                    <a:pt x="21583" y="3860"/>
                  </a:cubicBezTo>
                  <a:cubicBezTo>
                    <a:pt x="21600" y="4399"/>
                    <a:pt x="21597" y="5038"/>
                    <a:pt x="21597" y="5880"/>
                  </a:cubicBezTo>
                  <a:lnTo>
                    <a:pt x="21597" y="8598"/>
                  </a:lnTo>
                  <a:cubicBezTo>
                    <a:pt x="21597" y="9453"/>
                    <a:pt x="21600" y="10096"/>
                    <a:pt x="21583" y="10636"/>
                  </a:cubicBezTo>
                  <a:cubicBezTo>
                    <a:pt x="21566" y="11177"/>
                    <a:pt x="21529" y="11614"/>
                    <a:pt x="21459" y="12068"/>
                  </a:cubicBezTo>
                  <a:cubicBezTo>
                    <a:pt x="21370" y="12565"/>
                    <a:pt x="21229" y="13007"/>
                    <a:pt x="21050" y="13372"/>
                  </a:cubicBezTo>
                  <a:cubicBezTo>
                    <a:pt x="20871" y="13737"/>
                    <a:pt x="20654" y="14025"/>
                    <a:pt x="20410" y="14206"/>
                  </a:cubicBezTo>
                  <a:cubicBezTo>
                    <a:pt x="20187" y="14350"/>
                    <a:pt x="19973" y="14423"/>
                    <a:pt x="19708" y="14460"/>
                  </a:cubicBezTo>
                  <a:cubicBezTo>
                    <a:pt x="19664" y="14466"/>
                    <a:pt x="19591" y="14464"/>
                    <a:pt x="19544" y="14469"/>
                  </a:cubicBezTo>
                  <a:cubicBezTo>
                    <a:pt x="19443" y="14461"/>
                    <a:pt x="19347" y="14456"/>
                    <a:pt x="19241" y="14451"/>
                  </a:cubicBezTo>
                  <a:cubicBezTo>
                    <a:pt x="19135" y="14446"/>
                    <a:pt x="19020" y="14441"/>
                    <a:pt x="18882" y="14441"/>
                  </a:cubicBezTo>
                  <a:lnTo>
                    <a:pt x="18869" y="14441"/>
                  </a:lnTo>
                  <a:lnTo>
                    <a:pt x="3328" y="14441"/>
                  </a:lnTo>
                  <a:cubicBezTo>
                    <a:pt x="2915" y="14442"/>
                    <a:pt x="2606" y="14441"/>
                    <a:pt x="2341" y="14478"/>
                  </a:cubicBezTo>
                  <a:cubicBezTo>
                    <a:pt x="2077" y="14514"/>
                    <a:pt x="1858" y="14587"/>
                    <a:pt x="1635" y="14731"/>
                  </a:cubicBezTo>
                  <a:cubicBezTo>
                    <a:pt x="1392" y="14912"/>
                    <a:pt x="1175" y="15199"/>
                    <a:pt x="995" y="15565"/>
                  </a:cubicBezTo>
                  <a:cubicBezTo>
                    <a:pt x="814" y="15934"/>
                    <a:pt x="675" y="16375"/>
                    <a:pt x="586" y="16869"/>
                  </a:cubicBezTo>
                  <a:cubicBezTo>
                    <a:pt x="478" y="17324"/>
                    <a:pt x="399" y="17784"/>
                    <a:pt x="324" y="18310"/>
                  </a:cubicBezTo>
                  <a:cubicBezTo>
                    <a:pt x="275" y="18655"/>
                    <a:pt x="224" y="19024"/>
                    <a:pt x="174" y="19446"/>
                  </a:cubicBezTo>
                  <a:cubicBezTo>
                    <a:pt x="97" y="20086"/>
                    <a:pt x="45" y="20738"/>
                    <a:pt x="8" y="21394"/>
                  </a:cubicBezTo>
                  <a:lnTo>
                    <a:pt x="6" y="21600"/>
                  </a:lnTo>
                  <a:lnTo>
                    <a:pt x="0" y="8625"/>
                  </a:lnTo>
                  <a:lnTo>
                    <a:pt x="0" y="8000"/>
                  </a:lnTo>
                  <a:lnTo>
                    <a:pt x="0" y="5907"/>
                  </a:lnTo>
                  <a:cubicBezTo>
                    <a:pt x="0" y="5052"/>
                    <a:pt x="1" y="4411"/>
                    <a:pt x="18" y="3869"/>
                  </a:cubicBezTo>
                  <a:cubicBezTo>
                    <a:pt x="35" y="3327"/>
                    <a:pt x="67" y="2883"/>
                    <a:pt x="138" y="2428"/>
                  </a:cubicBezTo>
                  <a:cubicBezTo>
                    <a:pt x="226" y="1931"/>
                    <a:pt x="367" y="1489"/>
                    <a:pt x="546" y="1124"/>
                  </a:cubicBezTo>
                  <a:cubicBezTo>
                    <a:pt x="725" y="759"/>
                    <a:pt x="942" y="471"/>
                    <a:pt x="1186" y="290"/>
                  </a:cubicBezTo>
                  <a:cubicBezTo>
                    <a:pt x="1409" y="146"/>
                    <a:pt x="1628" y="73"/>
                    <a:pt x="1893" y="37"/>
                  </a:cubicBezTo>
                  <a:cubicBezTo>
                    <a:pt x="2157" y="0"/>
                    <a:pt x="2466" y="0"/>
                    <a:pt x="2879" y="0"/>
                  </a:cubicBezTo>
                  <a:lnTo>
                    <a:pt x="18704" y="0"/>
                  </a:lnTo>
                  <a:lnTo>
                    <a:pt x="18717" y="0"/>
                  </a:lnTo>
                  <a:close/>
                </a:path>
              </a:pathLst>
            </a:custGeom>
            <a:solidFill>
              <a:srgbClr val="A4949D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66" name="Crisis Centers"/>
            <p:cNvSpPr txBox="1"/>
            <p:nvPr/>
          </p:nvSpPr>
          <p:spPr>
            <a:xfrm>
              <a:off x="89702" y="229896"/>
              <a:ext cx="3934385" cy="709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4000" b="1">
                  <a:solidFill>
                    <a:srgbClr val="FFFFFF"/>
                  </a:solidFill>
                </a:defRPr>
              </a:lvl1pPr>
            </a:lstStyle>
            <a:p>
              <a:r>
                <a:t>Crisis Centers</a:t>
              </a:r>
            </a:p>
          </p:txBody>
        </p:sp>
      </p:grpSp>
      <p:grpSp>
        <p:nvGrpSpPr>
          <p:cNvPr id="2170" name="Group"/>
          <p:cNvGrpSpPr/>
          <p:nvPr/>
        </p:nvGrpSpPr>
        <p:grpSpPr>
          <a:xfrm>
            <a:off x="3838630" y="4843112"/>
            <a:ext cx="3934385" cy="1929728"/>
            <a:chOff x="0" y="0"/>
            <a:chExt cx="3934384" cy="1929726"/>
          </a:xfrm>
        </p:grpSpPr>
        <p:sp>
          <p:nvSpPr>
            <p:cNvPr id="2168" name="Shape"/>
            <p:cNvSpPr/>
            <p:nvPr/>
          </p:nvSpPr>
          <p:spPr>
            <a:xfrm>
              <a:off x="0" y="0"/>
              <a:ext cx="3934385" cy="192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extrusionOk="0">
                  <a:moveTo>
                    <a:pt x="2880" y="0"/>
                  </a:moveTo>
                  <a:cubicBezTo>
                    <a:pt x="2466" y="0"/>
                    <a:pt x="2153" y="0"/>
                    <a:pt x="1889" y="37"/>
                  </a:cubicBezTo>
                  <a:cubicBezTo>
                    <a:pt x="1624" y="73"/>
                    <a:pt x="1408" y="147"/>
                    <a:pt x="1187" y="290"/>
                  </a:cubicBezTo>
                  <a:cubicBezTo>
                    <a:pt x="943" y="471"/>
                    <a:pt x="726" y="759"/>
                    <a:pt x="547" y="1124"/>
                  </a:cubicBezTo>
                  <a:cubicBezTo>
                    <a:pt x="368" y="1489"/>
                    <a:pt x="227" y="1931"/>
                    <a:pt x="138" y="2428"/>
                  </a:cubicBezTo>
                  <a:cubicBezTo>
                    <a:pt x="68" y="2883"/>
                    <a:pt x="31" y="3321"/>
                    <a:pt x="14" y="3860"/>
                  </a:cubicBezTo>
                  <a:cubicBezTo>
                    <a:pt x="-3" y="4399"/>
                    <a:pt x="0" y="5038"/>
                    <a:pt x="0" y="5880"/>
                  </a:cubicBezTo>
                  <a:lnTo>
                    <a:pt x="0" y="8598"/>
                  </a:lnTo>
                  <a:cubicBezTo>
                    <a:pt x="0" y="9453"/>
                    <a:pt x="-3" y="10096"/>
                    <a:pt x="14" y="10636"/>
                  </a:cubicBezTo>
                  <a:cubicBezTo>
                    <a:pt x="31" y="11177"/>
                    <a:pt x="68" y="11614"/>
                    <a:pt x="138" y="12068"/>
                  </a:cubicBezTo>
                  <a:cubicBezTo>
                    <a:pt x="227" y="12565"/>
                    <a:pt x="368" y="13007"/>
                    <a:pt x="547" y="13372"/>
                  </a:cubicBezTo>
                  <a:cubicBezTo>
                    <a:pt x="726" y="13737"/>
                    <a:pt x="943" y="14025"/>
                    <a:pt x="1187" y="14206"/>
                  </a:cubicBezTo>
                  <a:cubicBezTo>
                    <a:pt x="1410" y="14350"/>
                    <a:pt x="1624" y="14423"/>
                    <a:pt x="1889" y="14460"/>
                  </a:cubicBezTo>
                  <a:cubicBezTo>
                    <a:pt x="1933" y="14466"/>
                    <a:pt x="2006" y="14464"/>
                    <a:pt x="2053" y="14469"/>
                  </a:cubicBezTo>
                  <a:cubicBezTo>
                    <a:pt x="2154" y="14461"/>
                    <a:pt x="2250" y="14456"/>
                    <a:pt x="2356" y="14451"/>
                  </a:cubicBezTo>
                  <a:cubicBezTo>
                    <a:pt x="2462" y="14446"/>
                    <a:pt x="2577" y="14441"/>
                    <a:pt x="2715" y="14441"/>
                  </a:cubicBezTo>
                  <a:lnTo>
                    <a:pt x="2728" y="14441"/>
                  </a:lnTo>
                  <a:lnTo>
                    <a:pt x="18269" y="14441"/>
                  </a:lnTo>
                  <a:cubicBezTo>
                    <a:pt x="18682" y="14442"/>
                    <a:pt x="18991" y="14441"/>
                    <a:pt x="19256" y="14478"/>
                  </a:cubicBezTo>
                  <a:cubicBezTo>
                    <a:pt x="19520" y="14514"/>
                    <a:pt x="19739" y="14587"/>
                    <a:pt x="19962" y="14731"/>
                  </a:cubicBezTo>
                  <a:cubicBezTo>
                    <a:pt x="20205" y="14912"/>
                    <a:pt x="20422" y="15199"/>
                    <a:pt x="20602" y="15565"/>
                  </a:cubicBezTo>
                  <a:cubicBezTo>
                    <a:pt x="20783" y="15934"/>
                    <a:pt x="20922" y="16375"/>
                    <a:pt x="21011" y="16869"/>
                  </a:cubicBezTo>
                  <a:cubicBezTo>
                    <a:pt x="21119" y="17324"/>
                    <a:pt x="21198" y="17784"/>
                    <a:pt x="21273" y="18310"/>
                  </a:cubicBezTo>
                  <a:cubicBezTo>
                    <a:pt x="21322" y="18655"/>
                    <a:pt x="21373" y="19024"/>
                    <a:pt x="21423" y="19446"/>
                  </a:cubicBezTo>
                  <a:cubicBezTo>
                    <a:pt x="21500" y="20086"/>
                    <a:pt x="21552" y="20738"/>
                    <a:pt x="21589" y="21394"/>
                  </a:cubicBezTo>
                  <a:lnTo>
                    <a:pt x="21591" y="21600"/>
                  </a:lnTo>
                  <a:lnTo>
                    <a:pt x="21597" y="8625"/>
                  </a:lnTo>
                  <a:lnTo>
                    <a:pt x="21597" y="8000"/>
                  </a:lnTo>
                  <a:lnTo>
                    <a:pt x="21597" y="5907"/>
                  </a:lnTo>
                  <a:cubicBezTo>
                    <a:pt x="21597" y="5052"/>
                    <a:pt x="21596" y="4411"/>
                    <a:pt x="21579" y="3869"/>
                  </a:cubicBezTo>
                  <a:cubicBezTo>
                    <a:pt x="21562" y="3327"/>
                    <a:pt x="21530" y="2883"/>
                    <a:pt x="21459" y="2428"/>
                  </a:cubicBezTo>
                  <a:cubicBezTo>
                    <a:pt x="21371" y="1931"/>
                    <a:pt x="21230" y="1489"/>
                    <a:pt x="21051" y="1124"/>
                  </a:cubicBezTo>
                  <a:cubicBezTo>
                    <a:pt x="20872" y="759"/>
                    <a:pt x="20655" y="471"/>
                    <a:pt x="20411" y="290"/>
                  </a:cubicBezTo>
                  <a:cubicBezTo>
                    <a:pt x="20188" y="146"/>
                    <a:pt x="19969" y="73"/>
                    <a:pt x="19704" y="37"/>
                  </a:cubicBezTo>
                  <a:cubicBezTo>
                    <a:pt x="19440" y="0"/>
                    <a:pt x="19131" y="0"/>
                    <a:pt x="18718" y="0"/>
                  </a:cubicBezTo>
                  <a:lnTo>
                    <a:pt x="2893" y="0"/>
                  </a:lnTo>
                  <a:lnTo>
                    <a:pt x="2880" y="0"/>
                  </a:lnTo>
                  <a:close/>
                </a:path>
              </a:pathLst>
            </a:custGeom>
            <a:solidFill>
              <a:srgbClr val="4F66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69" name="Online Crisis Intervention (new, very little data)"/>
            <p:cNvSpPr txBox="1"/>
            <p:nvPr/>
          </p:nvSpPr>
          <p:spPr>
            <a:xfrm>
              <a:off x="71971" y="209733"/>
              <a:ext cx="3642329" cy="804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2300" b="1">
                  <a:solidFill>
                    <a:srgbClr val="FFFFFF"/>
                  </a:solidFill>
                </a:defRPr>
              </a:lvl1pPr>
            </a:lstStyle>
            <a:p>
              <a:r>
                <a:t>Online Crisis Intervention (new, very little data)</a:t>
              </a:r>
            </a:p>
          </p:txBody>
        </p:sp>
      </p:grpSp>
      <p:grpSp>
        <p:nvGrpSpPr>
          <p:cNvPr id="2173" name="Group"/>
          <p:cNvGrpSpPr/>
          <p:nvPr/>
        </p:nvGrpSpPr>
        <p:grpSpPr>
          <a:xfrm>
            <a:off x="7753334" y="5447223"/>
            <a:ext cx="4732804" cy="1929727"/>
            <a:chOff x="0" y="0"/>
            <a:chExt cx="4732803" cy="1929726"/>
          </a:xfrm>
        </p:grpSpPr>
        <p:sp>
          <p:nvSpPr>
            <p:cNvPr id="2171" name="Shape"/>
            <p:cNvSpPr/>
            <p:nvPr/>
          </p:nvSpPr>
          <p:spPr>
            <a:xfrm>
              <a:off x="0" y="0"/>
              <a:ext cx="4732804" cy="192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extrusionOk="0">
                  <a:moveTo>
                    <a:pt x="19204" y="0"/>
                  </a:moveTo>
                  <a:cubicBezTo>
                    <a:pt x="19548" y="0"/>
                    <a:pt x="19808" y="0"/>
                    <a:pt x="20027" y="37"/>
                  </a:cubicBezTo>
                  <a:cubicBezTo>
                    <a:pt x="20247" y="73"/>
                    <a:pt x="20427" y="147"/>
                    <a:pt x="20611" y="290"/>
                  </a:cubicBezTo>
                  <a:cubicBezTo>
                    <a:pt x="20814" y="471"/>
                    <a:pt x="20994" y="759"/>
                    <a:pt x="21143" y="1124"/>
                  </a:cubicBezTo>
                  <a:cubicBezTo>
                    <a:pt x="21292" y="1489"/>
                    <a:pt x="21409" y="1931"/>
                    <a:pt x="21483" y="2428"/>
                  </a:cubicBezTo>
                  <a:cubicBezTo>
                    <a:pt x="21541" y="2883"/>
                    <a:pt x="21572" y="3321"/>
                    <a:pt x="21586" y="3860"/>
                  </a:cubicBezTo>
                  <a:cubicBezTo>
                    <a:pt x="21600" y="4399"/>
                    <a:pt x="21597" y="5038"/>
                    <a:pt x="21597" y="5880"/>
                  </a:cubicBezTo>
                  <a:lnTo>
                    <a:pt x="21597" y="8598"/>
                  </a:lnTo>
                  <a:cubicBezTo>
                    <a:pt x="21597" y="9453"/>
                    <a:pt x="21600" y="10096"/>
                    <a:pt x="21586" y="10636"/>
                  </a:cubicBezTo>
                  <a:cubicBezTo>
                    <a:pt x="21572" y="11177"/>
                    <a:pt x="21541" y="11614"/>
                    <a:pt x="21483" y="12068"/>
                  </a:cubicBezTo>
                  <a:cubicBezTo>
                    <a:pt x="21409" y="12565"/>
                    <a:pt x="21292" y="13007"/>
                    <a:pt x="21143" y="13372"/>
                  </a:cubicBezTo>
                  <a:cubicBezTo>
                    <a:pt x="20994" y="13737"/>
                    <a:pt x="20814" y="14025"/>
                    <a:pt x="20611" y="14206"/>
                  </a:cubicBezTo>
                  <a:cubicBezTo>
                    <a:pt x="20422" y="14354"/>
                    <a:pt x="20229" y="14438"/>
                    <a:pt x="20027" y="14460"/>
                  </a:cubicBezTo>
                  <a:cubicBezTo>
                    <a:pt x="19900" y="14474"/>
                    <a:pt x="19769" y="14460"/>
                    <a:pt x="19639" y="14451"/>
                  </a:cubicBezTo>
                  <a:cubicBezTo>
                    <a:pt x="19550" y="14445"/>
                    <a:pt x="19454" y="14440"/>
                    <a:pt x="19340" y="14441"/>
                  </a:cubicBezTo>
                  <a:lnTo>
                    <a:pt x="19329" y="14441"/>
                  </a:lnTo>
                  <a:lnTo>
                    <a:pt x="2766" y="14441"/>
                  </a:lnTo>
                  <a:cubicBezTo>
                    <a:pt x="2423" y="14442"/>
                    <a:pt x="2166" y="14441"/>
                    <a:pt x="1946" y="14478"/>
                  </a:cubicBezTo>
                  <a:cubicBezTo>
                    <a:pt x="1727" y="14514"/>
                    <a:pt x="1544" y="14587"/>
                    <a:pt x="1359" y="14731"/>
                  </a:cubicBezTo>
                  <a:cubicBezTo>
                    <a:pt x="1157" y="14912"/>
                    <a:pt x="977" y="15199"/>
                    <a:pt x="827" y="15565"/>
                  </a:cubicBezTo>
                  <a:cubicBezTo>
                    <a:pt x="677" y="15934"/>
                    <a:pt x="561" y="16375"/>
                    <a:pt x="488" y="16869"/>
                  </a:cubicBezTo>
                  <a:cubicBezTo>
                    <a:pt x="397" y="17324"/>
                    <a:pt x="332" y="17784"/>
                    <a:pt x="270" y="18310"/>
                  </a:cubicBezTo>
                  <a:cubicBezTo>
                    <a:pt x="229" y="18655"/>
                    <a:pt x="186" y="19024"/>
                    <a:pt x="144" y="19446"/>
                  </a:cubicBezTo>
                  <a:cubicBezTo>
                    <a:pt x="81" y="20086"/>
                    <a:pt x="37" y="20738"/>
                    <a:pt x="7" y="21394"/>
                  </a:cubicBezTo>
                  <a:lnTo>
                    <a:pt x="5" y="21600"/>
                  </a:lnTo>
                  <a:lnTo>
                    <a:pt x="0" y="8625"/>
                  </a:lnTo>
                  <a:lnTo>
                    <a:pt x="0" y="8000"/>
                  </a:lnTo>
                  <a:lnTo>
                    <a:pt x="0" y="5907"/>
                  </a:lnTo>
                  <a:cubicBezTo>
                    <a:pt x="0" y="5052"/>
                    <a:pt x="1" y="4411"/>
                    <a:pt x="15" y="3869"/>
                  </a:cubicBezTo>
                  <a:cubicBezTo>
                    <a:pt x="29" y="3327"/>
                    <a:pt x="56" y="2883"/>
                    <a:pt x="114" y="2428"/>
                  </a:cubicBezTo>
                  <a:cubicBezTo>
                    <a:pt x="188" y="1931"/>
                    <a:pt x="306" y="1489"/>
                    <a:pt x="454" y="1124"/>
                  </a:cubicBezTo>
                  <a:cubicBezTo>
                    <a:pt x="603" y="759"/>
                    <a:pt x="784" y="471"/>
                    <a:pt x="986" y="290"/>
                  </a:cubicBezTo>
                  <a:cubicBezTo>
                    <a:pt x="1171" y="146"/>
                    <a:pt x="1354" y="73"/>
                    <a:pt x="1573" y="37"/>
                  </a:cubicBezTo>
                  <a:cubicBezTo>
                    <a:pt x="1793" y="0"/>
                    <a:pt x="2050" y="0"/>
                    <a:pt x="2393" y="0"/>
                  </a:cubicBezTo>
                  <a:lnTo>
                    <a:pt x="19193" y="0"/>
                  </a:lnTo>
                  <a:lnTo>
                    <a:pt x="19204" y="0"/>
                  </a:lnTo>
                  <a:close/>
                </a:path>
              </a:pathLst>
            </a:custGeom>
            <a:solidFill>
              <a:srgbClr val="A4949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72" name="Mobile Methods (COPES)"/>
            <p:cNvSpPr txBox="1"/>
            <p:nvPr/>
          </p:nvSpPr>
          <p:spPr>
            <a:xfrm>
              <a:off x="89702" y="83065"/>
              <a:ext cx="4526359" cy="11809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500" b="1">
                  <a:solidFill>
                    <a:srgbClr val="FFFFFF"/>
                  </a:solidFill>
                </a:defRPr>
              </a:lvl1pPr>
            </a:lstStyle>
            <a:p>
              <a:r>
                <a:t>Mobile Methods (COPES)</a:t>
              </a:r>
            </a:p>
          </p:txBody>
        </p:sp>
      </p:grpSp>
      <p:grpSp>
        <p:nvGrpSpPr>
          <p:cNvPr id="2176" name="Group"/>
          <p:cNvGrpSpPr/>
          <p:nvPr/>
        </p:nvGrpSpPr>
        <p:grpSpPr>
          <a:xfrm>
            <a:off x="4187731" y="6116927"/>
            <a:ext cx="4287261" cy="1929727"/>
            <a:chOff x="0" y="0"/>
            <a:chExt cx="4287259" cy="1929726"/>
          </a:xfrm>
        </p:grpSpPr>
        <p:sp>
          <p:nvSpPr>
            <p:cNvPr id="2174" name="Shape"/>
            <p:cNvSpPr/>
            <p:nvPr/>
          </p:nvSpPr>
          <p:spPr>
            <a:xfrm>
              <a:off x="701976" y="-1"/>
              <a:ext cx="2883307" cy="1929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600" extrusionOk="0">
                  <a:moveTo>
                    <a:pt x="2406" y="0"/>
                  </a:moveTo>
                  <a:cubicBezTo>
                    <a:pt x="2062" y="0"/>
                    <a:pt x="1802" y="0"/>
                    <a:pt x="1583" y="37"/>
                  </a:cubicBezTo>
                  <a:cubicBezTo>
                    <a:pt x="1363" y="73"/>
                    <a:pt x="1183" y="147"/>
                    <a:pt x="999" y="290"/>
                  </a:cubicBezTo>
                  <a:cubicBezTo>
                    <a:pt x="797" y="471"/>
                    <a:pt x="616" y="759"/>
                    <a:pt x="468" y="1124"/>
                  </a:cubicBezTo>
                  <a:cubicBezTo>
                    <a:pt x="319" y="1489"/>
                    <a:pt x="202" y="1931"/>
                    <a:pt x="128" y="2428"/>
                  </a:cubicBezTo>
                  <a:cubicBezTo>
                    <a:pt x="70" y="2883"/>
                    <a:pt x="39" y="3321"/>
                    <a:pt x="25" y="3860"/>
                  </a:cubicBezTo>
                  <a:cubicBezTo>
                    <a:pt x="11" y="4399"/>
                    <a:pt x="14" y="5038"/>
                    <a:pt x="14" y="5880"/>
                  </a:cubicBezTo>
                  <a:lnTo>
                    <a:pt x="14" y="8598"/>
                  </a:lnTo>
                  <a:cubicBezTo>
                    <a:pt x="2" y="8947"/>
                    <a:pt x="-2" y="9290"/>
                    <a:pt x="0" y="9630"/>
                  </a:cubicBezTo>
                  <a:cubicBezTo>
                    <a:pt x="2" y="9970"/>
                    <a:pt x="11" y="10305"/>
                    <a:pt x="25" y="10636"/>
                  </a:cubicBezTo>
                  <a:cubicBezTo>
                    <a:pt x="47" y="11149"/>
                    <a:pt x="78" y="11604"/>
                    <a:pt x="128" y="12068"/>
                  </a:cubicBezTo>
                  <a:cubicBezTo>
                    <a:pt x="202" y="12565"/>
                    <a:pt x="319" y="13007"/>
                    <a:pt x="468" y="13372"/>
                  </a:cubicBezTo>
                  <a:cubicBezTo>
                    <a:pt x="616" y="13737"/>
                    <a:pt x="797" y="14025"/>
                    <a:pt x="999" y="14206"/>
                  </a:cubicBezTo>
                  <a:cubicBezTo>
                    <a:pt x="1184" y="14350"/>
                    <a:pt x="1363" y="14423"/>
                    <a:pt x="1583" y="14460"/>
                  </a:cubicBezTo>
                  <a:cubicBezTo>
                    <a:pt x="1619" y="14466"/>
                    <a:pt x="1680" y="14464"/>
                    <a:pt x="1719" y="14469"/>
                  </a:cubicBezTo>
                  <a:cubicBezTo>
                    <a:pt x="1803" y="14461"/>
                    <a:pt x="1883" y="14456"/>
                    <a:pt x="1971" y="14451"/>
                  </a:cubicBezTo>
                  <a:cubicBezTo>
                    <a:pt x="2059" y="14446"/>
                    <a:pt x="2154" y="14441"/>
                    <a:pt x="2269" y="14441"/>
                  </a:cubicBezTo>
                  <a:lnTo>
                    <a:pt x="2280" y="14441"/>
                  </a:lnTo>
                  <a:lnTo>
                    <a:pt x="18833" y="14441"/>
                  </a:lnTo>
                  <a:cubicBezTo>
                    <a:pt x="19176" y="14442"/>
                    <a:pt x="19433" y="14441"/>
                    <a:pt x="19653" y="14478"/>
                  </a:cubicBezTo>
                  <a:cubicBezTo>
                    <a:pt x="19872" y="14514"/>
                    <a:pt x="20054" y="14587"/>
                    <a:pt x="20240" y="14731"/>
                  </a:cubicBezTo>
                  <a:cubicBezTo>
                    <a:pt x="20442" y="14912"/>
                    <a:pt x="20622" y="15199"/>
                    <a:pt x="20771" y="15565"/>
                  </a:cubicBezTo>
                  <a:cubicBezTo>
                    <a:pt x="20922" y="15934"/>
                    <a:pt x="21037" y="16375"/>
                    <a:pt x="21111" y="16869"/>
                  </a:cubicBezTo>
                  <a:cubicBezTo>
                    <a:pt x="21201" y="17324"/>
                    <a:pt x="21267" y="17784"/>
                    <a:pt x="21329" y="18310"/>
                  </a:cubicBezTo>
                  <a:cubicBezTo>
                    <a:pt x="21369" y="18655"/>
                    <a:pt x="21412" y="19024"/>
                    <a:pt x="21454" y="19446"/>
                  </a:cubicBezTo>
                  <a:cubicBezTo>
                    <a:pt x="21518" y="20086"/>
                    <a:pt x="21561" y="20738"/>
                    <a:pt x="21591" y="21394"/>
                  </a:cubicBezTo>
                  <a:lnTo>
                    <a:pt x="21593" y="21600"/>
                  </a:lnTo>
                  <a:lnTo>
                    <a:pt x="21598" y="8625"/>
                  </a:lnTo>
                  <a:lnTo>
                    <a:pt x="21598" y="8000"/>
                  </a:lnTo>
                  <a:lnTo>
                    <a:pt x="21598" y="5907"/>
                  </a:lnTo>
                  <a:cubicBezTo>
                    <a:pt x="21598" y="5052"/>
                    <a:pt x="21597" y="4411"/>
                    <a:pt x="21583" y="3869"/>
                  </a:cubicBezTo>
                  <a:cubicBezTo>
                    <a:pt x="21569" y="3327"/>
                    <a:pt x="21542" y="2883"/>
                    <a:pt x="21484" y="2428"/>
                  </a:cubicBezTo>
                  <a:cubicBezTo>
                    <a:pt x="21410" y="1931"/>
                    <a:pt x="21293" y="1489"/>
                    <a:pt x="21144" y="1124"/>
                  </a:cubicBezTo>
                  <a:cubicBezTo>
                    <a:pt x="20995" y="759"/>
                    <a:pt x="20815" y="471"/>
                    <a:pt x="20612" y="290"/>
                  </a:cubicBezTo>
                  <a:cubicBezTo>
                    <a:pt x="20427" y="146"/>
                    <a:pt x="20245" y="73"/>
                    <a:pt x="20025" y="37"/>
                  </a:cubicBezTo>
                  <a:cubicBezTo>
                    <a:pt x="19806" y="0"/>
                    <a:pt x="19549" y="0"/>
                    <a:pt x="19206" y="0"/>
                  </a:cubicBezTo>
                  <a:lnTo>
                    <a:pt x="2417" y="0"/>
                  </a:lnTo>
                  <a:lnTo>
                    <a:pt x="2406" y="0"/>
                  </a:lnTo>
                  <a:close/>
                </a:path>
              </a:pathLst>
            </a:custGeom>
            <a:solidFill>
              <a:srgbClr val="4F6679">
                <a:alpha val="717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75" name="911"/>
            <p:cNvSpPr txBox="1"/>
            <p:nvPr/>
          </p:nvSpPr>
          <p:spPr>
            <a:xfrm>
              <a:off x="0" y="100739"/>
              <a:ext cx="4287260" cy="1130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6800" b="1">
                  <a:solidFill>
                    <a:srgbClr val="FFFFFF"/>
                  </a:solidFill>
                </a:defRPr>
              </a:lvl1pPr>
            </a:lstStyle>
            <a:p>
              <a:r>
                <a:t>911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3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2" presetClass="entr" presetSubtype="4" fill="hold" grpId="4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2" presetClass="entr" presetSubtype="4" fill="hold" grpId="5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00"/>
                            </p:stCondLst>
                            <p:childTnLst>
                              <p:par>
                                <p:cTn id="28" presetID="2" presetClass="entr" presetSubtype="4" fill="hold" grpId="6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8" grpId="1" animBg="1" advAuto="0"/>
      <p:bldP spid="2164" grpId="6" animBg="1" advAuto="0"/>
      <p:bldP spid="2167" grpId="5" animBg="1" advAuto="0"/>
      <p:bldP spid="2170" grpId="4" animBg="1" advAuto="0"/>
      <p:bldP spid="2173" grpId="3" animBg="1" advAuto="0"/>
      <p:bldP spid="2176" grpId="2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0" name="Direct or hierarchical screening question"/>
          <p:cNvSpPr txBox="1"/>
          <p:nvPr/>
        </p:nvSpPr>
        <p:spPr>
          <a:xfrm>
            <a:off x="13143050" y="4220679"/>
            <a:ext cx="9895301" cy="696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Direct or hierarchical screening question</a:t>
            </a:r>
          </a:p>
        </p:txBody>
      </p:sp>
      <p:sp>
        <p:nvSpPr>
          <p:cNvPr id="2181" name="Who should screen?  EVERYONE."/>
          <p:cNvSpPr txBox="1">
            <a:spLocks noGrp="1"/>
          </p:cNvSpPr>
          <p:nvPr>
            <p:ph type="title"/>
          </p:nvPr>
        </p:nvSpPr>
        <p:spPr>
          <a:xfrm>
            <a:off x="-904777" y="-78685"/>
            <a:ext cx="27025902" cy="3745252"/>
          </a:xfrm>
          <a:prstGeom prst="rect">
            <a:avLst/>
          </a:prstGeom>
        </p:spPr>
        <p:txBody>
          <a:bodyPr anchor="ctr"/>
          <a:lstStyle>
            <a:lvl1pPr algn="ctr" defTabSz="825500">
              <a:lnSpc>
                <a:spcPct val="100000"/>
              </a:lnSpc>
              <a:defRPr sz="11200" spc="0"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t>Who should screen?  EVERYONE. </a:t>
            </a:r>
          </a:p>
        </p:txBody>
      </p:sp>
      <p:sp>
        <p:nvSpPr>
          <p:cNvPr id="2182" name="Social Workers…"/>
          <p:cNvSpPr/>
          <p:nvPr/>
        </p:nvSpPr>
        <p:spPr>
          <a:xfrm>
            <a:off x="1230251" y="3147058"/>
            <a:ext cx="9499127" cy="9499125"/>
          </a:xfrm>
          <a:prstGeom prst="ellipse">
            <a:avLst/>
          </a:prstGeom>
          <a:solidFill>
            <a:srgbClr val="4F6679">
              <a:alpha val="71709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457200">
              <a:lnSpc>
                <a:spcPct val="80000"/>
              </a:lnSpc>
              <a:spcBef>
                <a:spcPts val="0"/>
              </a:spcBef>
              <a:defRPr sz="5000" b="1" i="1">
                <a:solidFill>
                  <a:srgbClr val="FFFFFF"/>
                </a:solidFill>
              </a:defRPr>
            </a:pPr>
            <a:r>
              <a:t>Social Workers</a:t>
            </a:r>
          </a:p>
          <a:p>
            <a:pPr algn="ctr" defTabSz="457200">
              <a:lnSpc>
                <a:spcPct val="80000"/>
              </a:lnSpc>
              <a:spcBef>
                <a:spcPts val="0"/>
              </a:spcBef>
              <a:defRPr sz="5000" b="1" i="1">
                <a:solidFill>
                  <a:srgbClr val="FFFFFF"/>
                </a:solidFill>
              </a:defRPr>
            </a:pPr>
            <a:r>
              <a:t>Counselors</a:t>
            </a:r>
          </a:p>
          <a:p>
            <a:pPr algn="ctr" defTabSz="457200">
              <a:lnSpc>
                <a:spcPct val="80000"/>
              </a:lnSpc>
              <a:spcBef>
                <a:spcPts val="0"/>
              </a:spcBef>
              <a:defRPr sz="5000" b="1" i="1">
                <a:solidFill>
                  <a:srgbClr val="FFFFFF"/>
                </a:solidFill>
              </a:defRPr>
            </a:pPr>
            <a:r>
              <a:t>Law enforcement</a:t>
            </a:r>
          </a:p>
          <a:p>
            <a:pPr algn="ctr" defTabSz="457200">
              <a:lnSpc>
                <a:spcPct val="80000"/>
              </a:lnSpc>
              <a:spcBef>
                <a:spcPts val="0"/>
              </a:spcBef>
              <a:defRPr sz="5000" b="1" i="1">
                <a:solidFill>
                  <a:srgbClr val="FFFFFF"/>
                </a:solidFill>
              </a:defRPr>
            </a:pPr>
            <a:r>
              <a:t>Firefighters</a:t>
            </a:r>
          </a:p>
          <a:p>
            <a:pPr algn="ctr" defTabSz="457200">
              <a:lnSpc>
                <a:spcPct val="80000"/>
              </a:lnSpc>
              <a:spcBef>
                <a:spcPts val="0"/>
              </a:spcBef>
              <a:defRPr sz="5000" b="1" i="1">
                <a:solidFill>
                  <a:srgbClr val="FFFFFF"/>
                </a:solidFill>
              </a:defRPr>
            </a:pPr>
            <a:r>
              <a:t>EMS</a:t>
            </a:r>
          </a:p>
          <a:p>
            <a:pPr algn="ctr" defTabSz="457200">
              <a:lnSpc>
                <a:spcPct val="80000"/>
              </a:lnSpc>
              <a:spcBef>
                <a:spcPts val="0"/>
              </a:spcBef>
              <a:defRPr sz="5000" b="1" i="1">
                <a:solidFill>
                  <a:srgbClr val="FFFFFF"/>
                </a:solidFill>
              </a:defRPr>
            </a:pPr>
            <a:r>
              <a:t>Doctors</a:t>
            </a:r>
          </a:p>
          <a:p>
            <a:pPr algn="ctr" defTabSz="457200">
              <a:lnSpc>
                <a:spcPct val="80000"/>
              </a:lnSpc>
              <a:spcBef>
                <a:spcPts val="0"/>
              </a:spcBef>
              <a:defRPr sz="5000" b="1" i="1">
                <a:solidFill>
                  <a:srgbClr val="FFFFFF"/>
                </a:solidFill>
              </a:defRPr>
            </a:pPr>
            <a:r>
              <a:t>Nurses</a:t>
            </a:r>
          </a:p>
          <a:p>
            <a:pPr algn="ctr" defTabSz="457200">
              <a:lnSpc>
                <a:spcPct val="80000"/>
              </a:lnSpc>
              <a:spcBef>
                <a:spcPts val="0"/>
              </a:spcBef>
              <a:defRPr sz="5000" b="1" i="1">
                <a:solidFill>
                  <a:srgbClr val="FFFFFF"/>
                </a:solidFill>
              </a:defRPr>
            </a:pPr>
            <a:r>
              <a:t>School Employees </a:t>
            </a:r>
          </a:p>
          <a:p>
            <a:pPr algn="ctr" defTabSz="457200">
              <a:lnSpc>
                <a:spcPct val="80000"/>
              </a:lnSpc>
              <a:spcBef>
                <a:spcPts val="0"/>
              </a:spcBef>
              <a:defRPr sz="5000" b="1" i="1">
                <a:solidFill>
                  <a:srgbClr val="FFFFFF"/>
                </a:solidFill>
              </a:defRPr>
            </a:pPr>
            <a:r>
              <a:t>Physical Therapists </a:t>
            </a:r>
          </a:p>
          <a:p>
            <a:pPr algn="ctr" defTabSz="457200">
              <a:lnSpc>
                <a:spcPct val="80000"/>
              </a:lnSpc>
              <a:spcBef>
                <a:spcPts val="0"/>
              </a:spcBef>
              <a:defRPr sz="5000" b="1" i="1">
                <a:solidFill>
                  <a:srgbClr val="FFFFFF"/>
                </a:solidFill>
              </a:defRPr>
            </a:pPr>
            <a:r>
              <a:t>Clergy </a:t>
            </a:r>
          </a:p>
          <a:p>
            <a:pPr algn="ctr" defTabSz="457200">
              <a:lnSpc>
                <a:spcPct val="80000"/>
              </a:lnSpc>
              <a:spcBef>
                <a:spcPts val="0"/>
              </a:spcBef>
              <a:defRPr sz="5000" b="1" i="1">
                <a:solidFill>
                  <a:srgbClr val="FFFFFF"/>
                </a:solidFill>
              </a:defRPr>
            </a:pPr>
            <a:r>
              <a:t>Pharmacists</a:t>
            </a:r>
          </a:p>
        </p:txBody>
      </p:sp>
      <p:grpSp>
        <p:nvGrpSpPr>
          <p:cNvPr id="2185" name="Group"/>
          <p:cNvGrpSpPr/>
          <p:nvPr/>
        </p:nvGrpSpPr>
        <p:grpSpPr>
          <a:xfrm>
            <a:off x="9790629" y="2941521"/>
            <a:ext cx="3707443" cy="3707443"/>
            <a:chOff x="0" y="0"/>
            <a:chExt cx="3707441" cy="3707441"/>
          </a:xfrm>
        </p:grpSpPr>
        <p:sp>
          <p:nvSpPr>
            <p:cNvPr id="2183" name="Quote Bubble"/>
            <p:cNvSpPr/>
            <p:nvPr/>
          </p:nvSpPr>
          <p:spPr>
            <a:xfrm rot="3600000">
              <a:off x="496703" y="496702"/>
              <a:ext cx="2714036" cy="2714037"/>
            </a:xfrm>
            <a:prstGeom prst="wedgeEllipseCallout">
              <a:avLst>
                <a:gd name="adj1" fmla="val 777"/>
                <a:gd name="adj2" fmla="val 60441"/>
              </a:avLst>
            </a:pr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2184" name="Q"/>
            <p:cNvSpPr/>
            <p:nvPr/>
          </p:nvSpPr>
          <p:spPr>
            <a:xfrm>
              <a:off x="741574" y="887947"/>
              <a:ext cx="2171230" cy="1628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lnSpc>
                  <a:spcPct val="100000"/>
                </a:lnSpc>
                <a:spcBef>
                  <a:spcPts val="0"/>
                </a:spcBef>
                <a:defRPr sz="12000" b="1" cap="all">
                  <a:solidFill>
                    <a:srgbClr val="FFFFFF"/>
                  </a:solidFill>
                </a:defRPr>
              </a:lvl1pPr>
            </a:lstStyle>
            <a:p>
              <a:r>
                <a:t>Q</a:t>
              </a:r>
            </a:p>
          </p:txBody>
        </p:sp>
      </p:grpSp>
      <p:grpSp>
        <p:nvGrpSpPr>
          <p:cNvPr id="2188" name="Group"/>
          <p:cNvGrpSpPr/>
          <p:nvPr/>
        </p:nvGrpSpPr>
        <p:grpSpPr>
          <a:xfrm>
            <a:off x="11160576" y="6619505"/>
            <a:ext cx="2895196" cy="2714037"/>
            <a:chOff x="0" y="0"/>
            <a:chExt cx="2895195" cy="2714035"/>
          </a:xfrm>
        </p:grpSpPr>
        <p:sp>
          <p:nvSpPr>
            <p:cNvPr id="2186" name="Quote Bubble"/>
            <p:cNvSpPr/>
            <p:nvPr/>
          </p:nvSpPr>
          <p:spPr>
            <a:xfrm rot="5400000">
              <a:off x="0" y="-1"/>
              <a:ext cx="2714036" cy="2714037"/>
            </a:xfrm>
            <a:prstGeom prst="wedgeEllipseCallout">
              <a:avLst>
                <a:gd name="adj1" fmla="val 777"/>
                <a:gd name="adj2" fmla="val 60441"/>
              </a:avLst>
            </a:pr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2187" name="P"/>
            <p:cNvSpPr/>
            <p:nvPr/>
          </p:nvSpPr>
          <p:spPr>
            <a:xfrm>
              <a:off x="723966" y="353594"/>
              <a:ext cx="2171230" cy="1628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lnSpc>
                  <a:spcPct val="100000"/>
                </a:lnSpc>
                <a:spcBef>
                  <a:spcPts val="0"/>
                </a:spcBef>
                <a:defRPr sz="12000" b="1" cap="all">
                  <a:solidFill>
                    <a:srgbClr val="FFFFFF"/>
                  </a:solidFill>
                </a:defRPr>
              </a:lvl1pPr>
            </a:lstStyle>
            <a:p>
              <a:r>
                <a:t>P</a:t>
              </a:r>
            </a:p>
          </p:txBody>
        </p:sp>
      </p:grpSp>
      <p:grpSp>
        <p:nvGrpSpPr>
          <p:cNvPr id="2191" name="Group"/>
          <p:cNvGrpSpPr/>
          <p:nvPr/>
        </p:nvGrpSpPr>
        <p:grpSpPr>
          <a:xfrm>
            <a:off x="9790542" y="9260643"/>
            <a:ext cx="3707617" cy="3707618"/>
            <a:chOff x="0" y="0"/>
            <a:chExt cx="3707616" cy="3707616"/>
          </a:xfrm>
        </p:grpSpPr>
        <p:sp>
          <p:nvSpPr>
            <p:cNvPr id="2189" name="Quote Bubble"/>
            <p:cNvSpPr/>
            <p:nvPr/>
          </p:nvSpPr>
          <p:spPr>
            <a:xfrm rot="7200606" flipH="1">
              <a:off x="496790" y="496790"/>
              <a:ext cx="2714037" cy="2714037"/>
            </a:xfrm>
            <a:prstGeom prst="wedgeEllipseCallout">
              <a:avLst>
                <a:gd name="adj1" fmla="val 777"/>
                <a:gd name="adj2" fmla="val 60441"/>
              </a:avLst>
            </a:pr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2190" name="R"/>
            <p:cNvSpPr/>
            <p:nvPr/>
          </p:nvSpPr>
          <p:spPr>
            <a:xfrm>
              <a:off x="1193460" y="813316"/>
              <a:ext cx="2171229" cy="16284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lnSpc>
                  <a:spcPct val="100000"/>
                </a:lnSpc>
                <a:spcBef>
                  <a:spcPts val="0"/>
                </a:spcBef>
                <a:defRPr sz="12000" b="1" cap="all">
                  <a:solidFill>
                    <a:srgbClr val="FFFFFF"/>
                  </a:solidFill>
                </a:defRPr>
              </a:lvl1pPr>
            </a:lstStyle>
            <a:p>
              <a:r>
                <a:t>R</a:t>
              </a:r>
            </a:p>
          </p:txBody>
        </p:sp>
      </p:grpSp>
      <p:sp>
        <p:nvSpPr>
          <p:cNvPr id="2192" name="“Will you……"/>
          <p:cNvSpPr txBox="1"/>
          <p:nvPr/>
        </p:nvSpPr>
        <p:spPr>
          <a:xfrm>
            <a:off x="14176940" y="6506472"/>
            <a:ext cx="8759247" cy="2940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000"/>
            </a:pPr>
            <a:r>
              <a:t>“Will you…</a:t>
            </a:r>
          </a:p>
          <a:p>
            <a:pPr>
              <a:defRPr sz="4000"/>
            </a:pPr>
            <a:r>
              <a:t>…go with me to get help? </a:t>
            </a:r>
          </a:p>
          <a:p>
            <a:pPr>
              <a:defRPr sz="4000"/>
            </a:pPr>
            <a:r>
              <a:t>…let me help you get help? </a:t>
            </a:r>
          </a:p>
        </p:txBody>
      </p:sp>
      <p:sp>
        <p:nvSpPr>
          <p:cNvPr id="2193" name="Take them to help, assist them in making arrangements, give a referral and seek commitment."/>
          <p:cNvSpPr txBox="1"/>
          <p:nvPr/>
        </p:nvSpPr>
        <p:spPr>
          <a:xfrm>
            <a:off x="13313303" y="10349020"/>
            <a:ext cx="9895300" cy="1797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Take them to help, assist them in making arrangements, give a referral and seek commitment.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"/>
          <p:cNvSpPr/>
          <p:nvPr/>
        </p:nvSpPr>
        <p:spPr>
          <a:xfrm>
            <a:off x="21143800" y="2785160"/>
            <a:ext cx="1391080" cy="2105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extrusionOk="0">
                <a:moveTo>
                  <a:pt x="6513" y="21538"/>
                </a:moveTo>
                <a:cubicBezTo>
                  <a:pt x="5526" y="21215"/>
                  <a:pt x="974" y="13463"/>
                  <a:pt x="71" y="11913"/>
                </a:cubicBezTo>
                <a:lnTo>
                  <a:pt x="0" y="11791"/>
                </a:lnTo>
                <a:lnTo>
                  <a:pt x="191" y="11755"/>
                </a:lnTo>
                <a:cubicBezTo>
                  <a:pt x="293" y="11736"/>
                  <a:pt x="772" y="11648"/>
                  <a:pt x="991" y="11632"/>
                </a:cubicBezTo>
                <a:cubicBezTo>
                  <a:pt x="1235" y="11409"/>
                  <a:pt x="1237" y="11126"/>
                  <a:pt x="1238" y="10827"/>
                </a:cubicBezTo>
                <a:cubicBezTo>
                  <a:pt x="1240" y="10521"/>
                  <a:pt x="1242" y="10204"/>
                  <a:pt x="1504" y="9925"/>
                </a:cubicBezTo>
                <a:cubicBezTo>
                  <a:pt x="1614" y="9807"/>
                  <a:pt x="1736" y="9731"/>
                  <a:pt x="1845" y="9664"/>
                </a:cubicBezTo>
                <a:cubicBezTo>
                  <a:pt x="1960" y="9592"/>
                  <a:pt x="2059" y="9530"/>
                  <a:pt x="2140" y="9423"/>
                </a:cubicBezTo>
                <a:cubicBezTo>
                  <a:pt x="2301" y="9214"/>
                  <a:pt x="2460" y="8825"/>
                  <a:pt x="2432" y="8618"/>
                </a:cubicBezTo>
                <a:cubicBezTo>
                  <a:pt x="2414" y="8485"/>
                  <a:pt x="2308" y="8380"/>
                  <a:pt x="2186" y="8258"/>
                </a:cubicBezTo>
                <a:cubicBezTo>
                  <a:pt x="2090" y="8162"/>
                  <a:pt x="1990" y="8063"/>
                  <a:pt x="1926" y="7941"/>
                </a:cubicBezTo>
                <a:cubicBezTo>
                  <a:pt x="1684" y="7472"/>
                  <a:pt x="1855" y="6766"/>
                  <a:pt x="1940" y="6484"/>
                </a:cubicBezTo>
                <a:cubicBezTo>
                  <a:pt x="1974" y="6370"/>
                  <a:pt x="2025" y="6256"/>
                  <a:pt x="2075" y="6145"/>
                </a:cubicBezTo>
                <a:cubicBezTo>
                  <a:pt x="2178" y="5918"/>
                  <a:pt x="2275" y="5704"/>
                  <a:pt x="2230" y="5490"/>
                </a:cubicBezTo>
                <a:cubicBezTo>
                  <a:pt x="2208" y="5382"/>
                  <a:pt x="2145" y="5282"/>
                  <a:pt x="2078" y="5177"/>
                </a:cubicBezTo>
                <a:cubicBezTo>
                  <a:pt x="1989" y="5035"/>
                  <a:pt x="1888" y="4875"/>
                  <a:pt x="1884" y="4679"/>
                </a:cubicBezTo>
                <a:cubicBezTo>
                  <a:pt x="1878" y="4266"/>
                  <a:pt x="2113" y="3882"/>
                  <a:pt x="2340" y="3510"/>
                </a:cubicBezTo>
                <a:cubicBezTo>
                  <a:pt x="2476" y="3287"/>
                  <a:pt x="2605" y="3077"/>
                  <a:pt x="2684" y="2862"/>
                </a:cubicBezTo>
                <a:cubicBezTo>
                  <a:pt x="2755" y="2675"/>
                  <a:pt x="2806" y="2467"/>
                  <a:pt x="2857" y="2266"/>
                </a:cubicBezTo>
                <a:cubicBezTo>
                  <a:pt x="3057" y="1468"/>
                  <a:pt x="3283" y="564"/>
                  <a:pt x="4798" y="551"/>
                </a:cubicBezTo>
                <a:cubicBezTo>
                  <a:pt x="5007" y="551"/>
                  <a:pt x="5063" y="693"/>
                  <a:pt x="5118" y="831"/>
                </a:cubicBezTo>
                <a:cubicBezTo>
                  <a:pt x="5216" y="1081"/>
                  <a:pt x="5319" y="1273"/>
                  <a:pt x="5658" y="1273"/>
                </a:cubicBezTo>
                <a:cubicBezTo>
                  <a:pt x="5766" y="1273"/>
                  <a:pt x="5895" y="1254"/>
                  <a:pt x="6041" y="1217"/>
                </a:cubicBezTo>
                <a:cubicBezTo>
                  <a:pt x="6555" y="1085"/>
                  <a:pt x="7422" y="458"/>
                  <a:pt x="7670" y="103"/>
                </a:cubicBezTo>
                <a:lnTo>
                  <a:pt x="7742" y="0"/>
                </a:lnTo>
                <a:lnTo>
                  <a:pt x="7902" y="43"/>
                </a:lnTo>
                <a:cubicBezTo>
                  <a:pt x="8113" y="100"/>
                  <a:pt x="8467" y="180"/>
                  <a:pt x="8841" y="266"/>
                </a:cubicBezTo>
                <a:cubicBezTo>
                  <a:pt x="10158" y="566"/>
                  <a:pt x="10732" y="712"/>
                  <a:pt x="10872" y="842"/>
                </a:cubicBezTo>
                <a:cubicBezTo>
                  <a:pt x="11631" y="1542"/>
                  <a:pt x="12954" y="4230"/>
                  <a:pt x="13744" y="5835"/>
                </a:cubicBezTo>
                <a:cubicBezTo>
                  <a:pt x="13948" y="6249"/>
                  <a:pt x="14113" y="6584"/>
                  <a:pt x="14218" y="6783"/>
                </a:cubicBezTo>
                <a:cubicBezTo>
                  <a:pt x="14304" y="6801"/>
                  <a:pt x="14394" y="6824"/>
                  <a:pt x="14485" y="6846"/>
                </a:cubicBezTo>
                <a:cubicBezTo>
                  <a:pt x="14708" y="6902"/>
                  <a:pt x="14939" y="6959"/>
                  <a:pt x="15130" y="6967"/>
                </a:cubicBezTo>
                <a:cubicBezTo>
                  <a:pt x="15270" y="6973"/>
                  <a:pt x="15393" y="6976"/>
                  <a:pt x="15502" y="6979"/>
                </a:cubicBezTo>
                <a:cubicBezTo>
                  <a:pt x="16301" y="7000"/>
                  <a:pt x="16449" y="7053"/>
                  <a:pt x="16706" y="7737"/>
                </a:cubicBezTo>
                <a:cubicBezTo>
                  <a:pt x="16732" y="7803"/>
                  <a:pt x="16753" y="7874"/>
                  <a:pt x="16775" y="7946"/>
                </a:cubicBezTo>
                <a:cubicBezTo>
                  <a:pt x="16866" y="8245"/>
                  <a:pt x="16952" y="8527"/>
                  <a:pt x="17345" y="8645"/>
                </a:cubicBezTo>
                <a:cubicBezTo>
                  <a:pt x="17380" y="8656"/>
                  <a:pt x="17414" y="8661"/>
                  <a:pt x="17447" y="8661"/>
                </a:cubicBezTo>
                <a:cubicBezTo>
                  <a:pt x="17541" y="8661"/>
                  <a:pt x="17643" y="8616"/>
                  <a:pt x="17750" y="8570"/>
                </a:cubicBezTo>
                <a:cubicBezTo>
                  <a:pt x="17888" y="8510"/>
                  <a:pt x="18044" y="8441"/>
                  <a:pt x="18241" y="8441"/>
                </a:cubicBezTo>
                <a:cubicBezTo>
                  <a:pt x="18297" y="8441"/>
                  <a:pt x="18354" y="8447"/>
                  <a:pt x="18410" y="8459"/>
                </a:cubicBezTo>
                <a:cubicBezTo>
                  <a:pt x="19058" y="8594"/>
                  <a:pt x="19438" y="8990"/>
                  <a:pt x="19772" y="9339"/>
                </a:cubicBezTo>
                <a:cubicBezTo>
                  <a:pt x="19942" y="9515"/>
                  <a:pt x="20101" y="9682"/>
                  <a:pt x="20283" y="9808"/>
                </a:cubicBezTo>
                <a:cubicBezTo>
                  <a:pt x="20465" y="9934"/>
                  <a:pt x="20653" y="10010"/>
                  <a:pt x="20834" y="10083"/>
                </a:cubicBezTo>
                <a:cubicBezTo>
                  <a:pt x="21228" y="10242"/>
                  <a:pt x="21600" y="10393"/>
                  <a:pt x="21565" y="10961"/>
                </a:cubicBezTo>
                <a:lnTo>
                  <a:pt x="21559" y="11050"/>
                </a:lnTo>
                <a:lnTo>
                  <a:pt x="21429" y="11072"/>
                </a:lnTo>
                <a:cubicBezTo>
                  <a:pt x="21377" y="11081"/>
                  <a:pt x="21322" y="11086"/>
                  <a:pt x="21267" y="11086"/>
                </a:cubicBezTo>
                <a:cubicBezTo>
                  <a:pt x="20981" y="11086"/>
                  <a:pt x="20725" y="10966"/>
                  <a:pt x="20478" y="10851"/>
                </a:cubicBezTo>
                <a:cubicBezTo>
                  <a:pt x="20275" y="10756"/>
                  <a:pt x="20065" y="10658"/>
                  <a:pt x="19890" y="10658"/>
                </a:cubicBezTo>
                <a:cubicBezTo>
                  <a:pt x="19835" y="10658"/>
                  <a:pt x="19756" y="10666"/>
                  <a:pt x="19657" y="10722"/>
                </a:cubicBezTo>
                <a:cubicBezTo>
                  <a:pt x="19737" y="10871"/>
                  <a:pt x="19844" y="11149"/>
                  <a:pt x="19779" y="11261"/>
                </a:cubicBezTo>
                <a:cubicBezTo>
                  <a:pt x="19675" y="11439"/>
                  <a:pt x="19400" y="11532"/>
                  <a:pt x="19178" y="11607"/>
                </a:cubicBezTo>
                <a:cubicBezTo>
                  <a:pt x="19109" y="11630"/>
                  <a:pt x="19042" y="11652"/>
                  <a:pt x="18986" y="11676"/>
                </a:cubicBezTo>
                <a:cubicBezTo>
                  <a:pt x="17674" y="12236"/>
                  <a:pt x="16606" y="13071"/>
                  <a:pt x="16130" y="13911"/>
                </a:cubicBezTo>
                <a:cubicBezTo>
                  <a:pt x="15864" y="14380"/>
                  <a:pt x="15394" y="14822"/>
                  <a:pt x="14732" y="15226"/>
                </a:cubicBezTo>
                <a:cubicBezTo>
                  <a:pt x="14085" y="15621"/>
                  <a:pt x="13325" y="15939"/>
                  <a:pt x="12592" y="16248"/>
                </a:cubicBezTo>
                <a:cubicBezTo>
                  <a:pt x="11706" y="16620"/>
                  <a:pt x="10790" y="17004"/>
                  <a:pt x="10071" y="17524"/>
                </a:cubicBezTo>
                <a:cubicBezTo>
                  <a:pt x="9843" y="17689"/>
                  <a:pt x="9573" y="17773"/>
                  <a:pt x="9312" y="17853"/>
                </a:cubicBezTo>
                <a:cubicBezTo>
                  <a:pt x="9084" y="17924"/>
                  <a:pt x="8868" y="17991"/>
                  <a:pt x="8694" y="18110"/>
                </a:cubicBezTo>
                <a:cubicBezTo>
                  <a:pt x="8409" y="18307"/>
                  <a:pt x="7771" y="19169"/>
                  <a:pt x="7865" y="19441"/>
                </a:cubicBezTo>
                <a:cubicBezTo>
                  <a:pt x="7866" y="19445"/>
                  <a:pt x="7874" y="19466"/>
                  <a:pt x="7885" y="19469"/>
                </a:cubicBezTo>
                <a:cubicBezTo>
                  <a:pt x="8021" y="19503"/>
                  <a:pt x="8115" y="19568"/>
                  <a:pt x="8153" y="19658"/>
                </a:cubicBezTo>
                <a:cubicBezTo>
                  <a:pt x="8274" y="19938"/>
                  <a:pt x="7829" y="20399"/>
                  <a:pt x="7124" y="21005"/>
                </a:cubicBezTo>
                <a:cubicBezTo>
                  <a:pt x="7050" y="21069"/>
                  <a:pt x="6996" y="21113"/>
                  <a:pt x="6979" y="21133"/>
                </a:cubicBezTo>
                <a:cubicBezTo>
                  <a:pt x="6886" y="21248"/>
                  <a:pt x="6814" y="21360"/>
                  <a:pt x="6766" y="21465"/>
                </a:cubicBezTo>
                <a:lnTo>
                  <a:pt x="6704" y="21600"/>
                </a:lnTo>
                <a:cubicBezTo>
                  <a:pt x="6704" y="21600"/>
                  <a:pt x="6513" y="21538"/>
                  <a:pt x="6513" y="21538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73" name="Shape"/>
          <p:cNvSpPr/>
          <p:nvPr/>
        </p:nvSpPr>
        <p:spPr>
          <a:xfrm>
            <a:off x="21004138" y="3925297"/>
            <a:ext cx="589066" cy="12617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5" h="21600" extrusionOk="0">
                <a:moveTo>
                  <a:pt x="2642" y="21462"/>
                </a:moveTo>
                <a:cubicBezTo>
                  <a:pt x="2642" y="21462"/>
                  <a:pt x="1886" y="20821"/>
                  <a:pt x="1772" y="20721"/>
                </a:cubicBezTo>
                <a:cubicBezTo>
                  <a:pt x="977" y="20022"/>
                  <a:pt x="1064" y="19371"/>
                  <a:pt x="1149" y="18741"/>
                </a:cubicBezTo>
                <a:cubicBezTo>
                  <a:pt x="1205" y="18317"/>
                  <a:pt x="1264" y="17878"/>
                  <a:pt x="1067" y="17404"/>
                </a:cubicBezTo>
                <a:cubicBezTo>
                  <a:pt x="946" y="17112"/>
                  <a:pt x="734" y="16844"/>
                  <a:pt x="529" y="16584"/>
                </a:cubicBezTo>
                <a:cubicBezTo>
                  <a:pt x="393" y="16411"/>
                  <a:pt x="259" y="16241"/>
                  <a:pt x="148" y="16065"/>
                </a:cubicBezTo>
                <a:cubicBezTo>
                  <a:pt x="-125" y="15628"/>
                  <a:pt x="34" y="15264"/>
                  <a:pt x="187" y="14912"/>
                </a:cubicBezTo>
                <a:cubicBezTo>
                  <a:pt x="255" y="14758"/>
                  <a:pt x="324" y="14600"/>
                  <a:pt x="361" y="14428"/>
                </a:cubicBezTo>
                <a:cubicBezTo>
                  <a:pt x="431" y="14107"/>
                  <a:pt x="458" y="13779"/>
                  <a:pt x="485" y="13462"/>
                </a:cubicBezTo>
                <a:cubicBezTo>
                  <a:pt x="526" y="12975"/>
                  <a:pt x="567" y="12472"/>
                  <a:pt x="763" y="11967"/>
                </a:cubicBezTo>
                <a:cubicBezTo>
                  <a:pt x="926" y="11543"/>
                  <a:pt x="738" y="11116"/>
                  <a:pt x="539" y="10664"/>
                </a:cubicBezTo>
                <a:cubicBezTo>
                  <a:pt x="327" y="10185"/>
                  <a:pt x="110" y="9689"/>
                  <a:pt x="345" y="9194"/>
                </a:cubicBezTo>
                <a:cubicBezTo>
                  <a:pt x="611" y="8636"/>
                  <a:pt x="1309" y="8287"/>
                  <a:pt x="1983" y="7949"/>
                </a:cubicBezTo>
                <a:cubicBezTo>
                  <a:pt x="2772" y="7555"/>
                  <a:pt x="3453" y="7214"/>
                  <a:pt x="3433" y="6567"/>
                </a:cubicBezTo>
                <a:cubicBezTo>
                  <a:pt x="3414" y="5846"/>
                  <a:pt x="3099" y="5118"/>
                  <a:pt x="2795" y="4413"/>
                </a:cubicBezTo>
                <a:lnTo>
                  <a:pt x="2611" y="3983"/>
                </a:lnTo>
                <a:cubicBezTo>
                  <a:pt x="2596" y="3948"/>
                  <a:pt x="2577" y="3852"/>
                  <a:pt x="2554" y="3730"/>
                </a:cubicBezTo>
                <a:cubicBezTo>
                  <a:pt x="2524" y="3566"/>
                  <a:pt x="2455" y="3195"/>
                  <a:pt x="2382" y="3079"/>
                </a:cubicBezTo>
                <a:lnTo>
                  <a:pt x="2291" y="3044"/>
                </a:lnTo>
                <a:lnTo>
                  <a:pt x="2291" y="701"/>
                </a:lnTo>
                <a:lnTo>
                  <a:pt x="2459" y="641"/>
                </a:lnTo>
                <a:cubicBezTo>
                  <a:pt x="3075" y="423"/>
                  <a:pt x="5243" y="132"/>
                  <a:pt x="5893" y="48"/>
                </a:cubicBezTo>
                <a:lnTo>
                  <a:pt x="6263" y="0"/>
                </a:lnTo>
                <a:lnTo>
                  <a:pt x="6402" y="168"/>
                </a:lnTo>
                <a:cubicBezTo>
                  <a:pt x="11264" y="6098"/>
                  <a:pt x="19562" y="15644"/>
                  <a:pt x="21134" y="16018"/>
                </a:cubicBezTo>
                <a:lnTo>
                  <a:pt x="21455" y="16095"/>
                </a:lnTo>
                <a:lnTo>
                  <a:pt x="21350" y="16257"/>
                </a:lnTo>
                <a:cubicBezTo>
                  <a:pt x="20989" y="16792"/>
                  <a:pt x="20996" y="17317"/>
                  <a:pt x="21376" y="18012"/>
                </a:cubicBezTo>
                <a:lnTo>
                  <a:pt x="21475" y="18194"/>
                </a:lnTo>
                <a:lnTo>
                  <a:pt x="21096" y="18251"/>
                </a:lnTo>
                <a:cubicBezTo>
                  <a:pt x="19712" y="18462"/>
                  <a:pt x="18381" y="18764"/>
                  <a:pt x="18245" y="18897"/>
                </a:cubicBezTo>
                <a:cubicBezTo>
                  <a:pt x="18254" y="19250"/>
                  <a:pt x="17552" y="19572"/>
                  <a:pt x="16932" y="19856"/>
                </a:cubicBezTo>
                <a:lnTo>
                  <a:pt x="16709" y="19959"/>
                </a:lnTo>
                <a:cubicBezTo>
                  <a:pt x="16452" y="20079"/>
                  <a:pt x="16098" y="20140"/>
                  <a:pt x="15655" y="20140"/>
                </a:cubicBezTo>
                <a:cubicBezTo>
                  <a:pt x="15188" y="20140"/>
                  <a:pt x="14723" y="20070"/>
                  <a:pt x="14491" y="20028"/>
                </a:cubicBezTo>
                <a:lnTo>
                  <a:pt x="2806" y="21600"/>
                </a:lnTo>
                <a:cubicBezTo>
                  <a:pt x="2806" y="21600"/>
                  <a:pt x="2642" y="21462"/>
                  <a:pt x="2642" y="21462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74" name="Shape"/>
          <p:cNvSpPr/>
          <p:nvPr/>
        </p:nvSpPr>
        <p:spPr>
          <a:xfrm>
            <a:off x="21376572" y="5367923"/>
            <a:ext cx="337949" cy="436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464" y="21600"/>
                </a:moveTo>
                <a:cubicBezTo>
                  <a:pt x="12268" y="21600"/>
                  <a:pt x="12044" y="21583"/>
                  <a:pt x="11793" y="21544"/>
                </a:cubicBezTo>
                <a:cubicBezTo>
                  <a:pt x="10557" y="21354"/>
                  <a:pt x="10037" y="20428"/>
                  <a:pt x="9577" y="19610"/>
                </a:cubicBezTo>
                <a:cubicBezTo>
                  <a:pt x="9328" y="19165"/>
                  <a:pt x="9069" y="18706"/>
                  <a:pt x="8773" y="18526"/>
                </a:cubicBezTo>
                <a:cubicBezTo>
                  <a:pt x="8464" y="18341"/>
                  <a:pt x="8138" y="18229"/>
                  <a:pt x="7776" y="18184"/>
                </a:cubicBezTo>
                <a:lnTo>
                  <a:pt x="7524" y="18153"/>
                </a:lnTo>
                <a:lnTo>
                  <a:pt x="7350" y="18008"/>
                </a:lnTo>
                <a:cubicBezTo>
                  <a:pt x="3207" y="14570"/>
                  <a:pt x="254" y="2704"/>
                  <a:pt x="131" y="2200"/>
                </a:cubicBezTo>
                <a:lnTo>
                  <a:pt x="0" y="1667"/>
                </a:lnTo>
                <a:lnTo>
                  <a:pt x="8494" y="0"/>
                </a:lnTo>
                <a:lnTo>
                  <a:pt x="21600" y="11647"/>
                </a:lnTo>
                <a:lnTo>
                  <a:pt x="20227" y="11788"/>
                </a:lnTo>
                <a:cubicBezTo>
                  <a:pt x="19838" y="11828"/>
                  <a:pt x="19316" y="11988"/>
                  <a:pt x="18588" y="12291"/>
                </a:cubicBezTo>
                <a:cubicBezTo>
                  <a:pt x="17616" y="12699"/>
                  <a:pt x="16794" y="13366"/>
                  <a:pt x="15922" y="14073"/>
                </a:cubicBezTo>
                <a:cubicBezTo>
                  <a:pt x="14959" y="14856"/>
                  <a:pt x="13962" y="15664"/>
                  <a:pt x="12692" y="16146"/>
                </a:cubicBezTo>
                <a:cubicBezTo>
                  <a:pt x="12749" y="16468"/>
                  <a:pt x="13076" y="17150"/>
                  <a:pt x="13304" y="17622"/>
                </a:cubicBezTo>
                <a:cubicBezTo>
                  <a:pt x="13965" y="18999"/>
                  <a:pt x="14590" y="20301"/>
                  <a:pt x="13885" y="21086"/>
                </a:cubicBezTo>
                <a:cubicBezTo>
                  <a:pt x="13676" y="21320"/>
                  <a:pt x="13259" y="21600"/>
                  <a:pt x="12464" y="21600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75" name="Shape"/>
          <p:cNvSpPr/>
          <p:nvPr/>
        </p:nvSpPr>
        <p:spPr>
          <a:xfrm>
            <a:off x="20515329" y="4088174"/>
            <a:ext cx="604350" cy="1156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600" extrusionOk="0">
                <a:moveTo>
                  <a:pt x="11871" y="21600"/>
                </a:moveTo>
                <a:cubicBezTo>
                  <a:pt x="11373" y="21600"/>
                  <a:pt x="10981" y="21600"/>
                  <a:pt x="9466" y="17258"/>
                </a:cubicBezTo>
                <a:cubicBezTo>
                  <a:pt x="9400" y="17068"/>
                  <a:pt x="9354" y="16937"/>
                  <a:pt x="9336" y="16893"/>
                </a:cubicBezTo>
                <a:cubicBezTo>
                  <a:pt x="9069" y="16253"/>
                  <a:pt x="8703" y="16102"/>
                  <a:pt x="7902" y="15769"/>
                </a:cubicBezTo>
                <a:cubicBezTo>
                  <a:pt x="7739" y="15701"/>
                  <a:pt x="7562" y="15628"/>
                  <a:pt x="7370" y="15544"/>
                </a:cubicBezTo>
                <a:cubicBezTo>
                  <a:pt x="6018" y="14954"/>
                  <a:pt x="5607" y="13964"/>
                  <a:pt x="5208" y="13007"/>
                </a:cubicBezTo>
                <a:cubicBezTo>
                  <a:pt x="5018" y="12550"/>
                  <a:pt x="4839" y="12118"/>
                  <a:pt x="4566" y="11752"/>
                </a:cubicBezTo>
                <a:lnTo>
                  <a:pt x="4523" y="11695"/>
                </a:lnTo>
                <a:cubicBezTo>
                  <a:pt x="4176" y="11238"/>
                  <a:pt x="3784" y="10721"/>
                  <a:pt x="3712" y="10226"/>
                </a:cubicBezTo>
                <a:cubicBezTo>
                  <a:pt x="3670" y="9932"/>
                  <a:pt x="3749" y="9648"/>
                  <a:pt x="3826" y="9373"/>
                </a:cubicBezTo>
                <a:cubicBezTo>
                  <a:pt x="3927" y="9013"/>
                  <a:pt x="4021" y="8673"/>
                  <a:pt x="3843" y="8342"/>
                </a:cubicBezTo>
                <a:cubicBezTo>
                  <a:pt x="3650" y="7983"/>
                  <a:pt x="3296" y="7646"/>
                  <a:pt x="2921" y="7289"/>
                </a:cubicBezTo>
                <a:cubicBezTo>
                  <a:pt x="2594" y="6977"/>
                  <a:pt x="2255" y="6655"/>
                  <a:pt x="2024" y="6310"/>
                </a:cubicBezTo>
                <a:cubicBezTo>
                  <a:pt x="1380" y="5349"/>
                  <a:pt x="763" y="4373"/>
                  <a:pt x="134" y="3373"/>
                </a:cubicBezTo>
                <a:lnTo>
                  <a:pt x="0" y="3161"/>
                </a:lnTo>
                <a:lnTo>
                  <a:pt x="20134" y="0"/>
                </a:lnTo>
                <a:lnTo>
                  <a:pt x="20304" y="73"/>
                </a:lnTo>
                <a:cubicBezTo>
                  <a:pt x="20519" y="165"/>
                  <a:pt x="20592" y="340"/>
                  <a:pt x="20711" y="1056"/>
                </a:cubicBezTo>
                <a:cubicBezTo>
                  <a:pt x="20730" y="1166"/>
                  <a:pt x="20743" y="1253"/>
                  <a:pt x="20755" y="1286"/>
                </a:cubicBezTo>
                <a:lnTo>
                  <a:pt x="20934" y="1753"/>
                </a:lnTo>
                <a:cubicBezTo>
                  <a:pt x="21239" y="2541"/>
                  <a:pt x="21555" y="3357"/>
                  <a:pt x="21575" y="4183"/>
                </a:cubicBezTo>
                <a:cubicBezTo>
                  <a:pt x="21600" y="5065"/>
                  <a:pt x="20713" y="5560"/>
                  <a:pt x="19931" y="5996"/>
                </a:cubicBezTo>
                <a:cubicBezTo>
                  <a:pt x="19320" y="6337"/>
                  <a:pt x="18742" y="6658"/>
                  <a:pt x="18532" y="7152"/>
                </a:cubicBezTo>
                <a:cubicBezTo>
                  <a:pt x="18339" y="7601"/>
                  <a:pt x="18526" y="8073"/>
                  <a:pt x="18724" y="8573"/>
                </a:cubicBezTo>
                <a:cubicBezTo>
                  <a:pt x="18926" y="9085"/>
                  <a:pt x="19135" y="9615"/>
                  <a:pt x="18948" y="10161"/>
                </a:cubicBezTo>
                <a:cubicBezTo>
                  <a:pt x="18766" y="10682"/>
                  <a:pt x="18726" y="11216"/>
                  <a:pt x="18687" y="11732"/>
                </a:cubicBezTo>
                <a:cubicBezTo>
                  <a:pt x="18662" y="12085"/>
                  <a:pt x="18634" y="12449"/>
                  <a:pt x="18563" y="12813"/>
                </a:cubicBezTo>
                <a:cubicBezTo>
                  <a:pt x="18523" y="13020"/>
                  <a:pt x="18451" y="13205"/>
                  <a:pt x="18380" y="13384"/>
                </a:cubicBezTo>
                <a:cubicBezTo>
                  <a:pt x="18238" y="13747"/>
                  <a:pt x="18115" y="14060"/>
                  <a:pt x="18325" y="14433"/>
                </a:cubicBezTo>
                <a:cubicBezTo>
                  <a:pt x="18428" y="14615"/>
                  <a:pt x="18553" y="14792"/>
                  <a:pt x="18679" y="14971"/>
                </a:cubicBezTo>
                <a:cubicBezTo>
                  <a:pt x="18892" y="15271"/>
                  <a:pt x="19111" y="15581"/>
                  <a:pt x="19243" y="15934"/>
                </a:cubicBezTo>
                <a:cubicBezTo>
                  <a:pt x="19457" y="16507"/>
                  <a:pt x="19395" y="17014"/>
                  <a:pt x="19337" y="17504"/>
                </a:cubicBezTo>
                <a:cubicBezTo>
                  <a:pt x="19254" y="18188"/>
                  <a:pt x="19183" y="18779"/>
                  <a:pt x="19851" y="19433"/>
                </a:cubicBezTo>
                <a:cubicBezTo>
                  <a:pt x="19962" y="19542"/>
                  <a:pt x="20697" y="20235"/>
                  <a:pt x="20697" y="20235"/>
                </a:cubicBezTo>
                <a:lnTo>
                  <a:pt x="20965" y="20488"/>
                </a:lnTo>
                <a:lnTo>
                  <a:pt x="20425" y="20552"/>
                </a:lnTo>
                <a:cubicBezTo>
                  <a:pt x="20369" y="20559"/>
                  <a:pt x="14861" y="21209"/>
                  <a:pt x="11993" y="21592"/>
                </a:cubicBezTo>
                <a:lnTo>
                  <a:pt x="11941" y="21599"/>
                </a:lnTo>
                <a:cubicBezTo>
                  <a:pt x="11941" y="21599"/>
                  <a:pt x="11871" y="21600"/>
                  <a:pt x="11871" y="21600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76" name="Shape"/>
          <p:cNvSpPr/>
          <p:nvPr/>
        </p:nvSpPr>
        <p:spPr>
          <a:xfrm>
            <a:off x="20841202" y="5414458"/>
            <a:ext cx="678007" cy="589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051" y="21592"/>
                </a:moveTo>
                <a:cubicBezTo>
                  <a:pt x="5025" y="21590"/>
                  <a:pt x="2617" y="21210"/>
                  <a:pt x="2356" y="20380"/>
                </a:cubicBezTo>
                <a:cubicBezTo>
                  <a:pt x="2175" y="19822"/>
                  <a:pt x="2370" y="19327"/>
                  <a:pt x="2527" y="18929"/>
                </a:cubicBezTo>
                <a:cubicBezTo>
                  <a:pt x="2710" y="18461"/>
                  <a:pt x="2805" y="18178"/>
                  <a:pt x="2638" y="17795"/>
                </a:cubicBezTo>
                <a:cubicBezTo>
                  <a:pt x="2541" y="17573"/>
                  <a:pt x="2430" y="17359"/>
                  <a:pt x="2319" y="17145"/>
                </a:cubicBezTo>
                <a:cubicBezTo>
                  <a:pt x="2115" y="16751"/>
                  <a:pt x="1905" y="16343"/>
                  <a:pt x="1766" y="15877"/>
                </a:cubicBezTo>
                <a:cubicBezTo>
                  <a:pt x="1571" y="15217"/>
                  <a:pt x="1445" y="14518"/>
                  <a:pt x="1323" y="13842"/>
                </a:cubicBezTo>
                <a:cubicBezTo>
                  <a:pt x="1270" y="13550"/>
                  <a:pt x="1218" y="13260"/>
                  <a:pt x="1160" y="12976"/>
                </a:cubicBezTo>
                <a:cubicBezTo>
                  <a:pt x="1002" y="12197"/>
                  <a:pt x="936" y="11403"/>
                  <a:pt x="871" y="10635"/>
                </a:cubicBezTo>
                <a:cubicBezTo>
                  <a:pt x="808" y="9879"/>
                  <a:pt x="749" y="9166"/>
                  <a:pt x="609" y="8460"/>
                </a:cubicBezTo>
                <a:cubicBezTo>
                  <a:pt x="534" y="8086"/>
                  <a:pt x="440" y="7766"/>
                  <a:pt x="351" y="7459"/>
                </a:cubicBezTo>
                <a:cubicBezTo>
                  <a:pt x="171" y="6837"/>
                  <a:pt x="0" y="6250"/>
                  <a:pt x="0" y="5401"/>
                </a:cubicBezTo>
                <a:lnTo>
                  <a:pt x="0" y="5069"/>
                </a:lnTo>
                <a:lnTo>
                  <a:pt x="17366" y="0"/>
                </a:lnTo>
                <a:lnTo>
                  <a:pt x="17440" y="445"/>
                </a:lnTo>
                <a:cubicBezTo>
                  <a:pt x="17455" y="534"/>
                  <a:pt x="18933" y="9354"/>
                  <a:pt x="20852" y="11718"/>
                </a:cubicBezTo>
                <a:lnTo>
                  <a:pt x="21600" y="12639"/>
                </a:lnTo>
                <a:lnTo>
                  <a:pt x="20520" y="12429"/>
                </a:lnTo>
                <a:cubicBezTo>
                  <a:pt x="20446" y="12415"/>
                  <a:pt x="20372" y="12408"/>
                  <a:pt x="20297" y="12408"/>
                </a:cubicBezTo>
                <a:cubicBezTo>
                  <a:pt x="19617" y="12408"/>
                  <a:pt x="18834" y="12927"/>
                  <a:pt x="18204" y="13343"/>
                </a:cubicBezTo>
                <a:lnTo>
                  <a:pt x="17953" y="13508"/>
                </a:lnTo>
                <a:cubicBezTo>
                  <a:pt x="16836" y="14231"/>
                  <a:pt x="15646" y="14623"/>
                  <a:pt x="14495" y="15002"/>
                </a:cubicBezTo>
                <a:cubicBezTo>
                  <a:pt x="13437" y="15350"/>
                  <a:pt x="12437" y="15680"/>
                  <a:pt x="11487" y="16246"/>
                </a:cubicBezTo>
                <a:cubicBezTo>
                  <a:pt x="10904" y="16593"/>
                  <a:pt x="10401" y="17094"/>
                  <a:pt x="9868" y="17624"/>
                </a:cubicBezTo>
                <a:cubicBezTo>
                  <a:pt x="9494" y="17997"/>
                  <a:pt x="9107" y="18382"/>
                  <a:pt x="8686" y="18713"/>
                </a:cubicBezTo>
                <a:cubicBezTo>
                  <a:pt x="8453" y="18895"/>
                  <a:pt x="8224" y="19065"/>
                  <a:pt x="8001" y="19232"/>
                </a:cubicBezTo>
                <a:cubicBezTo>
                  <a:pt x="7124" y="19884"/>
                  <a:pt x="6367" y="20448"/>
                  <a:pt x="5732" y="21411"/>
                </a:cubicBezTo>
                <a:lnTo>
                  <a:pt x="5644" y="21545"/>
                </a:lnTo>
                <a:lnTo>
                  <a:pt x="5499" y="21574"/>
                </a:lnTo>
                <a:cubicBezTo>
                  <a:pt x="5406" y="21592"/>
                  <a:pt x="5313" y="21600"/>
                  <a:pt x="5221" y="21600"/>
                </a:cubicBezTo>
                <a:cubicBezTo>
                  <a:pt x="5163" y="21600"/>
                  <a:pt x="5107" y="21597"/>
                  <a:pt x="5051" y="21592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77" name="Shape"/>
          <p:cNvSpPr/>
          <p:nvPr/>
        </p:nvSpPr>
        <p:spPr>
          <a:xfrm>
            <a:off x="20817927" y="4949098"/>
            <a:ext cx="1232128" cy="7036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extrusionOk="0">
                <a:moveTo>
                  <a:pt x="16700" y="21600"/>
                </a:moveTo>
                <a:cubicBezTo>
                  <a:pt x="16535" y="21600"/>
                  <a:pt x="16353" y="21475"/>
                  <a:pt x="15978" y="21107"/>
                </a:cubicBezTo>
                <a:cubicBezTo>
                  <a:pt x="15784" y="20917"/>
                  <a:pt x="15633" y="20739"/>
                  <a:pt x="15505" y="20586"/>
                </a:cubicBezTo>
                <a:cubicBezTo>
                  <a:pt x="15289" y="20328"/>
                  <a:pt x="15179" y="20204"/>
                  <a:pt x="15047" y="20204"/>
                </a:cubicBezTo>
                <a:cubicBezTo>
                  <a:pt x="15028" y="20204"/>
                  <a:pt x="15008" y="20207"/>
                  <a:pt x="14986" y="20212"/>
                </a:cubicBezTo>
                <a:lnTo>
                  <a:pt x="14877" y="20239"/>
                </a:lnTo>
                <a:lnTo>
                  <a:pt x="11631" y="13706"/>
                </a:lnTo>
                <a:lnTo>
                  <a:pt x="470" y="18676"/>
                </a:lnTo>
                <a:lnTo>
                  <a:pt x="0" y="18064"/>
                </a:lnTo>
                <a:lnTo>
                  <a:pt x="86" y="8045"/>
                </a:lnTo>
                <a:lnTo>
                  <a:pt x="237" y="7978"/>
                </a:lnTo>
                <a:cubicBezTo>
                  <a:pt x="1648" y="7346"/>
                  <a:pt x="4352" y="6276"/>
                  <a:pt x="4379" y="6265"/>
                </a:cubicBezTo>
                <a:lnTo>
                  <a:pt x="9957" y="3460"/>
                </a:lnTo>
                <a:lnTo>
                  <a:pt x="10025" y="3514"/>
                </a:lnTo>
                <a:cubicBezTo>
                  <a:pt x="10028" y="3515"/>
                  <a:pt x="10268" y="3703"/>
                  <a:pt x="10489" y="3703"/>
                </a:cubicBezTo>
                <a:cubicBezTo>
                  <a:pt x="10589" y="3703"/>
                  <a:pt x="10662" y="3664"/>
                  <a:pt x="10706" y="3587"/>
                </a:cubicBezTo>
                <a:lnTo>
                  <a:pt x="10817" y="3396"/>
                </a:lnTo>
                <a:cubicBezTo>
                  <a:pt x="11045" y="3005"/>
                  <a:pt x="11328" y="2520"/>
                  <a:pt x="11328" y="2145"/>
                </a:cubicBezTo>
                <a:cubicBezTo>
                  <a:pt x="11328" y="1436"/>
                  <a:pt x="12223" y="778"/>
                  <a:pt x="12973" y="351"/>
                </a:cubicBezTo>
                <a:lnTo>
                  <a:pt x="13182" y="232"/>
                </a:lnTo>
                <a:lnTo>
                  <a:pt x="13234" y="605"/>
                </a:lnTo>
                <a:cubicBezTo>
                  <a:pt x="13270" y="865"/>
                  <a:pt x="13315" y="1132"/>
                  <a:pt x="13363" y="1403"/>
                </a:cubicBezTo>
                <a:cubicBezTo>
                  <a:pt x="13521" y="1131"/>
                  <a:pt x="13609" y="766"/>
                  <a:pt x="13699" y="338"/>
                </a:cubicBezTo>
                <a:lnTo>
                  <a:pt x="13720" y="244"/>
                </a:lnTo>
                <a:lnTo>
                  <a:pt x="13769" y="166"/>
                </a:lnTo>
                <a:lnTo>
                  <a:pt x="13890" y="0"/>
                </a:lnTo>
                <a:lnTo>
                  <a:pt x="14014" y="158"/>
                </a:lnTo>
                <a:cubicBezTo>
                  <a:pt x="14590" y="889"/>
                  <a:pt x="15100" y="2321"/>
                  <a:pt x="14960" y="3642"/>
                </a:cubicBezTo>
                <a:cubicBezTo>
                  <a:pt x="14906" y="4148"/>
                  <a:pt x="14763" y="4568"/>
                  <a:pt x="14625" y="4975"/>
                </a:cubicBezTo>
                <a:cubicBezTo>
                  <a:pt x="14408" y="5612"/>
                  <a:pt x="14237" y="6116"/>
                  <a:pt x="14424" y="6817"/>
                </a:cubicBezTo>
                <a:cubicBezTo>
                  <a:pt x="14531" y="7218"/>
                  <a:pt x="14835" y="7620"/>
                  <a:pt x="15128" y="8008"/>
                </a:cubicBezTo>
                <a:cubicBezTo>
                  <a:pt x="15351" y="8303"/>
                  <a:pt x="15561" y="8581"/>
                  <a:pt x="15713" y="8885"/>
                </a:cubicBezTo>
                <a:cubicBezTo>
                  <a:pt x="15856" y="9176"/>
                  <a:pt x="15986" y="9468"/>
                  <a:pt x="16115" y="9757"/>
                </a:cubicBezTo>
                <a:cubicBezTo>
                  <a:pt x="16357" y="10301"/>
                  <a:pt x="16585" y="10814"/>
                  <a:pt x="16882" y="11276"/>
                </a:cubicBezTo>
                <a:cubicBezTo>
                  <a:pt x="17044" y="11528"/>
                  <a:pt x="17210" y="11763"/>
                  <a:pt x="17374" y="11996"/>
                </a:cubicBezTo>
                <a:cubicBezTo>
                  <a:pt x="17612" y="12333"/>
                  <a:pt x="17856" y="12679"/>
                  <a:pt x="18084" y="13072"/>
                </a:cubicBezTo>
                <a:cubicBezTo>
                  <a:pt x="18167" y="12264"/>
                  <a:pt x="18452" y="11712"/>
                  <a:pt x="18918" y="11462"/>
                </a:cubicBezTo>
                <a:cubicBezTo>
                  <a:pt x="18584" y="10534"/>
                  <a:pt x="18471" y="9533"/>
                  <a:pt x="18645" y="8901"/>
                </a:cubicBezTo>
                <a:cubicBezTo>
                  <a:pt x="18745" y="8536"/>
                  <a:pt x="18935" y="8327"/>
                  <a:pt x="19166" y="8327"/>
                </a:cubicBezTo>
                <a:cubicBezTo>
                  <a:pt x="19462" y="8327"/>
                  <a:pt x="19812" y="8657"/>
                  <a:pt x="20208" y="9306"/>
                </a:cubicBezTo>
                <a:cubicBezTo>
                  <a:pt x="20599" y="9944"/>
                  <a:pt x="20963" y="11363"/>
                  <a:pt x="20896" y="12631"/>
                </a:cubicBezTo>
                <a:cubicBezTo>
                  <a:pt x="20856" y="13400"/>
                  <a:pt x="20661" y="14000"/>
                  <a:pt x="20332" y="14365"/>
                </a:cubicBezTo>
                <a:cubicBezTo>
                  <a:pt x="20017" y="14718"/>
                  <a:pt x="19658" y="14792"/>
                  <a:pt x="19312" y="14864"/>
                </a:cubicBezTo>
                <a:cubicBezTo>
                  <a:pt x="18843" y="14961"/>
                  <a:pt x="18439" y="15045"/>
                  <a:pt x="18181" y="15774"/>
                </a:cubicBezTo>
                <a:cubicBezTo>
                  <a:pt x="18024" y="16220"/>
                  <a:pt x="17989" y="16698"/>
                  <a:pt x="18080" y="17156"/>
                </a:cubicBezTo>
                <a:cubicBezTo>
                  <a:pt x="18182" y="17666"/>
                  <a:pt x="18437" y="18091"/>
                  <a:pt x="18763" y="18295"/>
                </a:cubicBezTo>
                <a:cubicBezTo>
                  <a:pt x="18907" y="18385"/>
                  <a:pt x="19072" y="18430"/>
                  <a:pt x="19254" y="18430"/>
                </a:cubicBezTo>
                <a:cubicBezTo>
                  <a:pt x="19788" y="18430"/>
                  <a:pt x="20383" y="18054"/>
                  <a:pt x="20908" y="17723"/>
                </a:cubicBezTo>
                <a:cubicBezTo>
                  <a:pt x="21024" y="17649"/>
                  <a:pt x="21136" y="17579"/>
                  <a:pt x="21241" y="17516"/>
                </a:cubicBezTo>
                <a:lnTo>
                  <a:pt x="21429" y="17403"/>
                </a:lnTo>
                <a:lnTo>
                  <a:pt x="21498" y="17730"/>
                </a:lnTo>
                <a:cubicBezTo>
                  <a:pt x="21600" y="18216"/>
                  <a:pt x="21532" y="18570"/>
                  <a:pt x="21456" y="18782"/>
                </a:cubicBezTo>
                <a:cubicBezTo>
                  <a:pt x="21144" y="19664"/>
                  <a:pt x="20099" y="19859"/>
                  <a:pt x="19089" y="20048"/>
                </a:cubicBezTo>
                <a:cubicBezTo>
                  <a:pt x="18486" y="20160"/>
                  <a:pt x="17862" y="20277"/>
                  <a:pt x="17631" y="20525"/>
                </a:cubicBezTo>
                <a:cubicBezTo>
                  <a:pt x="17406" y="20771"/>
                  <a:pt x="17274" y="20991"/>
                  <a:pt x="17167" y="21167"/>
                </a:cubicBezTo>
                <a:cubicBezTo>
                  <a:pt x="17027" y="21399"/>
                  <a:pt x="16906" y="21600"/>
                  <a:pt x="16700" y="21600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78" name="Shape"/>
          <p:cNvSpPr/>
          <p:nvPr/>
        </p:nvSpPr>
        <p:spPr>
          <a:xfrm>
            <a:off x="20445497" y="5926361"/>
            <a:ext cx="489565" cy="1115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91" h="21600" extrusionOk="0">
                <a:moveTo>
                  <a:pt x="8670" y="21442"/>
                </a:moveTo>
                <a:cubicBezTo>
                  <a:pt x="7731" y="21038"/>
                  <a:pt x="7208" y="20515"/>
                  <a:pt x="6746" y="20053"/>
                </a:cubicBezTo>
                <a:cubicBezTo>
                  <a:pt x="5995" y="19304"/>
                  <a:pt x="5402" y="18712"/>
                  <a:pt x="3399" y="18712"/>
                </a:cubicBezTo>
                <a:cubicBezTo>
                  <a:pt x="3218" y="18712"/>
                  <a:pt x="3029" y="18716"/>
                  <a:pt x="2828" y="18726"/>
                </a:cubicBezTo>
                <a:lnTo>
                  <a:pt x="2625" y="18736"/>
                </a:lnTo>
                <a:lnTo>
                  <a:pt x="2465" y="18678"/>
                </a:lnTo>
                <a:cubicBezTo>
                  <a:pt x="-609" y="17575"/>
                  <a:pt x="1409" y="14441"/>
                  <a:pt x="1496" y="14308"/>
                </a:cubicBezTo>
                <a:lnTo>
                  <a:pt x="1563" y="14206"/>
                </a:lnTo>
                <a:lnTo>
                  <a:pt x="1781" y="14165"/>
                </a:lnTo>
                <a:cubicBezTo>
                  <a:pt x="2290" y="14067"/>
                  <a:pt x="2724" y="13951"/>
                  <a:pt x="3071" y="13818"/>
                </a:cubicBezTo>
                <a:cubicBezTo>
                  <a:pt x="4320" y="13340"/>
                  <a:pt x="7569" y="11227"/>
                  <a:pt x="8519" y="10601"/>
                </a:cubicBezTo>
                <a:lnTo>
                  <a:pt x="1653" y="8216"/>
                </a:lnTo>
                <a:cubicBezTo>
                  <a:pt x="-68" y="7368"/>
                  <a:pt x="123" y="6664"/>
                  <a:pt x="573" y="5759"/>
                </a:cubicBezTo>
                <a:cubicBezTo>
                  <a:pt x="636" y="5636"/>
                  <a:pt x="697" y="5548"/>
                  <a:pt x="749" y="5473"/>
                </a:cubicBezTo>
                <a:cubicBezTo>
                  <a:pt x="871" y="5298"/>
                  <a:pt x="903" y="5251"/>
                  <a:pt x="723" y="4946"/>
                </a:cubicBezTo>
                <a:cubicBezTo>
                  <a:pt x="674" y="4862"/>
                  <a:pt x="562" y="4770"/>
                  <a:pt x="444" y="4673"/>
                </a:cubicBezTo>
                <a:cubicBezTo>
                  <a:pt x="205" y="4478"/>
                  <a:pt x="-66" y="4256"/>
                  <a:pt x="15" y="3981"/>
                </a:cubicBezTo>
                <a:cubicBezTo>
                  <a:pt x="99" y="3678"/>
                  <a:pt x="544" y="3347"/>
                  <a:pt x="975" y="3027"/>
                </a:cubicBezTo>
                <a:cubicBezTo>
                  <a:pt x="1261" y="2814"/>
                  <a:pt x="1531" y="2613"/>
                  <a:pt x="1659" y="2449"/>
                </a:cubicBezTo>
                <a:cubicBezTo>
                  <a:pt x="2240" y="1713"/>
                  <a:pt x="2814" y="941"/>
                  <a:pt x="2896" y="293"/>
                </a:cubicBezTo>
                <a:lnTo>
                  <a:pt x="2933" y="0"/>
                </a:lnTo>
                <a:lnTo>
                  <a:pt x="3550" y="92"/>
                </a:lnTo>
                <a:cubicBezTo>
                  <a:pt x="8151" y="777"/>
                  <a:pt x="16927" y="2278"/>
                  <a:pt x="17015" y="2293"/>
                </a:cubicBezTo>
                <a:lnTo>
                  <a:pt x="17337" y="2348"/>
                </a:lnTo>
                <a:lnTo>
                  <a:pt x="17337" y="4350"/>
                </a:lnTo>
                <a:cubicBezTo>
                  <a:pt x="17310" y="4481"/>
                  <a:pt x="17064" y="5435"/>
                  <a:pt x="16117" y="5816"/>
                </a:cubicBezTo>
                <a:cubicBezTo>
                  <a:pt x="15445" y="6087"/>
                  <a:pt x="14857" y="6612"/>
                  <a:pt x="14859" y="6786"/>
                </a:cubicBezTo>
                <a:cubicBezTo>
                  <a:pt x="14967" y="6808"/>
                  <a:pt x="15194" y="6836"/>
                  <a:pt x="15506" y="6836"/>
                </a:cubicBezTo>
                <a:cubicBezTo>
                  <a:pt x="15938" y="6836"/>
                  <a:pt x="17020" y="6776"/>
                  <a:pt x="17700" y="6220"/>
                </a:cubicBezTo>
                <a:lnTo>
                  <a:pt x="17739" y="6188"/>
                </a:lnTo>
                <a:lnTo>
                  <a:pt x="17764" y="6177"/>
                </a:lnTo>
                <a:lnTo>
                  <a:pt x="17809" y="6153"/>
                </a:lnTo>
                <a:lnTo>
                  <a:pt x="17994" y="6096"/>
                </a:lnTo>
                <a:lnTo>
                  <a:pt x="18167" y="6094"/>
                </a:lnTo>
                <a:cubicBezTo>
                  <a:pt x="18764" y="6094"/>
                  <a:pt x="20162" y="6868"/>
                  <a:pt x="20171" y="6876"/>
                </a:cubicBezTo>
                <a:cubicBezTo>
                  <a:pt x="20811" y="7365"/>
                  <a:pt x="20707" y="7803"/>
                  <a:pt x="20599" y="8266"/>
                </a:cubicBezTo>
                <a:lnTo>
                  <a:pt x="20580" y="8347"/>
                </a:lnTo>
                <a:cubicBezTo>
                  <a:pt x="20329" y="9432"/>
                  <a:pt x="20484" y="10201"/>
                  <a:pt x="20699" y="11265"/>
                </a:cubicBezTo>
                <a:lnTo>
                  <a:pt x="20755" y="11548"/>
                </a:lnTo>
                <a:cubicBezTo>
                  <a:pt x="20890" y="12228"/>
                  <a:pt x="20159" y="12966"/>
                  <a:pt x="19452" y="13679"/>
                </a:cubicBezTo>
                <a:cubicBezTo>
                  <a:pt x="19214" y="13919"/>
                  <a:pt x="18985" y="14150"/>
                  <a:pt x="18799" y="14370"/>
                </a:cubicBezTo>
                <a:cubicBezTo>
                  <a:pt x="19921" y="14496"/>
                  <a:pt x="20952" y="14852"/>
                  <a:pt x="20991" y="15377"/>
                </a:cubicBezTo>
                <a:lnTo>
                  <a:pt x="20991" y="15380"/>
                </a:lnTo>
                <a:lnTo>
                  <a:pt x="20492" y="15386"/>
                </a:lnTo>
                <a:lnTo>
                  <a:pt x="20649" y="15383"/>
                </a:lnTo>
                <a:lnTo>
                  <a:pt x="19993" y="15393"/>
                </a:lnTo>
                <a:cubicBezTo>
                  <a:pt x="20001" y="15478"/>
                  <a:pt x="20173" y="15556"/>
                  <a:pt x="20357" y="15556"/>
                </a:cubicBezTo>
                <a:cubicBezTo>
                  <a:pt x="19785" y="15597"/>
                  <a:pt x="16735" y="16684"/>
                  <a:pt x="16371" y="16882"/>
                </a:cubicBezTo>
                <a:cubicBezTo>
                  <a:pt x="15570" y="17417"/>
                  <a:pt x="15571" y="17819"/>
                  <a:pt x="15572" y="18284"/>
                </a:cubicBezTo>
                <a:cubicBezTo>
                  <a:pt x="15573" y="18565"/>
                  <a:pt x="15574" y="18856"/>
                  <a:pt x="15403" y="19195"/>
                </a:cubicBezTo>
                <a:cubicBezTo>
                  <a:pt x="14991" y="20010"/>
                  <a:pt x="13390" y="20369"/>
                  <a:pt x="11842" y="20716"/>
                </a:cubicBezTo>
                <a:cubicBezTo>
                  <a:pt x="10886" y="20931"/>
                  <a:pt x="9984" y="21133"/>
                  <a:pt x="9382" y="21430"/>
                </a:cubicBezTo>
                <a:lnTo>
                  <a:pt x="9038" y="21600"/>
                </a:lnTo>
                <a:cubicBezTo>
                  <a:pt x="9038" y="21600"/>
                  <a:pt x="8670" y="21442"/>
                  <a:pt x="8670" y="21442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79" name="Shape"/>
          <p:cNvSpPr/>
          <p:nvPr/>
        </p:nvSpPr>
        <p:spPr>
          <a:xfrm>
            <a:off x="20352393" y="6647673"/>
            <a:ext cx="405414" cy="643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451"/>
                </a:moveTo>
                <a:lnTo>
                  <a:pt x="151" y="3298"/>
                </a:lnTo>
                <a:cubicBezTo>
                  <a:pt x="1289" y="2154"/>
                  <a:pt x="2864" y="790"/>
                  <a:pt x="3909" y="790"/>
                </a:cubicBezTo>
                <a:cubicBezTo>
                  <a:pt x="4107" y="790"/>
                  <a:pt x="5886" y="777"/>
                  <a:pt x="7614" y="319"/>
                </a:cubicBezTo>
                <a:lnTo>
                  <a:pt x="8820" y="0"/>
                </a:lnTo>
                <a:lnTo>
                  <a:pt x="8449" y="791"/>
                </a:lnTo>
                <a:cubicBezTo>
                  <a:pt x="8424" y="842"/>
                  <a:pt x="6068" y="5948"/>
                  <a:pt x="9236" y="7535"/>
                </a:cubicBezTo>
                <a:lnTo>
                  <a:pt x="11527" y="8683"/>
                </a:lnTo>
                <a:lnTo>
                  <a:pt x="11589" y="8765"/>
                </a:lnTo>
                <a:cubicBezTo>
                  <a:pt x="11940" y="9235"/>
                  <a:pt x="12190" y="9773"/>
                  <a:pt x="12430" y="10293"/>
                </a:cubicBezTo>
                <a:cubicBezTo>
                  <a:pt x="12666" y="10805"/>
                  <a:pt x="12889" y="11289"/>
                  <a:pt x="13173" y="11619"/>
                </a:cubicBezTo>
                <a:cubicBezTo>
                  <a:pt x="14548" y="13222"/>
                  <a:pt x="15649" y="13561"/>
                  <a:pt x="18059" y="14305"/>
                </a:cubicBezTo>
                <a:lnTo>
                  <a:pt x="18674" y="14495"/>
                </a:lnTo>
                <a:cubicBezTo>
                  <a:pt x="20279" y="14994"/>
                  <a:pt x="20860" y="17182"/>
                  <a:pt x="21318" y="19379"/>
                </a:cubicBezTo>
                <a:cubicBezTo>
                  <a:pt x="21383" y="19693"/>
                  <a:pt x="21438" y="19954"/>
                  <a:pt x="21487" y="20133"/>
                </a:cubicBezTo>
                <a:lnTo>
                  <a:pt x="21600" y="20534"/>
                </a:lnTo>
                <a:lnTo>
                  <a:pt x="9008" y="21600"/>
                </a:lnTo>
                <a:cubicBezTo>
                  <a:pt x="9008" y="21600"/>
                  <a:pt x="0" y="3451"/>
                  <a:pt x="0" y="3451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80" name="Shape"/>
          <p:cNvSpPr/>
          <p:nvPr/>
        </p:nvSpPr>
        <p:spPr>
          <a:xfrm>
            <a:off x="19118716" y="6740746"/>
            <a:ext cx="1631721" cy="8604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5" h="21600" extrusionOk="0">
                <a:moveTo>
                  <a:pt x="16432" y="21538"/>
                </a:moveTo>
                <a:cubicBezTo>
                  <a:pt x="16159" y="21271"/>
                  <a:pt x="15922" y="20965"/>
                  <a:pt x="15693" y="20669"/>
                </a:cubicBezTo>
                <a:cubicBezTo>
                  <a:pt x="15234" y="20076"/>
                  <a:pt x="14838" y="19564"/>
                  <a:pt x="14298" y="19564"/>
                </a:cubicBezTo>
                <a:cubicBezTo>
                  <a:pt x="14247" y="19564"/>
                  <a:pt x="14195" y="19568"/>
                  <a:pt x="14142" y="19577"/>
                </a:cubicBezTo>
                <a:cubicBezTo>
                  <a:pt x="14108" y="19583"/>
                  <a:pt x="14071" y="19586"/>
                  <a:pt x="14031" y="19586"/>
                </a:cubicBezTo>
                <a:cubicBezTo>
                  <a:pt x="13814" y="19586"/>
                  <a:pt x="13513" y="19490"/>
                  <a:pt x="13331" y="19274"/>
                </a:cubicBezTo>
                <a:cubicBezTo>
                  <a:pt x="13191" y="19109"/>
                  <a:pt x="13119" y="18840"/>
                  <a:pt x="13054" y="18603"/>
                </a:cubicBezTo>
                <a:cubicBezTo>
                  <a:pt x="13014" y="18455"/>
                  <a:pt x="12973" y="18302"/>
                  <a:pt x="12933" y="18256"/>
                </a:cubicBezTo>
                <a:cubicBezTo>
                  <a:pt x="12886" y="18202"/>
                  <a:pt x="12840" y="18177"/>
                  <a:pt x="12789" y="18177"/>
                </a:cubicBezTo>
                <a:cubicBezTo>
                  <a:pt x="12684" y="18177"/>
                  <a:pt x="12565" y="18284"/>
                  <a:pt x="12439" y="18398"/>
                </a:cubicBezTo>
                <a:cubicBezTo>
                  <a:pt x="12289" y="18533"/>
                  <a:pt x="12119" y="18686"/>
                  <a:pt x="11932" y="18687"/>
                </a:cubicBezTo>
                <a:cubicBezTo>
                  <a:pt x="11838" y="18687"/>
                  <a:pt x="11746" y="18647"/>
                  <a:pt x="11659" y="18570"/>
                </a:cubicBezTo>
                <a:cubicBezTo>
                  <a:pt x="11488" y="18418"/>
                  <a:pt x="11362" y="17844"/>
                  <a:pt x="11302" y="17515"/>
                </a:cubicBezTo>
                <a:cubicBezTo>
                  <a:pt x="11250" y="17233"/>
                  <a:pt x="11140" y="16536"/>
                  <a:pt x="11234" y="16177"/>
                </a:cubicBezTo>
                <a:lnTo>
                  <a:pt x="11687" y="14452"/>
                </a:lnTo>
                <a:cubicBezTo>
                  <a:pt x="11658" y="13084"/>
                  <a:pt x="11564" y="11605"/>
                  <a:pt x="10913" y="11096"/>
                </a:cubicBezTo>
                <a:cubicBezTo>
                  <a:pt x="10815" y="11020"/>
                  <a:pt x="10689" y="11009"/>
                  <a:pt x="10577" y="11009"/>
                </a:cubicBezTo>
                <a:lnTo>
                  <a:pt x="10341" y="11015"/>
                </a:lnTo>
                <a:cubicBezTo>
                  <a:pt x="10173" y="11015"/>
                  <a:pt x="9998" y="10992"/>
                  <a:pt x="9850" y="10826"/>
                </a:cubicBezTo>
                <a:cubicBezTo>
                  <a:pt x="9582" y="10524"/>
                  <a:pt x="9505" y="9900"/>
                  <a:pt x="9444" y="9398"/>
                </a:cubicBezTo>
                <a:cubicBezTo>
                  <a:pt x="9434" y="9316"/>
                  <a:pt x="9424" y="9235"/>
                  <a:pt x="9413" y="9157"/>
                </a:cubicBezTo>
                <a:cubicBezTo>
                  <a:pt x="9120" y="9083"/>
                  <a:pt x="8278" y="8870"/>
                  <a:pt x="8229" y="8856"/>
                </a:cubicBezTo>
                <a:lnTo>
                  <a:pt x="8241" y="8562"/>
                </a:lnTo>
                <a:lnTo>
                  <a:pt x="8105" y="8548"/>
                </a:lnTo>
                <a:cubicBezTo>
                  <a:pt x="8092" y="8290"/>
                  <a:pt x="7740" y="6595"/>
                  <a:pt x="7668" y="6391"/>
                </a:cubicBezTo>
                <a:cubicBezTo>
                  <a:pt x="7371" y="5682"/>
                  <a:pt x="6962" y="5273"/>
                  <a:pt x="6546" y="5273"/>
                </a:cubicBezTo>
                <a:cubicBezTo>
                  <a:pt x="6509" y="5273"/>
                  <a:pt x="6472" y="5276"/>
                  <a:pt x="6434" y="5283"/>
                </a:cubicBezTo>
                <a:cubicBezTo>
                  <a:pt x="6025" y="5352"/>
                  <a:pt x="5788" y="5881"/>
                  <a:pt x="5514" y="6494"/>
                </a:cubicBezTo>
                <a:cubicBezTo>
                  <a:pt x="5461" y="6614"/>
                  <a:pt x="5406" y="6735"/>
                  <a:pt x="5351" y="6853"/>
                </a:cubicBezTo>
                <a:lnTo>
                  <a:pt x="5271" y="7024"/>
                </a:lnTo>
                <a:cubicBezTo>
                  <a:pt x="5116" y="7364"/>
                  <a:pt x="4955" y="7716"/>
                  <a:pt x="4703" y="7893"/>
                </a:cubicBezTo>
                <a:cubicBezTo>
                  <a:pt x="4621" y="7950"/>
                  <a:pt x="4533" y="7978"/>
                  <a:pt x="4434" y="7978"/>
                </a:cubicBezTo>
                <a:cubicBezTo>
                  <a:pt x="4323" y="7978"/>
                  <a:pt x="4217" y="7943"/>
                  <a:pt x="4114" y="7910"/>
                </a:cubicBezTo>
                <a:cubicBezTo>
                  <a:pt x="4023" y="7880"/>
                  <a:pt x="3938" y="7852"/>
                  <a:pt x="3861" y="7852"/>
                </a:cubicBezTo>
                <a:cubicBezTo>
                  <a:pt x="3814" y="7852"/>
                  <a:pt x="3774" y="7863"/>
                  <a:pt x="3738" y="7884"/>
                </a:cubicBezTo>
                <a:cubicBezTo>
                  <a:pt x="3616" y="7958"/>
                  <a:pt x="3494" y="8328"/>
                  <a:pt x="3395" y="8625"/>
                </a:cubicBezTo>
                <a:cubicBezTo>
                  <a:pt x="3277" y="8980"/>
                  <a:pt x="3176" y="9287"/>
                  <a:pt x="3019" y="9343"/>
                </a:cubicBezTo>
                <a:cubicBezTo>
                  <a:pt x="2989" y="9353"/>
                  <a:pt x="2546" y="9511"/>
                  <a:pt x="2390" y="9568"/>
                </a:cubicBezTo>
                <a:lnTo>
                  <a:pt x="768" y="13296"/>
                </a:lnTo>
                <a:lnTo>
                  <a:pt x="0" y="6220"/>
                </a:lnTo>
                <a:lnTo>
                  <a:pt x="16365" y="0"/>
                </a:lnTo>
                <a:lnTo>
                  <a:pt x="18534" y="13215"/>
                </a:lnTo>
                <a:lnTo>
                  <a:pt x="21377" y="12488"/>
                </a:lnTo>
                <a:lnTo>
                  <a:pt x="21402" y="12763"/>
                </a:lnTo>
                <a:cubicBezTo>
                  <a:pt x="21600" y="14868"/>
                  <a:pt x="21428" y="15576"/>
                  <a:pt x="21050" y="17126"/>
                </a:cubicBezTo>
                <a:cubicBezTo>
                  <a:pt x="21004" y="17316"/>
                  <a:pt x="20955" y="17520"/>
                  <a:pt x="20902" y="17742"/>
                </a:cubicBezTo>
                <a:cubicBezTo>
                  <a:pt x="20797" y="18181"/>
                  <a:pt x="20798" y="18703"/>
                  <a:pt x="20816" y="19203"/>
                </a:cubicBezTo>
                <a:lnTo>
                  <a:pt x="20827" y="19501"/>
                </a:lnTo>
                <a:lnTo>
                  <a:pt x="20669" y="19514"/>
                </a:lnTo>
                <a:cubicBezTo>
                  <a:pt x="19747" y="19587"/>
                  <a:pt x="18849" y="19819"/>
                  <a:pt x="18589" y="19990"/>
                </a:cubicBezTo>
                <a:cubicBezTo>
                  <a:pt x="18268" y="20203"/>
                  <a:pt x="16578" y="21535"/>
                  <a:pt x="16561" y="21548"/>
                </a:cubicBezTo>
                <a:lnTo>
                  <a:pt x="16495" y="21600"/>
                </a:lnTo>
                <a:cubicBezTo>
                  <a:pt x="16495" y="21600"/>
                  <a:pt x="16432" y="21538"/>
                  <a:pt x="16432" y="21538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81" name="Shape"/>
          <p:cNvSpPr/>
          <p:nvPr/>
        </p:nvSpPr>
        <p:spPr>
          <a:xfrm>
            <a:off x="16767756" y="11068618"/>
            <a:ext cx="3174998" cy="2463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0" h="21600" extrusionOk="0">
                <a:moveTo>
                  <a:pt x="19267" y="21600"/>
                </a:moveTo>
                <a:cubicBezTo>
                  <a:pt x="19183" y="21600"/>
                  <a:pt x="19103" y="21563"/>
                  <a:pt x="19050" y="21531"/>
                </a:cubicBezTo>
                <a:cubicBezTo>
                  <a:pt x="18792" y="21378"/>
                  <a:pt x="18697" y="21046"/>
                  <a:pt x="18803" y="20667"/>
                </a:cubicBezTo>
                <a:cubicBezTo>
                  <a:pt x="18825" y="20588"/>
                  <a:pt x="18877" y="20539"/>
                  <a:pt x="18922" y="20495"/>
                </a:cubicBezTo>
                <a:cubicBezTo>
                  <a:pt x="18960" y="20459"/>
                  <a:pt x="18995" y="20425"/>
                  <a:pt x="19004" y="20388"/>
                </a:cubicBezTo>
                <a:cubicBezTo>
                  <a:pt x="19021" y="20318"/>
                  <a:pt x="19007" y="20255"/>
                  <a:pt x="18950" y="20154"/>
                </a:cubicBezTo>
                <a:cubicBezTo>
                  <a:pt x="18426" y="19216"/>
                  <a:pt x="17606" y="18332"/>
                  <a:pt x="16737" y="17397"/>
                </a:cubicBezTo>
                <a:cubicBezTo>
                  <a:pt x="14946" y="15467"/>
                  <a:pt x="12915" y="13281"/>
                  <a:pt x="13399" y="10172"/>
                </a:cubicBezTo>
                <a:cubicBezTo>
                  <a:pt x="13412" y="10087"/>
                  <a:pt x="13428" y="10001"/>
                  <a:pt x="13444" y="9914"/>
                </a:cubicBezTo>
                <a:cubicBezTo>
                  <a:pt x="13496" y="9628"/>
                  <a:pt x="13549" y="9333"/>
                  <a:pt x="13524" y="9056"/>
                </a:cubicBezTo>
                <a:cubicBezTo>
                  <a:pt x="13506" y="8940"/>
                  <a:pt x="13280" y="8314"/>
                  <a:pt x="13192" y="8264"/>
                </a:cubicBezTo>
                <a:cubicBezTo>
                  <a:pt x="13194" y="8264"/>
                  <a:pt x="13197" y="8264"/>
                  <a:pt x="13199" y="8264"/>
                </a:cubicBezTo>
                <a:cubicBezTo>
                  <a:pt x="13216" y="8264"/>
                  <a:pt x="13225" y="8257"/>
                  <a:pt x="13230" y="8251"/>
                </a:cubicBezTo>
                <a:lnTo>
                  <a:pt x="13113" y="8115"/>
                </a:lnTo>
                <a:cubicBezTo>
                  <a:pt x="13229" y="7944"/>
                  <a:pt x="13335" y="7594"/>
                  <a:pt x="13192" y="7387"/>
                </a:cubicBezTo>
                <a:cubicBezTo>
                  <a:pt x="13136" y="7306"/>
                  <a:pt x="13068" y="7271"/>
                  <a:pt x="12964" y="7271"/>
                </a:cubicBezTo>
                <a:cubicBezTo>
                  <a:pt x="12908" y="7271"/>
                  <a:pt x="12850" y="7281"/>
                  <a:pt x="12787" y="7291"/>
                </a:cubicBezTo>
                <a:cubicBezTo>
                  <a:pt x="12723" y="7302"/>
                  <a:pt x="12656" y="7313"/>
                  <a:pt x="12590" y="7313"/>
                </a:cubicBezTo>
                <a:cubicBezTo>
                  <a:pt x="12547" y="7313"/>
                  <a:pt x="12509" y="7309"/>
                  <a:pt x="12474" y="7299"/>
                </a:cubicBezTo>
                <a:cubicBezTo>
                  <a:pt x="11955" y="7165"/>
                  <a:pt x="11630" y="6534"/>
                  <a:pt x="11316" y="5922"/>
                </a:cubicBezTo>
                <a:cubicBezTo>
                  <a:pt x="11145" y="5591"/>
                  <a:pt x="10984" y="5278"/>
                  <a:pt x="10801" y="5063"/>
                </a:cubicBezTo>
                <a:cubicBezTo>
                  <a:pt x="10688" y="4929"/>
                  <a:pt x="10502" y="4836"/>
                  <a:pt x="10322" y="4745"/>
                </a:cubicBezTo>
                <a:cubicBezTo>
                  <a:pt x="10061" y="4614"/>
                  <a:pt x="9814" y="4490"/>
                  <a:pt x="9738" y="4233"/>
                </a:cubicBezTo>
                <a:cubicBezTo>
                  <a:pt x="9709" y="4134"/>
                  <a:pt x="9710" y="4023"/>
                  <a:pt x="9740" y="3903"/>
                </a:cubicBezTo>
                <a:cubicBezTo>
                  <a:pt x="9589" y="3917"/>
                  <a:pt x="9330" y="3984"/>
                  <a:pt x="9293" y="4004"/>
                </a:cubicBezTo>
                <a:cubicBezTo>
                  <a:pt x="9017" y="4198"/>
                  <a:pt x="8760" y="4546"/>
                  <a:pt x="8489" y="4914"/>
                </a:cubicBezTo>
                <a:cubicBezTo>
                  <a:pt x="8048" y="5512"/>
                  <a:pt x="7592" y="6131"/>
                  <a:pt x="6991" y="6131"/>
                </a:cubicBezTo>
                <a:lnTo>
                  <a:pt x="6991" y="6131"/>
                </a:lnTo>
                <a:cubicBezTo>
                  <a:pt x="6789" y="6131"/>
                  <a:pt x="6580" y="6059"/>
                  <a:pt x="6369" y="5916"/>
                </a:cubicBezTo>
                <a:cubicBezTo>
                  <a:pt x="6103" y="5735"/>
                  <a:pt x="5885" y="5474"/>
                  <a:pt x="5674" y="5222"/>
                </a:cubicBezTo>
                <a:cubicBezTo>
                  <a:pt x="5476" y="4985"/>
                  <a:pt x="5272" y="4740"/>
                  <a:pt x="5034" y="4572"/>
                </a:cubicBezTo>
                <a:cubicBezTo>
                  <a:pt x="4596" y="4263"/>
                  <a:pt x="4164" y="4125"/>
                  <a:pt x="3632" y="4125"/>
                </a:cubicBezTo>
                <a:cubicBezTo>
                  <a:pt x="3336" y="4125"/>
                  <a:pt x="3042" y="4166"/>
                  <a:pt x="2730" y="4210"/>
                </a:cubicBezTo>
                <a:cubicBezTo>
                  <a:pt x="2448" y="4250"/>
                  <a:pt x="2155" y="4291"/>
                  <a:pt x="1846" y="4303"/>
                </a:cubicBezTo>
                <a:lnTo>
                  <a:pt x="1811" y="4303"/>
                </a:lnTo>
                <a:cubicBezTo>
                  <a:pt x="1688" y="4303"/>
                  <a:pt x="1560" y="4279"/>
                  <a:pt x="1435" y="4255"/>
                </a:cubicBezTo>
                <a:cubicBezTo>
                  <a:pt x="1312" y="4232"/>
                  <a:pt x="1185" y="4207"/>
                  <a:pt x="1067" y="4207"/>
                </a:cubicBezTo>
                <a:cubicBezTo>
                  <a:pt x="956" y="4207"/>
                  <a:pt x="864" y="4229"/>
                  <a:pt x="785" y="4273"/>
                </a:cubicBezTo>
                <a:lnTo>
                  <a:pt x="679" y="4331"/>
                </a:lnTo>
                <a:lnTo>
                  <a:pt x="646" y="2968"/>
                </a:lnTo>
                <a:cubicBezTo>
                  <a:pt x="470" y="2791"/>
                  <a:pt x="33" y="2331"/>
                  <a:pt x="3" y="2097"/>
                </a:cubicBezTo>
                <a:cubicBezTo>
                  <a:pt x="-35" y="1801"/>
                  <a:pt x="302" y="1594"/>
                  <a:pt x="340" y="1571"/>
                </a:cubicBezTo>
                <a:lnTo>
                  <a:pt x="352" y="1564"/>
                </a:lnTo>
                <a:lnTo>
                  <a:pt x="6826" y="759"/>
                </a:lnTo>
                <a:lnTo>
                  <a:pt x="7182" y="1596"/>
                </a:lnTo>
                <a:lnTo>
                  <a:pt x="13833" y="1028"/>
                </a:lnTo>
                <a:lnTo>
                  <a:pt x="13858" y="1057"/>
                </a:lnTo>
                <a:cubicBezTo>
                  <a:pt x="13940" y="1153"/>
                  <a:pt x="14206" y="1483"/>
                  <a:pt x="14206" y="1702"/>
                </a:cubicBezTo>
                <a:cubicBezTo>
                  <a:pt x="14206" y="1803"/>
                  <a:pt x="14233" y="1803"/>
                  <a:pt x="14245" y="1803"/>
                </a:cubicBezTo>
                <a:cubicBezTo>
                  <a:pt x="14255" y="1803"/>
                  <a:pt x="14266" y="1800"/>
                  <a:pt x="14278" y="1795"/>
                </a:cubicBezTo>
                <a:cubicBezTo>
                  <a:pt x="14513" y="1693"/>
                  <a:pt x="14489" y="1475"/>
                  <a:pt x="14382" y="1036"/>
                </a:cubicBezTo>
                <a:cubicBezTo>
                  <a:pt x="14325" y="804"/>
                  <a:pt x="14272" y="585"/>
                  <a:pt x="14327" y="412"/>
                </a:cubicBezTo>
                <a:cubicBezTo>
                  <a:pt x="14445" y="40"/>
                  <a:pt x="14991" y="0"/>
                  <a:pt x="15220" y="0"/>
                </a:cubicBezTo>
                <a:cubicBezTo>
                  <a:pt x="15270" y="0"/>
                  <a:pt x="15316" y="2"/>
                  <a:pt x="15354" y="6"/>
                </a:cubicBezTo>
                <a:lnTo>
                  <a:pt x="15442" y="15"/>
                </a:lnTo>
                <a:cubicBezTo>
                  <a:pt x="15584" y="30"/>
                  <a:pt x="15846" y="58"/>
                  <a:pt x="16110" y="80"/>
                </a:cubicBezTo>
                <a:lnTo>
                  <a:pt x="16172" y="85"/>
                </a:lnTo>
                <a:lnTo>
                  <a:pt x="16210" y="357"/>
                </a:lnTo>
                <a:cubicBezTo>
                  <a:pt x="16259" y="691"/>
                  <a:pt x="16309" y="1036"/>
                  <a:pt x="16318" y="1400"/>
                </a:cubicBezTo>
                <a:cubicBezTo>
                  <a:pt x="16324" y="1613"/>
                  <a:pt x="16280" y="1741"/>
                  <a:pt x="16245" y="1845"/>
                </a:cubicBezTo>
                <a:cubicBezTo>
                  <a:pt x="16199" y="1980"/>
                  <a:pt x="16176" y="2048"/>
                  <a:pt x="16309" y="2282"/>
                </a:cubicBezTo>
                <a:cubicBezTo>
                  <a:pt x="16331" y="2320"/>
                  <a:pt x="16391" y="2337"/>
                  <a:pt x="16456" y="2354"/>
                </a:cubicBezTo>
                <a:cubicBezTo>
                  <a:pt x="16548" y="2380"/>
                  <a:pt x="16652" y="2408"/>
                  <a:pt x="16723" y="2520"/>
                </a:cubicBezTo>
                <a:cubicBezTo>
                  <a:pt x="16859" y="2733"/>
                  <a:pt x="16874" y="2988"/>
                  <a:pt x="16887" y="3236"/>
                </a:cubicBezTo>
                <a:cubicBezTo>
                  <a:pt x="16896" y="3396"/>
                  <a:pt x="16905" y="3547"/>
                  <a:pt x="16945" y="3681"/>
                </a:cubicBezTo>
                <a:cubicBezTo>
                  <a:pt x="17002" y="3870"/>
                  <a:pt x="17101" y="4032"/>
                  <a:pt x="17205" y="4204"/>
                </a:cubicBezTo>
                <a:cubicBezTo>
                  <a:pt x="17284" y="4333"/>
                  <a:pt x="17364" y="4466"/>
                  <a:pt x="17427" y="4612"/>
                </a:cubicBezTo>
                <a:cubicBezTo>
                  <a:pt x="17512" y="4813"/>
                  <a:pt x="17531" y="5031"/>
                  <a:pt x="17548" y="5241"/>
                </a:cubicBezTo>
                <a:cubicBezTo>
                  <a:pt x="17565" y="5444"/>
                  <a:pt x="17581" y="5635"/>
                  <a:pt x="17655" y="5800"/>
                </a:cubicBezTo>
                <a:cubicBezTo>
                  <a:pt x="17723" y="5954"/>
                  <a:pt x="17832" y="6062"/>
                  <a:pt x="17947" y="6177"/>
                </a:cubicBezTo>
                <a:cubicBezTo>
                  <a:pt x="18071" y="6300"/>
                  <a:pt x="18198" y="6427"/>
                  <a:pt x="18283" y="6619"/>
                </a:cubicBezTo>
                <a:lnTo>
                  <a:pt x="18320" y="6703"/>
                </a:lnTo>
                <a:cubicBezTo>
                  <a:pt x="18510" y="7130"/>
                  <a:pt x="18864" y="7926"/>
                  <a:pt x="18910" y="8350"/>
                </a:cubicBezTo>
                <a:cubicBezTo>
                  <a:pt x="18972" y="8913"/>
                  <a:pt x="19180" y="9284"/>
                  <a:pt x="19420" y="9714"/>
                </a:cubicBezTo>
                <a:cubicBezTo>
                  <a:pt x="19488" y="9837"/>
                  <a:pt x="19559" y="9964"/>
                  <a:pt x="19628" y="10099"/>
                </a:cubicBezTo>
                <a:cubicBezTo>
                  <a:pt x="19821" y="10474"/>
                  <a:pt x="19986" y="10857"/>
                  <a:pt x="20145" y="11228"/>
                </a:cubicBezTo>
                <a:cubicBezTo>
                  <a:pt x="20361" y="11731"/>
                  <a:pt x="20585" y="12251"/>
                  <a:pt x="20874" y="12738"/>
                </a:cubicBezTo>
                <a:cubicBezTo>
                  <a:pt x="21565" y="13902"/>
                  <a:pt x="21533" y="16364"/>
                  <a:pt x="21343" y="17734"/>
                </a:cubicBezTo>
                <a:cubicBezTo>
                  <a:pt x="21321" y="17886"/>
                  <a:pt x="21255" y="18106"/>
                  <a:pt x="21179" y="18360"/>
                </a:cubicBezTo>
                <a:cubicBezTo>
                  <a:pt x="21018" y="18893"/>
                  <a:pt x="20798" y="19623"/>
                  <a:pt x="20979" y="19867"/>
                </a:cubicBezTo>
                <a:cubicBezTo>
                  <a:pt x="20997" y="19890"/>
                  <a:pt x="21017" y="19913"/>
                  <a:pt x="21038" y="19936"/>
                </a:cubicBezTo>
                <a:cubicBezTo>
                  <a:pt x="21123" y="20032"/>
                  <a:pt x="21252" y="20177"/>
                  <a:pt x="21167" y="20399"/>
                </a:cubicBezTo>
                <a:cubicBezTo>
                  <a:pt x="21113" y="20542"/>
                  <a:pt x="20965" y="20658"/>
                  <a:pt x="20847" y="20751"/>
                </a:cubicBezTo>
                <a:cubicBezTo>
                  <a:pt x="20816" y="20775"/>
                  <a:pt x="20788" y="20797"/>
                  <a:pt x="20766" y="20817"/>
                </a:cubicBezTo>
                <a:cubicBezTo>
                  <a:pt x="20563" y="20994"/>
                  <a:pt x="20297" y="21196"/>
                  <a:pt x="20029" y="21196"/>
                </a:cubicBezTo>
                <a:cubicBezTo>
                  <a:pt x="20003" y="21196"/>
                  <a:pt x="19976" y="21194"/>
                  <a:pt x="19950" y="21190"/>
                </a:cubicBezTo>
                <a:cubicBezTo>
                  <a:pt x="19778" y="21163"/>
                  <a:pt x="19646" y="21043"/>
                  <a:pt x="19518" y="20927"/>
                </a:cubicBezTo>
                <a:cubicBezTo>
                  <a:pt x="19424" y="20843"/>
                  <a:pt x="19336" y="20763"/>
                  <a:pt x="19236" y="20721"/>
                </a:cubicBezTo>
                <a:cubicBezTo>
                  <a:pt x="19214" y="20774"/>
                  <a:pt x="19215" y="20799"/>
                  <a:pt x="19217" y="20806"/>
                </a:cubicBezTo>
                <a:cubicBezTo>
                  <a:pt x="19223" y="20840"/>
                  <a:pt x="19278" y="20878"/>
                  <a:pt x="19327" y="20912"/>
                </a:cubicBezTo>
                <a:cubicBezTo>
                  <a:pt x="19405" y="20966"/>
                  <a:pt x="19502" y="21033"/>
                  <a:pt x="19547" y="21163"/>
                </a:cubicBezTo>
                <a:cubicBezTo>
                  <a:pt x="19599" y="21309"/>
                  <a:pt x="19466" y="21509"/>
                  <a:pt x="19411" y="21552"/>
                </a:cubicBezTo>
                <a:cubicBezTo>
                  <a:pt x="19370" y="21584"/>
                  <a:pt x="19321" y="21600"/>
                  <a:pt x="19267" y="21600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82" name="Shape"/>
          <p:cNvSpPr/>
          <p:nvPr/>
        </p:nvSpPr>
        <p:spPr>
          <a:xfrm>
            <a:off x="18164364" y="9114097"/>
            <a:ext cx="1815922" cy="1375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12660" y="21594"/>
                </a:moveTo>
                <a:cubicBezTo>
                  <a:pt x="12152" y="21557"/>
                  <a:pt x="11791" y="21422"/>
                  <a:pt x="11557" y="21181"/>
                </a:cubicBezTo>
                <a:lnTo>
                  <a:pt x="11512" y="21135"/>
                </a:lnTo>
                <a:lnTo>
                  <a:pt x="11504" y="21061"/>
                </a:lnTo>
                <a:cubicBezTo>
                  <a:pt x="11492" y="20931"/>
                  <a:pt x="11482" y="20789"/>
                  <a:pt x="11472" y="20640"/>
                </a:cubicBezTo>
                <a:cubicBezTo>
                  <a:pt x="11431" y="20046"/>
                  <a:pt x="11385" y="19372"/>
                  <a:pt x="11113" y="19014"/>
                </a:cubicBezTo>
                <a:cubicBezTo>
                  <a:pt x="10990" y="18851"/>
                  <a:pt x="10837" y="18766"/>
                  <a:pt x="10675" y="18676"/>
                </a:cubicBezTo>
                <a:cubicBezTo>
                  <a:pt x="10473" y="18563"/>
                  <a:pt x="10264" y="18447"/>
                  <a:pt x="10096" y="18180"/>
                </a:cubicBezTo>
                <a:cubicBezTo>
                  <a:pt x="9903" y="17872"/>
                  <a:pt x="9823" y="17462"/>
                  <a:pt x="9745" y="17066"/>
                </a:cubicBezTo>
                <a:cubicBezTo>
                  <a:pt x="9708" y="16881"/>
                  <a:pt x="9674" y="16706"/>
                  <a:pt x="9630" y="16552"/>
                </a:cubicBezTo>
                <a:cubicBezTo>
                  <a:pt x="9598" y="16442"/>
                  <a:pt x="9570" y="16300"/>
                  <a:pt x="9541" y="16149"/>
                </a:cubicBezTo>
                <a:cubicBezTo>
                  <a:pt x="9488" y="15877"/>
                  <a:pt x="9422" y="15540"/>
                  <a:pt x="9318" y="15403"/>
                </a:cubicBezTo>
                <a:cubicBezTo>
                  <a:pt x="9152" y="15188"/>
                  <a:pt x="8895" y="15067"/>
                  <a:pt x="8623" y="14939"/>
                </a:cubicBezTo>
                <a:cubicBezTo>
                  <a:pt x="8320" y="14797"/>
                  <a:pt x="8007" y="14650"/>
                  <a:pt x="7765" y="14353"/>
                </a:cubicBezTo>
                <a:cubicBezTo>
                  <a:pt x="7454" y="13974"/>
                  <a:pt x="7255" y="13604"/>
                  <a:pt x="7061" y="13245"/>
                </a:cubicBezTo>
                <a:cubicBezTo>
                  <a:pt x="6789" y="12740"/>
                  <a:pt x="6554" y="12304"/>
                  <a:pt x="6059" y="11921"/>
                </a:cubicBezTo>
                <a:cubicBezTo>
                  <a:pt x="5541" y="11518"/>
                  <a:pt x="5079" y="10963"/>
                  <a:pt x="4633" y="10427"/>
                </a:cubicBezTo>
                <a:cubicBezTo>
                  <a:pt x="4366" y="10105"/>
                  <a:pt x="4089" y="9773"/>
                  <a:pt x="3809" y="9486"/>
                </a:cubicBezTo>
                <a:cubicBezTo>
                  <a:pt x="3387" y="9053"/>
                  <a:pt x="3089" y="8493"/>
                  <a:pt x="2801" y="7952"/>
                </a:cubicBezTo>
                <a:cubicBezTo>
                  <a:pt x="2429" y="7253"/>
                  <a:pt x="2078" y="6592"/>
                  <a:pt x="1492" y="6254"/>
                </a:cubicBezTo>
                <a:cubicBezTo>
                  <a:pt x="1391" y="6196"/>
                  <a:pt x="1263" y="6143"/>
                  <a:pt x="1128" y="6087"/>
                </a:cubicBezTo>
                <a:cubicBezTo>
                  <a:pt x="638" y="5885"/>
                  <a:pt x="-32" y="5607"/>
                  <a:pt x="1" y="4744"/>
                </a:cubicBezTo>
                <a:cubicBezTo>
                  <a:pt x="20" y="4223"/>
                  <a:pt x="440" y="3695"/>
                  <a:pt x="810" y="3229"/>
                </a:cubicBezTo>
                <a:cubicBezTo>
                  <a:pt x="938" y="3067"/>
                  <a:pt x="1060" y="2914"/>
                  <a:pt x="1138" y="2791"/>
                </a:cubicBezTo>
                <a:lnTo>
                  <a:pt x="1155" y="2764"/>
                </a:lnTo>
                <a:lnTo>
                  <a:pt x="4084" y="692"/>
                </a:lnTo>
                <a:lnTo>
                  <a:pt x="10267" y="0"/>
                </a:lnTo>
                <a:lnTo>
                  <a:pt x="11088" y="1893"/>
                </a:lnTo>
                <a:lnTo>
                  <a:pt x="15575" y="950"/>
                </a:lnTo>
                <a:lnTo>
                  <a:pt x="21568" y="6795"/>
                </a:lnTo>
                <a:lnTo>
                  <a:pt x="21568" y="6964"/>
                </a:lnTo>
                <a:lnTo>
                  <a:pt x="21527" y="7019"/>
                </a:lnTo>
                <a:cubicBezTo>
                  <a:pt x="21297" y="7320"/>
                  <a:pt x="21033" y="7555"/>
                  <a:pt x="20698" y="7757"/>
                </a:cubicBezTo>
                <a:cubicBezTo>
                  <a:pt x="20008" y="8173"/>
                  <a:pt x="19566" y="8825"/>
                  <a:pt x="19262" y="9873"/>
                </a:cubicBezTo>
                <a:cubicBezTo>
                  <a:pt x="19142" y="10287"/>
                  <a:pt x="19087" y="10745"/>
                  <a:pt x="19029" y="11229"/>
                </a:cubicBezTo>
                <a:cubicBezTo>
                  <a:pt x="18955" y="11842"/>
                  <a:pt x="18878" y="12475"/>
                  <a:pt x="18659" y="13020"/>
                </a:cubicBezTo>
                <a:cubicBezTo>
                  <a:pt x="18502" y="13417"/>
                  <a:pt x="18313" y="13543"/>
                  <a:pt x="18131" y="13665"/>
                </a:cubicBezTo>
                <a:cubicBezTo>
                  <a:pt x="18030" y="13732"/>
                  <a:pt x="17927" y="13802"/>
                  <a:pt x="17818" y="13922"/>
                </a:cubicBezTo>
                <a:cubicBezTo>
                  <a:pt x="17581" y="14184"/>
                  <a:pt x="17573" y="14377"/>
                  <a:pt x="17560" y="14669"/>
                </a:cubicBezTo>
                <a:cubicBezTo>
                  <a:pt x="17552" y="14858"/>
                  <a:pt x="17543" y="15073"/>
                  <a:pt x="17470" y="15330"/>
                </a:cubicBezTo>
                <a:cubicBezTo>
                  <a:pt x="17344" y="15779"/>
                  <a:pt x="16966" y="15965"/>
                  <a:pt x="16632" y="16131"/>
                </a:cubicBezTo>
                <a:cubicBezTo>
                  <a:pt x="16425" y="16233"/>
                  <a:pt x="16189" y="16350"/>
                  <a:pt x="16170" y="16481"/>
                </a:cubicBezTo>
                <a:cubicBezTo>
                  <a:pt x="16162" y="16535"/>
                  <a:pt x="16179" y="16704"/>
                  <a:pt x="16498" y="17086"/>
                </a:cubicBezTo>
                <a:lnTo>
                  <a:pt x="16405" y="17224"/>
                </a:lnTo>
                <a:lnTo>
                  <a:pt x="16351" y="17388"/>
                </a:lnTo>
                <a:cubicBezTo>
                  <a:pt x="16244" y="17343"/>
                  <a:pt x="15264" y="17198"/>
                  <a:pt x="15009" y="17198"/>
                </a:cubicBezTo>
                <a:cubicBezTo>
                  <a:pt x="14761" y="17304"/>
                  <a:pt x="14758" y="17620"/>
                  <a:pt x="14782" y="18127"/>
                </a:cubicBezTo>
                <a:cubicBezTo>
                  <a:pt x="14793" y="18355"/>
                  <a:pt x="14804" y="18570"/>
                  <a:pt x="14770" y="18756"/>
                </a:cubicBezTo>
                <a:cubicBezTo>
                  <a:pt x="14602" y="19682"/>
                  <a:pt x="14091" y="20147"/>
                  <a:pt x="13597" y="20598"/>
                </a:cubicBezTo>
                <a:cubicBezTo>
                  <a:pt x="13326" y="20845"/>
                  <a:pt x="13045" y="21102"/>
                  <a:pt x="12831" y="21431"/>
                </a:cubicBezTo>
                <a:cubicBezTo>
                  <a:pt x="12812" y="21459"/>
                  <a:pt x="12796" y="21488"/>
                  <a:pt x="12780" y="21518"/>
                </a:cubicBezTo>
                <a:lnTo>
                  <a:pt x="12736" y="21600"/>
                </a:lnTo>
                <a:cubicBezTo>
                  <a:pt x="12736" y="21600"/>
                  <a:pt x="12660" y="21594"/>
                  <a:pt x="12660" y="21594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83" name="Shape"/>
          <p:cNvSpPr/>
          <p:nvPr/>
        </p:nvSpPr>
        <p:spPr>
          <a:xfrm>
            <a:off x="17326395" y="9276974"/>
            <a:ext cx="1934025" cy="2024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435" y="21600"/>
                </a:moveTo>
                <a:cubicBezTo>
                  <a:pt x="17341" y="21600"/>
                  <a:pt x="17257" y="21564"/>
                  <a:pt x="17199" y="21500"/>
                </a:cubicBezTo>
                <a:cubicBezTo>
                  <a:pt x="17141" y="21435"/>
                  <a:pt x="17112" y="21343"/>
                  <a:pt x="17112" y="21229"/>
                </a:cubicBezTo>
                <a:cubicBezTo>
                  <a:pt x="17112" y="21129"/>
                  <a:pt x="16886" y="20865"/>
                  <a:pt x="16662" y="20663"/>
                </a:cubicBezTo>
                <a:lnTo>
                  <a:pt x="5617" y="21358"/>
                </a:lnTo>
                <a:lnTo>
                  <a:pt x="4990" y="20273"/>
                </a:lnTo>
                <a:cubicBezTo>
                  <a:pt x="4939" y="20197"/>
                  <a:pt x="3666" y="18237"/>
                  <a:pt x="3863" y="16598"/>
                </a:cubicBezTo>
                <a:cubicBezTo>
                  <a:pt x="3972" y="15692"/>
                  <a:pt x="4139" y="15328"/>
                  <a:pt x="4287" y="15006"/>
                </a:cubicBezTo>
                <a:cubicBezTo>
                  <a:pt x="4400" y="14759"/>
                  <a:pt x="4498" y="14546"/>
                  <a:pt x="4539" y="14108"/>
                </a:cubicBezTo>
                <a:cubicBezTo>
                  <a:pt x="4629" y="13167"/>
                  <a:pt x="3434" y="12145"/>
                  <a:pt x="3422" y="12135"/>
                </a:cubicBezTo>
                <a:lnTo>
                  <a:pt x="3395" y="12112"/>
                </a:lnTo>
                <a:lnTo>
                  <a:pt x="0" y="1544"/>
                </a:lnTo>
                <a:lnTo>
                  <a:pt x="161" y="1531"/>
                </a:lnTo>
                <a:cubicBezTo>
                  <a:pt x="1620" y="1414"/>
                  <a:pt x="9462" y="225"/>
                  <a:pt x="10351" y="90"/>
                </a:cubicBezTo>
                <a:lnTo>
                  <a:pt x="10595" y="54"/>
                </a:lnTo>
                <a:lnTo>
                  <a:pt x="10942" y="0"/>
                </a:lnTo>
                <a:lnTo>
                  <a:pt x="10716" y="257"/>
                </a:lnTo>
                <a:cubicBezTo>
                  <a:pt x="10633" y="351"/>
                  <a:pt x="10514" y="459"/>
                  <a:pt x="10388" y="573"/>
                </a:cubicBezTo>
                <a:cubicBezTo>
                  <a:pt x="10106" y="830"/>
                  <a:pt x="9721" y="1181"/>
                  <a:pt x="9707" y="1436"/>
                </a:cubicBezTo>
                <a:cubicBezTo>
                  <a:pt x="9688" y="1803"/>
                  <a:pt x="10059" y="1942"/>
                  <a:pt x="10585" y="2099"/>
                </a:cubicBezTo>
                <a:cubicBezTo>
                  <a:pt x="10720" y="2140"/>
                  <a:pt x="10846" y="2177"/>
                  <a:pt x="10954" y="2222"/>
                </a:cubicBezTo>
                <a:cubicBezTo>
                  <a:pt x="11572" y="2480"/>
                  <a:pt x="11939" y="2978"/>
                  <a:pt x="12294" y="3461"/>
                </a:cubicBezTo>
                <a:cubicBezTo>
                  <a:pt x="12553" y="3814"/>
                  <a:pt x="12822" y="4178"/>
                  <a:pt x="13188" y="4449"/>
                </a:cubicBezTo>
                <a:cubicBezTo>
                  <a:pt x="13460" y="4651"/>
                  <a:pt x="13723" y="4880"/>
                  <a:pt x="13978" y="5101"/>
                </a:cubicBezTo>
                <a:cubicBezTo>
                  <a:pt x="14388" y="5458"/>
                  <a:pt x="14812" y="5825"/>
                  <a:pt x="15277" y="6086"/>
                </a:cubicBezTo>
                <a:cubicBezTo>
                  <a:pt x="15789" y="6374"/>
                  <a:pt x="16037" y="6705"/>
                  <a:pt x="16299" y="7056"/>
                </a:cubicBezTo>
                <a:cubicBezTo>
                  <a:pt x="16473" y="7290"/>
                  <a:pt x="16653" y="7531"/>
                  <a:pt x="16925" y="7771"/>
                </a:cubicBezTo>
                <a:cubicBezTo>
                  <a:pt x="17114" y="7938"/>
                  <a:pt x="17382" y="8029"/>
                  <a:pt x="17642" y="8117"/>
                </a:cubicBezTo>
                <a:cubicBezTo>
                  <a:pt x="17913" y="8210"/>
                  <a:pt x="18194" y="8305"/>
                  <a:pt x="18391" y="8489"/>
                </a:cubicBezTo>
                <a:cubicBezTo>
                  <a:pt x="18541" y="8631"/>
                  <a:pt x="18610" y="8887"/>
                  <a:pt x="18670" y="9111"/>
                </a:cubicBezTo>
                <a:cubicBezTo>
                  <a:pt x="18695" y="9204"/>
                  <a:pt x="18718" y="9292"/>
                  <a:pt x="18745" y="9359"/>
                </a:cubicBezTo>
                <a:cubicBezTo>
                  <a:pt x="18792" y="9477"/>
                  <a:pt x="18827" y="9608"/>
                  <a:pt x="18862" y="9734"/>
                </a:cubicBezTo>
                <a:cubicBezTo>
                  <a:pt x="18928" y="9977"/>
                  <a:pt x="18996" y="10228"/>
                  <a:pt x="19140" y="10395"/>
                </a:cubicBezTo>
                <a:cubicBezTo>
                  <a:pt x="19258" y="10530"/>
                  <a:pt x="19417" y="10594"/>
                  <a:pt x="19585" y="10661"/>
                </a:cubicBezTo>
                <a:cubicBezTo>
                  <a:pt x="19754" y="10729"/>
                  <a:pt x="19929" y="10800"/>
                  <a:pt x="20081" y="10944"/>
                </a:cubicBezTo>
                <a:cubicBezTo>
                  <a:pt x="20403" y="11251"/>
                  <a:pt x="20453" y="11779"/>
                  <a:pt x="20493" y="12203"/>
                </a:cubicBezTo>
                <a:cubicBezTo>
                  <a:pt x="20500" y="12281"/>
                  <a:pt x="20507" y="12355"/>
                  <a:pt x="20516" y="12426"/>
                </a:cubicBezTo>
                <a:cubicBezTo>
                  <a:pt x="20695" y="12538"/>
                  <a:pt x="20981" y="12605"/>
                  <a:pt x="21365" y="12626"/>
                </a:cubicBezTo>
                <a:lnTo>
                  <a:pt x="21600" y="12638"/>
                </a:lnTo>
                <a:lnTo>
                  <a:pt x="21464" y="12821"/>
                </a:lnTo>
                <a:cubicBezTo>
                  <a:pt x="21359" y="12964"/>
                  <a:pt x="21324" y="13122"/>
                  <a:pt x="21288" y="13288"/>
                </a:cubicBezTo>
                <a:cubicBezTo>
                  <a:pt x="21252" y="13455"/>
                  <a:pt x="21215" y="13627"/>
                  <a:pt x="21107" y="13800"/>
                </a:cubicBezTo>
                <a:cubicBezTo>
                  <a:pt x="21001" y="13975"/>
                  <a:pt x="20855" y="14116"/>
                  <a:pt x="20713" y="14254"/>
                </a:cubicBezTo>
                <a:cubicBezTo>
                  <a:pt x="20578" y="14384"/>
                  <a:pt x="20449" y="14509"/>
                  <a:pt x="20362" y="14654"/>
                </a:cubicBezTo>
                <a:cubicBezTo>
                  <a:pt x="20553" y="14801"/>
                  <a:pt x="20783" y="15117"/>
                  <a:pt x="20798" y="15170"/>
                </a:cubicBezTo>
                <a:cubicBezTo>
                  <a:pt x="20862" y="15415"/>
                  <a:pt x="20761" y="15860"/>
                  <a:pt x="20541" y="16047"/>
                </a:cubicBezTo>
                <a:cubicBezTo>
                  <a:pt x="20485" y="16095"/>
                  <a:pt x="20425" y="16126"/>
                  <a:pt x="20372" y="16153"/>
                </a:cubicBezTo>
                <a:cubicBezTo>
                  <a:pt x="20295" y="16194"/>
                  <a:pt x="20250" y="16219"/>
                  <a:pt x="20221" y="16270"/>
                </a:cubicBezTo>
                <a:cubicBezTo>
                  <a:pt x="20181" y="16344"/>
                  <a:pt x="20176" y="16474"/>
                  <a:pt x="20171" y="16588"/>
                </a:cubicBezTo>
                <a:cubicBezTo>
                  <a:pt x="20168" y="16663"/>
                  <a:pt x="20165" y="16735"/>
                  <a:pt x="20155" y="16797"/>
                </a:cubicBezTo>
                <a:cubicBezTo>
                  <a:pt x="20147" y="16844"/>
                  <a:pt x="20137" y="16894"/>
                  <a:pt x="20127" y="16945"/>
                </a:cubicBezTo>
                <a:cubicBezTo>
                  <a:pt x="20055" y="17308"/>
                  <a:pt x="20019" y="17598"/>
                  <a:pt x="20257" y="17747"/>
                </a:cubicBezTo>
                <a:cubicBezTo>
                  <a:pt x="20289" y="17766"/>
                  <a:pt x="20315" y="17781"/>
                  <a:pt x="20336" y="17793"/>
                </a:cubicBezTo>
                <a:cubicBezTo>
                  <a:pt x="20500" y="17884"/>
                  <a:pt x="20506" y="17940"/>
                  <a:pt x="20505" y="18164"/>
                </a:cubicBezTo>
                <a:cubicBezTo>
                  <a:pt x="20503" y="18592"/>
                  <a:pt x="20568" y="18990"/>
                  <a:pt x="20638" y="19357"/>
                </a:cubicBezTo>
                <a:lnTo>
                  <a:pt x="20667" y="19514"/>
                </a:lnTo>
                <a:lnTo>
                  <a:pt x="20501" y="19503"/>
                </a:lnTo>
                <a:cubicBezTo>
                  <a:pt x="20063" y="19476"/>
                  <a:pt x="19627" y="19443"/>
                  <a:pt x="19393" y="19424"/>
                </a:cubicBezTo>
                <a:lnTo>
                  <a:pt x="19249" y="19413"/>
                </a:lnTo>
                <a:cubicBezTo>
                  <a:pt x="19193" y="19409"/>
                  <a:pt x="19123" y="19407"/>
                  <a:pt x="19046" y="19407"/>
                </a:cubicBezTo>
                <a:cubicBezTo>
                  <a:pt x="18506" y="19407"/>
                  <a:pt x="17915" y="19515"/>
                  <a:pt x="17811" y="19755"/>
                </a:cubicBezTo>
                <a:cubicBezTo>
                  <a:pt x="17756" y="19882"/>
                  <a:pt x="17834" y="20117"/>
                  <a:pt x="17910" y="20345"/>
                </a:cubicBezTo>
                <a:cubicBezTo>
                  <a:pt x="18052" y="20774"/>
                  <a:pt x="18247" y="21362"/>
                  <a:pt x="17573" y="21578"/>
                </a:cubicBezTo>
                <a:cubicBezTo>
                  <a:pt x="17526" y="21592"/>
                  <a:pt x="17479" y="21600"/>
                  <a:pt x="17435" y="21600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84" name="Shape"/>
          <p:cNvSpPr/>
          <p:nvPr/>
        </p:nvSpPr>
        <p:spPr>
          <a:xfrm>
            <a:off x="16395324" y="9416583"/>
            <a:ext cx="1391985" cy="22162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600" extrusionOk="0">
                <a:moveTo>
                  <a:pt x="3460" y="21600"/>
                </a:moveTo>
                <a:cubicBezTo>
                  <a:pt x="3235" y="21600"/>
                  <a:pt x="2982" y="21466"/>
                  <a:pt x="2759" y="21348"/>
                </a:cubicBezTo>
                <a:cubicBezTo>
                  <a:pt x="2679" y="21305"/>
                  <a:pt x="2596" y="21261"/>
                  <a:pt x="2554" y="21247"/>
                </a:cubicBezTo>
                <a:cubicBezTo>
                  <a:pt x="2241" y="21137"/>
                  <a:pt x="1911" y="21084"/>
                  <a:pt x="1548" y="21084"/>
                </a:cubicBezTo>
                <a:lnTo>
                  <a:pt x="1389" y="21084"/>
                </a:lnTo>
                <a:lnTo>
                  <a:pt x="1357" y="20985"/>
                </a:lnTo>
                <a:lnTo>
                  <a:pt x="1352" y="20961"/>
                </a:lnTo>
                <a:cubicBezTo>
                  <a:pt x="1113" y="19793"/>
                  <a:pt x="-78" y="13860"/>
                  <a:pt x="4" y="11758"/>
                </a:cubicBezTo>
                <a:cubicBezTo>
                  <a:pt x="91" y="9505"/>
                  <a:pt x="613" y="919"/>
                  <a:pt x="619" y="832"/>
                </a:cubicBezTo>
                <a:lnTo>
                  <a:pt x="625" y="732"/>
                </a:lnTo>
                <a:lnTo>
                  <a:pt x="14516" y="0"/>
                </a:lnTo>
                <a:lnTo>
                  <a:pt x="19163" y="9548"/>
                </a:lnTo>
                <a:cubicBezTo>
                  <a:pt x="19430" y="9704"/>
                  <a:pt x="20922" y="10613"/>
                  <a:pt x="20791" y="11520"/>
                </a:cubicBezTo>
                <a:cubicBezTo>
                  <a:pt x="20729" y="11957"/>
                  <a:pt x="20575" y="12178"/>
                  <a:pt x="20413" y="12411"/>
                </a:cubicBezTo>
                <a:cubicBezTo>
                  <a:pt x="20218" y="12690"/>
                  <a:pt x="19998" y="13007"/>
                  <a:pt x="19855" y="13800"/>
                </a:cubicBezTo>
                <a:cubicBezTo>
                  <a:pt x="19596" y="15220"/>
                  <a:pt x="21349" y="17000"/>
                  <a:pt x="21367" y="17018"/>
                </a:cubicBezTo>
                <a:lnTo>
                  <a:pt x="21522" y="17173"/>
                </a:lnTo>
                <a:lnTo>
                  <a:pt x="6602" y="18075"/>
                </a:lnTo>
                <a:cubicBezTo>
                  <a:pt x="6359" y="18149"/>
                  <a:pt x="6034" y="18299"/>
                  <a:pt x="6063" y="18409"/>
                </a:cubicBezTo>
                <a:cubicBezTo>
                  <a:pt x="6096" y="18537"/>
                  <a:pt x="6818" y="18954"/>
                  <a:pt x="7466" y="19266"/>
                </a:cubicBezTo>
                <a:lnTo>
                  <a:pt x="7534" y="19298"/>
                </a:lnTo>
                <a:lnTo>
                  <a:pt x="7609" y="20833"/>
                </a:lnTo>
                <a:lnTo>
                  <a:pt x="7497" y="20863"/>
                </a:lnTo>
                <a:cubicBezTo>
                  <a:pt x="7263" y="20927"/>
                  <a:pt x="7070" y="21039"/>
                  <a:pt x="6866" y="21158"/>
                </a:cubicBezTo>
                <a:cubicBezTo>
                  <a:pt x="6549" y="21344"/>
                  <a:pt x="6190" y="21553"/>
                  <a:pt x="5642" y="21553"/>
                </a:cubicBezTo>
                <a:cubicBezTo>
                  <a:pt x="4846" y="21549"/>
                  <a:pt x="4207" y="21167"/>
                  <a:pt x="3947" y="20815"/>
                </a:cubicBezTo>
                <a:cubicBezTo>
                  <a:pt x="3922" y="20782"/>
                  <a:pt x="3896" y="20721"/>
                  <a:pt x="3848" y="20609"/>
                </a:cubicBezTo>
                <a:cubicBezTo>
                  <a:pt x="3810" y="20521"/>
                  <a:pt x="3730" y="20334"/>
                  <a:pt x="3654" y="20207"/>
                </a:cubicBezTo>
                <a:cubicBezTo>
                  <a:pt x="3647" y="20368"/>
                  <a:pt x="3691" y="20633"/>
                  <a:pt x="3722" y="20811"/>
                </a:cubicBezTo>
                <a:cubicBezTo>
                  <a:pt x="3805" y="21307"/>
                  <a:pt x="3819" y="21487"/>
                  <a:pt x="3651" y="21563"/>
                </a:cubicBezTo>
                <a:cubicBezTo>
                  <a:pt x="3596" y="21587"/>
                  <a:pt x="3530" y="21600"/>
                  <a:pt x="3460" y="21600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85" name="Shape"/>
          <p:cNvSpPr/>
          <p:nvPr/>
        </p:nvSpPr>
        <p:spPr>
          <a:xfrm>
            <a:off x="17931596" y="7043233"/>
            <a:ext cx="2773098" cy="1584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600" extrusionOk="0">
                <a:moveTo>
                  <a:pt x="210" y="21256"/>
                </a:moveTo>
                <a:cubicBezTo>
                  <a:pt x="432" y="20890"/>
                  <a:pt x="680" y="20679"/>
                  <a:pt x="920" y="20475"/>
                </a:cubicBezTo>
                <a:cubicBezTo>
                  <a:pt x="1176" y="20257"/>
                  <a:pt x="1417" y="20052"/>
                  <a:pt x="1623" y="19673"/>
                </a:cubicBezTo>
                <a:cubicBezTo>
                  <a:pt x="1817" y="19317"/>
                  <a:pt x="1973" y="18890"/>
                  <a:pt x="2124" y="18477"/>
                </a:cubicBezTo>
                <a:cubicBezTo>
                  <a:pt x="2292" y="18018"/>
                  <a:pt x="2466" y="17543"/>
                  <a:pt x="2696" y="17146"/>
                </a:cubicBezTo>
                <a:cubicBezTo>
                  <a:pt x="3000" y="16620"/>
                  <a:pt x="3327" y="16111"/>
                  <a:pt x="3643" y="15619"/>
                </a:cubicBezTo>
                <a:cubicBezTo>
                  <a:pt x="3837" y="15316"/>
                  <a:pt x="4031" y="15014"/>
                  <a:pt x="4220" y="14708"/>
                </a:cubicBezTo>
                <a:lnTo>
                  <a:pt x="4311" y="14560"/>
                </a:lnTo>
                <a:lnTo>
                  <a:pt x="4407" y="14919"/>
                </a:lnTo>
                <a:cubicBezTo>
                  <a:pt x="4552" y="15471"/>
                  <a:pt x="4666" y="15906"/>
                  <a:pt x="5016" y="16052"/>
                </a:cubicBezTo>
                <a:cubicBezTo>
                  <a:pt x="5016" y="16052"/>
                  <a:pt x="5017" y="16052"/>
                  <a:pt x="5018" y="16052"/>
                </a:cubicBezTo>
                <a:cubicBezTo>
                  <a:pt x="5209" y="16052"/>
                  <a:pt x="5712" y="15732"/>
                  <a:pt x="5783" y="15453"/>
                </a:cubicBezTo>
                <a:cubicBezTo>
                  <a:pt x="5791" y="15425"/>
                  <a:pt x="5795" y="15397"/>
                  <a:pt x="5771" y="15349"/>
                </a:cubicBezTo>
                <a:lnTo>
                  <a:pt x="5906" y="15138"/>
                </a:lnTo>
                <a:cubicBezTo>
                  <a:pt x="6016" y="15353"/>
                  <a:pt x="6191" y="15472"/>
                  <a:pt x="6399" y="15472"/>
                </a:cubicBezTo>
                <a:cubicBezTo>
                  <a:pt x="6766" y="15472"/>
                  <a:pt x="7151" y="15099"/>
                  <a:pt x="7160" y="14475"/>
                </a:cubicBezTo>
                <a:lnTo>
                  <a:pt x="7163" y="14324"/>
                </a:lnTo>
                <a:lnTo>
                  <a:pt x="7248" y="14320"/>
                </a:lnTo>
                <a:cubicBezTo>
                  <a:pt x="7682" y="14299"/>
                  <a:pt x="8253" y="14102"/>
                  <a:pt x="8508" y="13286"/>
                </a:cubicBezTo>
                <a:cubicBezTo>
                  <a:pt x="8606" y="12972"/>
                  <a:pt x="8605" y="12657"/>
                  <a:pt x="8605" y="12325"/>
                </a:cubicBezTo>
                <a:cubicBezTo>
                  <a:pt x="8604" y="12111"/>
                  <a:pt x="8604" y="11891"/>
                  <a:pt x="8629" y="11657"/>
                </a:cubicBezTo>
                <a:cubicBezTo>
                  <a:pt x="8675" y="11228"/>
                  <a:pt x="8795" y="10830"/>
                  <a:pt x="8912" y="10446"/>
                </a:cubicBezTo>
                <a:cubicBezTo>
                  <a:pt x="8978" y="10227"/>
                  <a:pt x="9040" y="10021"/>
                  <a:pt x="9090" y="9811"/>
                </a:cubicBezTo>
                <a:lnTo>
                  <a:pt x="9113" y="9711"/>
                </a:lnTo>
                <a:cubicBezTo>
                  <a:pt x="9341" y="8737"/>
                  <a:pt x="9654" y="7402"/>
                  <a:pt x="9688" y="6388"/>
                </a:cubicBezTo>
                <a:lnTo>
                  <a:pt x="9696" y="6158"/>
                </a:lnTo>
                <a:lnTo>
                  <a:pt x="9816" y="6253"/>
                </a:lnTo>
                <a:cubicBezTo>
                  <a:pt x="9897" y="6317"/>
                  <a:pt x="9969" y="6392"/>
                  <a:pt x="10037" y="6465"/>
                </a:cubicBezTo>
                <a:cubicBezTo>
                  <a:pt x="10152" y="6586"/>
                  <a:pt x="10252" y="6691"/>
                  <a:pt x="10353" y="6691"/>
                </a:cubicBezTo>
                <a:cubicBezTo>
                  <a:pt x="10418" y="6691"/>
                  <a:pt x="10487" y="6646"/>
                  <a:pt x="10562" y="6554"/>
                </a:cubicBezTo>
                <a:cubicBezTo>
                  <a:pt x="10713" y="6368"/>
                  <a:pt x="10817" y="5933"/>
                  <a:pt x="10909" y="5550"/>
                </a:cubicBezTo>
                <a:cubicBezTo>
                  <a:pt x="10947" y="5390"/>
                  <a:pt x="10984" y="5240"/>
                  <a:pt x="11020" y="5115"/>
                </a:cubicBezTo>
                <a:cubicBezTo>
                  <a:pt x="11164" y="4631"/>
                  <a:pt x="11343" y="4425"/>
                  <a:pt x="11533" y="4207"/>
                </a:cubicBezTo>
                <a:cubicBezTo>
                  <a:pt x="11623" y="4104"/>
                  <a:pt x="11716" y="3997"/>
                  <a:pt x="11813" y="3852"/>
                </a:cubicBezTo>
                <a:cubicBezTo>
                  <a:pt x="12130" y="3382"/>
                  <a:pt x="12269" y="2692"/>
                  <a:pt x="12365" y="2078"/>
                </a:cubicBezTo>
                <a:cubicBezTo>
                  <a:pt x="12439" y="1598"/>
                  <a:pt x="12591" y="397"/>
                  <a:pt x="12563" y="217"/>
                </a:cubicBezTo>
                <a:cubicBezTo>
                  <a:pt x="12564" y="225"/>
                  <a:pt x="12571" y="247"/>
                  <a:pt x="12585" y="266"/>
                </a:cubicBezTo>
                <a:lnTo>
                  <a:pt x="12684" y="0"/>
                </a:lnTo>
                <a:lnTo>
                  <a:pt x="12659" y="72"/>
                </a:lnTo>
                <a:lnTo>
                  <a:pt x="12685" y="1"/>
                </a:lnTo>
                <a:cubicBezTo>
                  <a:pt x="12706" y="24"/>
                  <a:pt x="13625" y="980"/>
                  <a:pt x="13951" y="1319"/>
                </a:cubicBezTo>
                <a:lnTo>
                  <a:pt x="14063" y="178"/>
                </a:lnTo>
                <a:lnTo>
                  <a:pt x="14150" y="201"/>
                </a:lnTo>
                <a:cubicBezTo>
                  <a:pt x="14185" y="210"/>
                  <a:pt x="14963" y="390"/>
                  <a:pt x="14963" y="390"/>
                </a:cubicBezTo>
                <a:lnTo>
                  <a:pt x="14980" y="486"/>
                </a:lnTo>
                <a:cubicBezTo>
                  <a:pt x="14994" y="562"/>
                  <a:pt x="15006" y="648"/>
                  <a:pt x="15018" y="736"/>
                </a:cubicBezTo>
                <a:cubicBezTo>
                  <a:pt x="15049" y="972"/>
                  <a:pt x="15082" y="1216"/>
                  <a:pt x="15174" y="1311"/>
                </a:cubicBezTo>
                <a:cubicBezTo>
                  <a:pt x="15223" y="1362"/>
                  <a:pt x="15298" y="1369"/>
                  <a:pt x="15372" y="1369"/>
                </a:cubicBezTo>
                <a:lnTo>
                  <a:pt x="15512" y="1366"/>
                </a:lnTo>
                <a:cubicBezTo>
                  <a:pt x="15595" y="1366"/>
                  <a:pt x="15691" y="1375"/>
                  <a:pt x="15779" y="1437"/>
                </a:cubicBezTo>
                <a:cubicBezTo>
                  <a:pt x="16311" y="1819"/>
                  <a:pt x="16336" y="2965"/>
                  <a:pt x="16349" y="3581"/>
                </a:cubicBezTo>
                <a:lnTo>
                  <a:pt x="16350" y="3621"/>
                </a:lnTo>
                <a:lnTo>
                  <a:pt x="16062" y="4631"/>
                </a:lnTo>
                <a:cubicBezTo>
                  <a:pt x="16031" y="4769"/>
                  <a:pt x="16155" y="5421"/>
                  <a:pt x="16229" y="5503"/>
                </a:cubicBezTo>
                <a:cubicBezTo>
                  <a:pt x="16255" y="5524"/>
                  <a:pt x="16282" y="5535"/>
                  <a:pt x="16312" y="5535"/>
                </a:cubicBezTo>
                <a:cubicBezTo>
                  <a:pt x="16382" y="5535"/>
                  <a:pt x="16456" y="5473"/>
                  <a:pt x="16534" y="5408"/>
                </a:cubicBezTo>
                <a:cubicBezTo>
                  <a:pt x="16623" y="5334"/>
                  <a:pt x="16716" y="5258"/>
                  <a:pt x="16818" y="5258"/>
                </a:cubicBezTo>
                <a:cubicBezTo>
                  <a:pt x="16881" y="5258"/>
                  <a:pt x="16941" y="5288"/>
                  <a:pt x="16997" y="5346"/>
                </a:cubicBezTo>
                <a:cubicBezTo>
                  <a:pt x="17064" y="5418"/>
                  <a:pt x="17101" y="5541"/>
                  <a:pt x="17136" y="5661"/>
                </a:cubicBezTo>
                <a:cubicBezTo>
                  <a:pt x="17165" y="5758"/>
                  <a:pt x="17194" y="5858"/>
                  <a:pt x="17234" y="5901"/>
                </a:cubicBezTo>
                <a:cubicBezTo>
                  <a:pt x="17299" y="5972"/>
                  <a:pt x="17433" y="6023"/>
                  <a:pt x="17553" y="6023"/>
                </a:cubicBezTo>
                <a:cubicBezTo>
                  <a:pt x="17570" y="6023"/>
                  <a:pt x="17587" y="6022"/>
                  <a:pt x="17602" y="6020"/>
                </a:cubicBezTo>
                <a:cubicBezTo>
                  <a:pt x="17639" y="6014"/>
                  <a:pt x="17675" y="6011"/>
                  <a:pt x="17710" y="6011"/>
                </a:cubicBezTo>
                <a:cubicBezTo>
                  <a:pt x="18085" y="6011"/>
                  <a:pt x="18353" y="6329"/>
                  <a:pt x="18636" y="6666"/>
                </a:cubicBezTo>
                <a:cubicBezTo>
                  <a:pt x="18756" y="6809"/>
                  <a:pt x="18880" y="6956"/>
                  <a:pt x="19017" y="7084"/>
                </a:cubicBezTo>
                <a:cubicBezTo>
                  <a:pt x="19208" y="6946"/>
                  <a:pt x="20011" y="6366"/>
                  <a:pt x="20187" y="6260"/>
                </a:cubicBezTo>
                <a:cubicBezTo>
                  <a:pt x="20376" y="6145"/>
                  <a:pt x="20951" y="6022"/>
                  <a:pt x="21468" y="5984"/>
                </a:cubicBezTo>
                <a:lnTo>
                  <a:pt x="21556" y="5978"/>
                </a:lnTo>
                <a:lnTo>
                  <a:pt x="21568" y="6276"/>
                </a:lnTo>
                <a:cubicBezTo>
                  <a:pt x="21585" y="6654"/>
                  <a:pt x="21600" y="7012"/>
                  <a:pt x="21474" y="7267"/>
                </a:cubicBezTo>
                <a:cubicBezTo>
                  <a:pt x="21406" y="7405"/>
                  <a:pt x="21304" y="7492"/>
                  <a:pt x="21166" y="7530"/>
                </a:cubicBezTo>
                <a:cubicBezTo>
                  <a:pt x="21136" y="7664"/>
                  <a:pt x="21053" y="7896"/>
                  <a:pt x="20849" y="8343"/>
                </a:cubicBezTo>
                <a:cubicBezTo>
                  <a:pt x="20940" y="8395"/>
                  <a:pt x="21012" y="8478"/>
                  <a:pt x="21063" y="8593"/>
                </a:cubicBezTo>
                <a:cubicBezTo>
                  <a:pt x="21191" y="8884"/>
                  <a:pt x="21164" y="9308"/>
                  <a:pt x="21122" y="9755"/>
                </a:cubicBezTo>
                <a:lnTo>
                  <a:pt x="21111" y="9880"/>
                </a:lnTo>
                <a:cubicBezTo>
                  <a:pt x="21092" y="10103"/>
                  <a:pt x="21068" y="10382"/>
                  <a:pt x="21006" y="10571"/>
                </a:cubicBezTo>
                <a:cubicBezTo>
                  <a:pt x="20961" y="10705"/>
                  <a:pt x="20884" y="10799"/>
                  <a:pt x="20817" y="10882"/>
                </a:cubicBezTo>
                <a:cubicBezTo>
                  <a:pt x="20763" y="10948"/>
                  <a:pt x="20707" y="11017"/>
                  <a:pt x="20693" y="11077"/>
                </a:cubicBezTo>
                <a:cubicBezTo>
                  <a:pt x="20624" y="11362"/>
                  <a:pt x="20685" y="11495"/>
                  <a:pt x="20778" y="11696"/>
                </a:cubicBezTo>
                <a:cubicBezTo>
                  <a:pt x="20834" y="11818"/>
                  <a:pt x="20898" y="11957"/>
                  <a:pt x="20931" y="12142"/>
                </a:cubicBezTo>
                <a:cubicBezTo>
                  <a:pt x="21004" y="12553"/>
                  <a:pt x="20974" y="13021"/>
                  <a:pt x="20945" y="13473"/>
                </a:cubicBezTo>
                <a:cubicBezTo>
                  <a:pt x="20929" y="13726"/>
                  <a:pt x="20914" y="13968"/>
                  <a:pt x="20916" y="14193"/>
                </a:cubicBezTo>
                <a:cubicBezTo>
                  <a:pt x="21248" y="14281"/>
                  <a:pt x="21318" y="14406"/>
                  <a:pt x="21300" y="14813"/>
                </a:cubicBezTo>
                <a:lnTo>
                  <a:pt x="21291" y="15042"/>
                </a:lnTo>
                <a:lnTo>
                  <a:pt x="21217" y="15042"/>
                </a:lnTo>
                <a:cubicBezTo>
                  <a:pt x="14790" y="17845"/>
                  <a:pt x="429" y="21492"/>
                  <a:pt x="285" y="21528"/>
                </a:cubicBezTo>
                <a:lnTo>
                  <a:pt x="0" y="21600"/>
                </a:lnTo>
                <a:cubicBezTo>
                  <a:pt x="0" y="21600"/>
                  <a:pt x="210" y="21256"/>
                  <a:pt x="210" y="21256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86" name="Shape"/>
          <p:cNvSpPr/>
          <p:nvPr/>
        </p:nvSpPr>
        <p:spPr>
          <a:xfrm>
            <a:off x="17791938" y="8136835"/>
            <a:ext cx="3051861" cy="14314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4" h="21600" extrusionOk="0">
                <a:moveTo>
                  <a:pt x="20089" y="2709"/>
                </a:moveTo>
                <a:cubicBezTo>
                  <a:pt x="19850" y="2709"/>
                  <a:pt x="19543" y="3176"/>
                  <a:pt x="19405" y="3751"/>
                </a:cubicBezTo>
                <a:cubicBezTo>
                  <a:pt x="19358" y="3945"/>
                  <a:pt x="19294" y="4316"/>
                  <a:pt x="19392" y="4611"/>
                </a:cubicBezTo>
                <a:cubicBezTo>
                  <a:pt x="19431" y="4695"/>
                  <a:pt x="19669" y="4943"/>
                  <a:pt x="19788" y="5020"/>
                </a:cubicBezTo>
                <a:cubicBezTo>
                  <a:pt x="19786" y="4918"/>
                  <a:pt x="19781" y="4817"/>
                  <a:pt x="19775" y="4711"/>
                </a:cubicBezTo>
                <a:cubicBezTo>
                  <a:pt x="19766" y="4515"/>
                  <a:pt x="19756" y="4313"/>
                  <a:pt x="19766" y="4096"/>
                </a:cubicBezTo>
                <a:lnTo>
                  <a:pt x="19930" y="4112"/>
                </a:lnTo>
                <a:cubicBezTo>
                  <a:pt x="19957" y="4294"/>
                  <a:pt x="20474" y="4652"/>
                  <a:pt x="20787" y="4652"/>
                </a:cubicBezTo>
                <a:cubicBezTo>
                  <a:pt x="20839" y="4652"/>
                  <a:pt x="20854" y="4639"/>
                  <a:pt x="20855" y="4638"/>
                </a:cubicBezTo>
                <a:cubicBezTo>
                  <a:pt x="20845" y="4647"/>
                  <a:pt x="20827" y="4687"/>
                  <a:pt x="20827" y="4747"/>
                </a:cubicBezTo>
                <a:lnTo>
                  <a:pt x="20932" y="4742"/>
                </a:lnTo>
                <a:cubicBezTo>
                  <a:pt x="20831" y="4472"/>
                  <a:pt x="20723" y="4138"/>
                  <a:pt x="20605" y="3763"/>
                </a:cubicBezTo>
                <a:cubicBezTo>
                  <a:pt x="20472" y="3343"/>
                  <a:pt x="20334" y="2908"/>
                  <a:pt x="20260" y="2808"/>
                </a:cubicBezTo>
                <a:cubicBezTo>
                  <a:pt x="20211" y="2742"/>
                  <a:pt x="20153" y="2709"/>
                  <a:pt x="20089" y="2709"/>
                </a:cubicBezTo>
                <a:close/>
                <a:moveTo>
                  <a:pt x="11850" y="16032"/>
                </a:moveTo>
                <a:lnTo>
                  <a:pt x="9139" y="16955"/>
                </a:lnTo>
                <a:lnTo>
                  <a:pt x="8648" y="15119"/>
                </a:lnTo>
                <a:lnTo>
                  <a:pt x="5113" y="15759"/>
                </a:lnTo>
                <a:lnTo>
                  <a:pt x="3404" y="17715"/>
                </a:lnTo>
                <a:lnTo>
                  <a:pt x="122" y="18764"/>
                </a:lnTo>
                <a:lnTo>
                  <a:pt x="96" y="18417"/>
                </a:lnTo>
                <a:cubicBezTo>
                  <a:pt x="60" y="18430"/>
                  <a:pt x="41" y="18490"/>
                  <a:pt x="38" y="18518"/>
                </a:cubicBezTo>
                <a:cubicBezTo>
                  <a:pt x="51" y="18404"/>
                  <a:pt x="29" y="17743"/>
                  <a:pt x="17" y="17387"/>
                </a:cubicBezTo>
                <a:cubicBezTo>
                  <a:pt x="4" y="17027"/>
                  <a:pt x="-2" y="16836"/>
                  <a:pt x="1" y="16758"/>
                </a:cubicBezTo>
                <a:lnTo>
                  <a:pt x="7" y="16603"/>
                </a:lnTo>
                <a:lnTo>
                  <a:pt x="190" y="16589"/>
                </a:lnTo>
                <a:cubicBezTo>
                  <a:pt x="547" y="16564"/>
                  <a:pt x="547" y="16564"/>
                  <a:pt x="711" y="15931"/>
                </a:cubicBezTo>
                <a:cubicBezTo>
                  <a:pt x="881" y="15280"/>
                  <a:pt x="1092" y="14555"/>
                  <a:pt x="1439" y="14173"/>
                </a:cubicBezTo>
                <a:cubicBezTo>
                  <a:pt x="1554" y="14048"/>
                  <a:pt x="1686" y="13995"/>
                  <a:pt x="1814" y="13943"/>
                </a:cubicBezTo>
                <a:cubicBezTo>
                  <a:pt x="1985" y="13875"/>
                  <a:pt x="2146" y="13810"/>
                  <a:pt x="2254" y="13589"/>
                </a:cubicBezTo>
                <a:cubicBezTo>
                  <a:pt x="2306" y="13483"/>
                  <a:pt x="2347" y="13340"/>
                  <a:pt x="2391" y="13188"/>
                </a:cubicBezTo>
                <a:cubicBezTo>
                  <a:pt x="2441" y="13016"/>
                  <a:pt x="2493" y="12839"/>
                  <a:pt x="2564" y="12703"/>
                </a:cubicBezTo>
                <a:cubicBezTo>
                  <a:pt x="2627" y="12583"/>
                  <a:pt x="2701" y="12523"/>
                  <a:pt x="2766" y="12469"/>
                </a:cubicBezTo>
                <a:cubicBezTo>
                  <a:pt x="2817" y="12428"/>
                  <a:pt x="2865" y="12389"/>
                  <a:pt x="2898" y="12328"/>
                </a:cubicBezTo>
                <a:cubicBezTo>
                  <a:pt x="3001" y="12142"/>
                  <a:pt x="3072" y="11897"/>
                  <a:pt x="3147" y="11638"/>
                </a:cubicBezTo>
                <a:cubicBezTo>
                  <a:pt x="3236" y="11333"/>
                  <a:pt x="3328" y="11018"/>
                  <a:pt x="3479" y="10768"/>
                </a:cubicBezTo>
                <a:cubicBezTo>
                  <a:pt x="3589" y="10584"/>
                  <a:pt x="3712" y="10540"/>
                  <a:pt x="3820" y="10502"/>
                </a:cubicBezTo>
                <a:cubicBezTo>
                  <a:pt x="3895" y="10475"/>
                  <a:pt x="3967" y="10449"/>
                  <a:pt x="4029" y="10382"/>
                </a:cubicBezTo>
                <a:cubicBezTo>
                  <a:pt x="4092" y="10314"/>
                  <a:pt x="4126" y="10238"/>
                  <a:pt x="4165" y="10149"/>
                </a:cubicBezTo>
                <a:cubicBezTo>
                  <a:pt x="4198" y="10076"/>
                  <a:pt x="4235" y="9993"/>
                  <a:pt x="4288" y="9915"/>
                </a:cubicBezTo>
                <a:cubicBezTo>
                  <a:pt x="4314" y="9877"/>
                  <a:pt x="4341" y="9835"/>
                  <a:pt x="4370" y="9792"/>
                </a:cubicBezTo>
                <a:cubicBezTo>
                  <a:pt x="4538" y="9536"/>
                  <a:pt x="4746" y="9219"/>
                  <a:pt x="4957" y="9219"/>
                </a:cubicBezTo>
                <a:cubicBezTo>
                  <a:pt x="5045" y="9219"/>
                  <a:pt x="5125" y="9274"/>
                  <a:pt x="5196" y="9383"/>
                </a:cubicBezTo>
                <a:cubicBezTo>
                  <a:pt x="5255" y="9156"/>
                  <a:pt x="5358" y="8678"/>
                  <a:pt x="5419" y="8395"/>
                </a:cubicBezTo>
                <a:cubicBezTo>
                  <a:pt x="5514" y="7955"/>
                  <a:pt x="5531" y="7883"/>
                  <a:pt x="5547" y="7843"/>
                </a:cubicBezTo>
                <a:cubicBezTo>
                  <a:pt x="5610" y="7691"/>
                  <a:pt x="5681" y="7607"/>
                  <a:pt x="5744" y="7534"/>
                </a:cubicBezTo>
                <a:cubicBezTo>
                  <a:pt x="5834" y="7428"/>
                  <a:pt x="5893" y="7358"/>
                  <a:pt x="5920" y="7137"/>
                </a:cubicBezTo>
                <a:cubicBezTo>
                  <a:pt x="5956" y="6851"/>
                  <a:pt x="5825" y="6265"/>
                  <a:pt x="5720" y="6009"/>
                </a:cubicBezTo>
                <a:lnTo>
                  <a:pt x="5621" y="5769"/>
                </a:lnTo>
                <a:lnTo>
                  <a:pt x="5769" y="5719"/>
                </a:lnTo>
                <a:cubicBezTo>
                  <a:pt x="10378" y="4172"/>
                  <a:pt x="16628" y="1925"/>
                  <a:pt x="20231" y="5"/>
                </a:cubicBezTo>
                <a:lnTo>
                  <a:pt x="20241" y="0"/>
                </a:lnTo>
                <a:lnTo>
                  <a:pt x="20339" y="0"/>
                </a:lnTo>
                <a:lnTo>
                  <a:pt x="20334" y="187"/>
                </a:lnTo>
                <a:cubicBezTo>
                  <a:pt x="20329" y="356"/>
                  <a:pt x="20329" y="566"/>
                  <a:pt x="20375" y="851"/>
                </a:cubicBezTo>
                <a:cubicBezTo>
                  <a:pt x="20433" y="1216"/>
                  <a:pt x="20586" y="1517"/>
                  <a:pt x="20733" y="1808"/>
                </a:cubicBezTo>
                <a:cubicBezTo>
                  <a:pt x="20816" y="1970"/>
                  <a:pt x="20901" y="2139"/>
                  <a:pt x="20970" y="2317"/>
                </a:cubicBezTo>
                <a:cubicBezTo>
                  <a:pt x="21070" y="2577"/>
                  <a:pt x="21598" y="4789"/>
                  <a:pt x="21527" y="5271"/>
                </a:cubicBezTo>
                <a:cubicBezTo>
                  <a:pt x="21515" y="5355"/>
                  <a:pt x="21487" y="5416"/>
                  <a:pt x="21450" y="5439"/>
                </a:cubicBezTo>
                <a:cubicBezTo>
                  <a:pt x="21430" y="5451"/>
                  <a:pt x="21409" y="5456"/>
                  <a:pt x="21388" y="5456"/>
                </a:cubicBezTo>
                <a:cubicBezTo>
                  <a:pt x="21264" y="5456"/>
                  <a:pt x="21136" y="5251"/>
                  <a:pt x="20996" y="4904"/>
                </a:cubicBezTo>
                <a:cubicBezTo>
                  <a:pt x="21000" y="5024"/>
                  <a:pt x="21005" y="5143"/>
                  <a:pt x="21010" y="5263"/>
                </a:cubicBezTo>
                <a:cubicBezTo>
                  <a:pt x="21027" y="5649"/>
                  <a:pt x="21044" y="6048"/>
                  <a:pt x="21021" y="6444"/>
                </a:cubicBezTo>
                <a:lnTo>
                  <a:pt x="20998" y="6819"/>
                </a:lnTo>
                <a:lnTo>
                  <a:pt x="20909" y="6612"/>
                </a:lnTo>
                <a:cubicBezTo>
                  <a:pt x="20836" y="6657"/>
                  <a:pt x="20660" y="6783"/>
                  <a:pt x="20627" y="6832"/>
                </a:cubicBezTo>
                <a:cubicBezTo>
                  <a:pt x="20590" y="6928"/>
                  <a:pt x="20590" y="6950"/>
                  <a:pt x="20592" y="7052"/>
                </a:cubicBezTo>
                <a:cubicBezTo>
                  <a:pt x="20593" y="7116"/>
                  <a:pt x="20595" y="7204"/>
                  <a:pt x="20587" y="7326"/>
                </a:cubicBezTo>
                <a:cubicBezTo>
                  <a:pt x="20570" y="7565"/>
                  <a:pt x="20593" y="7848"/>
                  <a:pt x="20618" y="8148"/>
                </a:cubicBezTo>
                <a:cubicBezTo>
                  <a:pt x="20652" y="8563"/>
                  <a:pt x="20687" y="8991"/>
                  <a:pt x="20619" y="9360"/>
                </a:cubicBezTo>
                <a:cubicBezTo>
                  <a:pt x="20597" y="9477"/>
                  <a:pt x="20552" y="9546"/>
                  <a:pt x="20499" y="9546"/>
                </a:cubicBezTo>
                <a:cubicBezTo>
                  <a:pt x="20415" y="9546"/>
                  <a:pt x="20284" y="9394"/>
                  <a:pt x="19945" y="8265"/>
                </a:cubicBezTo>
                <a:lnTo>
                  <a:pt x="19943" y="8258"/>
                </a:lnTo>
                <a:cubicBezTo>
                  <a:pt x="19893" y="8207"/>
                  <a:pt x="19872" y="8200"/>
                  <a:pt x="19865" y="8200"/>
                </a:cubicBezTo>
                <a:cubicBezTo>
                  <a:pt x="19861" y="8203"/>
                  <a:pt x="19851" y="8220"/>
                  <a:pt x="19844" y="8233"/>
                </a:cubicBezTo>
                <a:cubicBezTo>
                  <a:pt x="19813" y="8288"/>
                  <a:pt x="19767" y="8370"/>
                  <a:pt x="19677" y="8415"/>
                </a:cubicBezTo>
                <a:cubicBezTo>
                  <a:pt x="19643" y="8432"/>
                  <a:pt x="19605" y="8440"/>
                  <a:pt x="19560" y="8440"/>
                </a:cubicBezTo>
                <a:cubicBezTo>
                  <a:pt x="19508" y="8440"/>
                  <a:pt x="19452" y="8429"/>
                  <a:pt x="19394" y="8417"/>
                </a:cubicBezTo>
                <a:cubicBezTo>
                  <a:pt x="19340" y="8406"/>
                  <a:pt x="19284" y="8394"/>
                  <a:pt x="19230" y="8394"/>
                </a:cubicBezTo>
                <a:cubicBezTo>
                  <a:pt x="19086" y="8394"/>
                  <a:pt x="19021" y="8478"/>
                  <a:pt x="18990" y="8702"/>
                </a:cubicBezTo>
                <a:cubicBezTo>
                  <a:pt x="18975" y="8813"/>
                  <a:pt x="18999" y="8982"/>
                  <a:pt x="19055" y="9156"/>
                </a:cubicBezTo>
                <a:cubicBezTo>
                  <a:pt x="19121" y="9363"/>
                  <a:pt x="19219" y="9541"/>
                  <a:pt x="19300" y="9612"/>
                </a:cubicBezTo>
                <a:cubicBezTo>
                  <a:pt x="19381" y="9247"/>
                  <a:pt x="19500" y="9165"/>
                  <a:pt x="19591" y="9165"/>
                </a:cubicBezTo>
                <a:cubicBezTo>
                  <a:pt x="19768" y="9165"/>
                  <a:pt x="19937" y="9477"/>
                  <a:pt x="20022" y="9663"/>
                </a:cubicBezTo>
                <a:cubicBezTo>
                  <a:pt x="20265" y="10197"/>
                  <a:pt x="20436" y="11348"/>
                  <a:pt x="20382" y="12078"/>
                </a:cubicBezTo>
                <a:lnTo>
                  <a:pt x="20350" y="12498"/>
                </a:lnTo>
                <a:lnTo>
                  <a:pt x="20198" y="12047"/>
                </a:lnTo>
                <a:cubicBezTo>
                  <a:pt x="20062" y="11634"/>
                  <a:pt x="19699" y="10539"/>
                  <a:pt x="19454" y="10539"/>
                </a:cubicBezTo>
                <a:cubicBezTo>
                  <a:pt x="19427" y="10539"/>
                  <a:pt x="19345" y="10539"/>
                  <a:pt x="19270" y="10904"/>
                </a:cubicBezTo>
                <a:cubicBezTo>
                  <a:pt x="19195" y="11274"/>
                  <a:pt x="19303" y="11438"/>
                  <a:pt x="19549" y="11699"/>
                </a:cubicBezTo>
                <a:cubicBezTo>
                  <a:pt x="19614" y="11768"/>
                  <a:pt x="19676" y="11834"/>
                  <a:pt x="19728" y="11910"/>
                </a:cubicBezTo>
                <a:cubicBezTo>
                  <a:pt x="19870" y="12119"/>
                  <a:pt x="20142" y="12865"/>
                  <a:pt x="20018" y="13360"/>
                </a:cubicBezTo>
                <a:cubicBezTo>
                  <a:pt x="19966" y="13571"/>
                  <a:pt x="19872" y="13688"/>
                  <a:pt x="19755" y="13688"/>
                </a:cubicBezTo>
                <a:cubicBezTo>
                  <a:pt x="19624" y="13688"/>
                  <a:pt x="19479" y="13546"/>
                  <a:pt x="19374" y="13396"/>
                </a:cubicBezTo>
                <a:cubicBezTo>
                  <a:pt x="19201" y="13764"/>
                  <a:pt x="18976" y="14052"/>
                  <a:pt x="18758" y="14331"/>
                </a:cubicBezTo>
                <a:cubicBezTo>
                  <a:pt x="18489" y="14675"/>
                  <a:pt x="18235" y="15001"/>
                  <a:pt x="18083" y="15451"/>
                </a:cubicBezTo>
                <a:cubicBezTo>
                  <a:pt x="17948" y="15849"/>
                  <a:pt x="17794" y="16222"/>
                  <a:pt x="17646" y="16583"/>
                </a:cubicBezTo>
                <a:cubicBezTo>
                  <a:pt x="17483" y="16979"/>
                  <a:pt x="17314" y="17390"/>
                  <a:pt x="17173" y="17828"/>
                </a:cubicBezTo>
                <a:cubicBezTo>
                  <a:pt x="17145" y="17915"/>
                  <a:pt x="17119" y="17993"/>
                  <a:pt x="17095" y="18066"/>
                </a:cubicBezTo>
                <a:cubicBezTo>
                  <a:pt x="16964" y="18458"/>
                  <a:pt x="16905" y="18637"/>
                  <a:pt x="16925" y="19164"/>
                </a:cubicBezTo>
                <a:cubicBezTo>
                  <a:pt x="16930" y="19276"/>
                  <a:pt x="16944" y="19406"/>
                  <a:pt x="16960" y="19544"/>
                </a:cubicBezTo>
                <a:cubicBezTo>
                  <a:pt x="17008" y="19962"/>
                  <a:pt x="17080" y="20595"/>
                  <a:pt x="16754" y="20830"/>
                </a:cubicBezTo>
                <a:cubicBezTo>
                  <a:pt x="16721" y="20854"/>
                  <a:pt x="16683" y="20867"/>
                  <a:pt x="16641" y="20867"/>
                </a:cubicBezTo>
                <a:cubicBezTo>
                  <a:pt x="16500" y="20867"/>
                  <a:pt x="16330" y="20722"/>
                  <a:pt x="16166" y="20582"/>
                </a:cubicBezTo>
                <a:cubicBezTo>
                  <a:pt x="16047" y="20481"/>
                  <a:pt x="15924" y="20376"/>
                  <a:pt x="15829" y="20343"/>
                </a:cubicBezTo>
                <a:cubicBezTo>
                  <a:pt x="15704" y="20779"/>
                  <a:pt x="15585" y="21168"/>
                  <a:pt x="15427" y="21496"/>
                </a:cubicBezTo>
                <a:lnTo>
                  <a:pt x="15377" y="21600"/>
                </a:lnTo>
                <a:cubicBezTo>
                  <a:pt x="15377" y="21600"/>
                  <a:pt x="11850" y="16032"/>
                  <a:pt x="11850" y="16032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87" name="Shape"/>
          <p:cNvSpPr/>
          <p:nvPr/>
        </p:nvSpPr>
        <p:spPr>
          <a:xfrm>
            <a:off x="18816116" y="4251052"/>
            <a:ext cx="2665418" cy="2054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600" extrusionOk="0">
                <a:moveTo>
                  <a:pt x="16054" y="21600"/>
                </a:moveTo>
                <a:cubicBezTo>
                  <a:pt x="15949" y="21600"/>
                  <a:pt x="15856" y="21567"/>
                  <a:pt x="15803" y="21511"/>
                </a:cubicBezTo>
                <a:cubicBezTo>
                  <a:pt x="15777" y="21485"/>
                  <a:pt x="15746" y="21434"/>
                  <a:pt x="15744" y="21343"/>
                </a:cubicBezTo>
                <a:cubicBezTo>
                  <a:pt x="15740" y="21137"/>
                  <a:pt x="15901" y="20785"/>
                  <a:pt x="16044" y="20619"/>
                </a:cubicBezTo>
                <a:cubicBezTo>
                  <a:pt x="16149" y="20497"/>
                  <a:pt x="16202" y="20117"/>
                  <a:pt x="16211" y="19993"/>
                </a:cubicBezTo>
                <a:lnTo>
                  <a:pt x="16211" y="19088"/>
                </a:lnTo>
                <a:cubicBezTo>
                  <a:pt x="15827" y="18900"/>
                  <a:pt x="13739" y="17879"/>
                  <a:pt x="13303" y="17758"/>
                </a:cubicBezTo>
                <a:cubicBezTo>
                  <a:pt x="12830" y="17627"/>
                  <a:pt x="12557" y="16587"/>
                  <a:pt x="12481" y="16256"/>
                </a:cubicBezTo>
                <a:lnTo>
                  <a:pt x="12051" y="16235"/>
                </a:lnTo>
                <a:lnTo>
                  <a:pt x="11712" y="15706"/>
                </a:lnTo>
                <a:cubicBezTo>
                  <a:pt x="11130" y="15891"/>
                  <a:pt x="6269" y="17435"/>
                  <a:pt x="5339" y="17731"/>
                </a:cubicBezTo>
                <a:cubicBezTo>
                  <a:pt x="4358" y="18043"/>
                  <a:pt x="442" y="18819"/>
                  <a:pt x="276" y="18852"/>
                </a:cubicBezTo>
                <a:lnTo>
                  <a:pt x="185" y="18870"/>
                </a:lnTo>
                <a:lnTo>
                  <a:pt x="0" y="17454"/>
                </a:lnTo>
                <a:lnTo>
                  <a:pt x="0" y="17399"/>
                </a:lnTo>
                <a:lnTo>
                  <a:pt x="31" y="17340"/>
                </a:lnTo>
                <a:cubicBezTo>
                  <a:pt x="306" y="17029"/>
                  <a:pt x="535" y="16694"/>
                  <a:pt x="778" y="16339"/>
                </a:cubicBezTo>
                <a:cubicBezTo>
                  <a:pt x="871" y="16204"/>
                  <a:pt x="964" y="16068"/>
                  <a:pt x="1061" y="15932"/>
                </a:cubicBezTo>
                <a:cubicBezTo>
                  <a:pt x="1147" y="15812"/>
                  <a:pt x="1216" y="15678"/>
                  <a:pt x="1291" y="15535"/>
                </a:cubicBezTo>
                <a:cubicBezTo>
                  <a:pt x="1351" y="15418"/>
                  <a:pt x="1414" y="15297"/>
                  <a:pt x="1487" y="15184"/>
                </a:cubicBezTo>
                <a:cubicBezTo>
                  <a:pt x="1525" y="15126"/>
                  <a:pt x="1570" y="15066"/>
                  <a:pt x="1617" y="15003"/>
                </a:cubicBezTo>
                <a:cubicBezTo>
                  <a:pt x="1741" y="14839"/>
                  <a:pt x="1882" y="14652"/>
                  <a:pt x="1898" y="14459"/>
                </a:cubicBezTo>
                <a:cubicBezTo>
                  <a:pt x="1908" y="14335"/>
                  <a:pt x="1868" y="14275"/>
                  <a:pt x="1808" y="14183"/>
                </a:cubicBezTo>
                <a:cubicBezTo>
                  <a:pt x="1766" y="14120"/>
                  <a:pt x="1719" y="14049"/>
                  <a:pt x="1687" y="13949"/>
                </a:cubicBezTo>
                <a:cubicBezTo>
                  <a:pt x="1659" y="13857"/>
                  <a:pt x="1664" y="13752"/>
                  <a:pt x="1668" y="13660"/>
                </a:cubicBezTo>
                <a:cubicBezTo>
                  <a:pt x="1671" y="13588"/>
                  <a:pt x="1674" y="13507"/>
                  <a:pt x="1658" y="13474"/>
                </a:cubicBezTo>
                <a:cubicBezTo>
                  <a:pt x="1621" y="13395"/>
                  <a:pt x="1415" y="13309"/>
                  <a:pt x="1247" y="13277"/>
                </a:cubicBezTo>
                <a:lnTo>
                  <a:pt x="1166" y="13262"/>
                </a:lnTo>
                <a:lnTo>
                  <a:pt x="1166" y="12260"/>
                </a:lnTo>
                <a:lnTo>
                  <a:pt x="1419" y="12088"/>
                </a:lnTo>
                <a:cubicBezTo>
                  <a:pt x="1885" y="11770"/>
                  <a:pt x="2365" y="11442"/>
                  <a:pt x="2879" y="11260"/>
                </a:cubicBezTo>
                <a:cubicBezTo>
                  <a:pt x="3050" y="11199"/>
                  <a:pt x="3239" y="11169"/>
                  <a:pt x="3457" y="11169"/>
                </a:cubicBezTo>
                <a:cubicBezTo>
                  <a:pt x="3659" y="11169"/>
                  <a:pt x="3864" y="11194"/>
                  <a:pt x="4063" y="11218"/>
                </a:cubicBezTo>
                <a:cubicBezTo>
                  <a:pt x="4258" y="11242"/>
                  <a:pt x="4459" y="11266"/>
                  <a:pt x="4653" y="11266"/>
                </a:cubicBezTo>
                <a:cubicBezTo>
                  <a:pt x="4775" y="11266"/>
                  <a:pt x="4883" y="11257"/>
                  <a:pt x="4985" y="11238"/>
                </a:cubicBezTo>
                <a:cubicBezTo>
                  <a:pt x="5048" y="11226"/>
                  <a:pt x="5155" y="11214"/>
                  <a:pt x="5285" y="11199"/>
                </a:cubicBezTo>
                <a:cubicBezTo>
                  <a:pt x="5570" y="11166"/>
                  <a:pt x="6236" y="11090"/>
                  <a:pt x="6327" y="10986"/>
                </a:cubicBezTo>
                <a:cubicBezTo>
                  <a:pt x="6420" y="10880"/>
                  <a:pt x="6511" y="10775"/>
                  <a:pt x="6603" y="10669"/>
                </a:cubicBezTo>
                <a:lnTo>
                  <a:pt x="6803" y="10438"/>
                </a:lnTo>
                <a:cubicBezTo>
                  <a:pt x="6916" y="10310"/>
                  <a:pt x="7005" y="10164"/>
                  <a:pt x="7100" y="10009"/>
                </a:cubicBezTo>
                <a:cubicBezTo>
                  <a:pt x="7191" y="9860"/>
                  <a:pt x="7285" y="9705"/>
                  <a:pt x="7403" y="9569"/>
                </a:cubicBezTo>
                <a:cubicBezTo>
                  <a:pt x="7485" y="9474"/>
                  <a:pt x="7596" y="9420"/>
                  <a:pt x="7703" y="9368"/>
                </a:cubicBezTo>
                <a:cubicBezTo>
                  <a:pt x="7817" y="9312"/>
                  <a:pt x="7926" y="9259"/>
                  <a:pt x="7976" y="9169"/>
                </a:cubicBezTo>
                <a:cubicBezTo>
                  <a:pt x="8055" y="9030"/>
                  <a:pt x="7924" y="8430"/>
                  <a:pt x="7822" y="8271"/>
                </a:cubicBezTo>
                <a:cubicBezTo>
                  <a:pt x="7807" y="8248"/>
                  <a:pt x="7773" y="8215"/>
                  <a:pt x="7741" y="8184"/>
                </a:cubicBezTo>
                <a:cubicBezTo>
                  <a:pt x="7647" y="8093"/>
                  <a:pt x="7531" y="7980"/>
                  <a:pt x="7536" y="7811"/>
                </a:cubicBezTo>
                <a:cubicBezTo>
                  <a:pt x="7541" y="7615"/>
                  <a:pt x="7667" y="7550"/>
                  <a:pt x="7750" y="7507"/>
                </a:cubicBezTo>
                <a:cubicBezTo>
                  <a:pt x="7792" y="7485"/>
                  <a:pt x="7835" y="7463"/>
                  <a:pt x="7851" y="7434"/>
                </a:cubicBezTo>
                <a:cubicBezTo>
                  <a:pt x="7921" y="7303"/>
                  <a:pt x="7896" y="7238"/>
                  <a:pt x="7888" y="7217"/>
                </a:cubicBezTo>
                <a:cubicBezTo>
                  <a:pt x="7831" y="7066"/>
                  <a:pt x="7565" y="6972"/>
                  <a:pt x="7404" y="6965"/>
                </a:cubicBezTo>
                <a:lnTo>
                  <a:pt x="7340" y="6962"/>
                </a:lnTo>
                <a:lnTo>
                  <a:pt x="7319" y="6883"/>
                </a:lnTo>
                <a:cubicBezTo>
                  <a:pt x="7191" y="6413"/>
                  <a:pt x="7285" y="6293"/>
                  <a:pt x="7510" y="6068"/>
                </a:cubicBezTo>
                <a:cubicBezTo>
                  <a:pt x="7539" y="6039"/>
                  <a:pt x="7572" y="6006"/>
                  <a:pt x="7607" y="5969"/>
                </a:cubicBezTo>
                <a:cubicBezTo>
                  <a:pt x="7900" y="5660"/>
                  <a:pt x="8086" y="5355"/>
                  <a:pt x="8247" y="4917"/>
                </a:cubicBezTo>
                <a:cubicBezTo>
                  <a:pt x="8309" y="4750"/>
                  <a:pt x="8330" y="4561"/>
                  <a:pt x="8352" y="4361"/>
                </a:cubicBezTo>
                <a:cubicBezTo>
                  <a:pt x="8380" y="4116"/>
                  <a:pt x="8408" y="3862"/>
                  <a:pt x="8516" y="3643"/>
                </a:cubicBezTo>
                <a:lnTo>
                  <a:pt x="8535" y="3605"/>
                </a:lnTo>
                <a:cubicBezTo>
                  <a:pt x="8762" y="3145"/>
                  <a:pt x="8997" y="2670"/>
                  <a:pt x="9255" y="2222"/>
                </a:cubicBezTo>
                <a:cubicBezTo>
                  <a:pt x="9878" y="1143"/>
                  <a:pt x="11029" y="1044"/>
                  <a:pt x="11171" y="1036"/>
                </a:cubicBezTo>
                <a:lnTo>
                  <a:pt x="13830" y="0"/>
                </a:lnTo>
                <a:lnTo>
                  <a:pt x="13858" y="113"/>
                </a:lnTo>
                <a:cubicBezTo>
                  <a:pt x="14006" y="696"/>
                  <a:pt x="14140" y="1222"/>
                  <a:pt x="14286" y="1761"/>
                </a:cubicBezTo>
                <a:cubicBezTo>
                  <a:pt x="14333" y="1936"/>
                  <a:pt x="14406" y="2109"/>
                  <a:pt x="14476" y="2275"/>
                </a:cubicBezTo>
                <a:cubicBezTo>
                  <a:pt x="14563" y="2480"/>
                  <a:pt x="14652" y="2691"/>
                  <a:pt x="14701" y="2920"/>
                </a:cubicBezTo>
                <a:cubicBezTo>
                  <a:pt x="14752" y="3156"/>
                  <a:pt x="14727" y="3382"/>
                  <a:pt x="14702" y="3601"/>
                </a:cubicBezTo>
                <a:cubicBezTo>
                  <a:pt x="14686" y="3749"/>
                  <a:pt x="14670" y="3889"/>
                  <a:pt x="14678" y="4028"/>
                </a:cubicBezTo>
                <a:cubicBezTo>
                  <a:pt x="14692" y="4269"/>
                  <a:pt x="14775" y="4542"/>
                  <a:pt x="14849" y="4782"/>
                </a:cubicBezTo>
                <a:lnTo>
                  <a:pt x="14859" y="4815"/>
                </a:lnTo>
                <a:cubicBezTo>
                  <a:pt x="14926" y="5040"/>
                  <a:pt x="14969" y="5292"/>
                  <a:pt x="15013" y="5559"/>
                </a:cubicBezTo>
                <a:cubicBezTo>
                  <a:pt x="15097" y="6057"/>
                  <a:pt x="15183" y="6573"/>
                  <a:pt x="15440" y="6851"/>
                </a:cubicBezTo>
                <a:cubicBezTo>
                  <a:pt x="15482" y="6897"/>
                  <a:pt x="15521" y="6937"/>
                  <a:pt x="15557" y="6974"/>
                </a:cubicBezTo>
                <a:cubicBezTo>
                  <a:pt x="15747" y="7171"/>
                  <a:pt x="15873" y="7301"/>
                  <a:pt x="15948" y="7746"/>
                </a:cubicBezTo>
                <a:cubicBezTo>
                  <a:pt x="15953" y="7772"/>
                  <a:pt x="15963" y="7848"/>
                  <a:pt x="15979" y="7960"/>
                </a:cubicBezTo>
                <a:cubicBezTo>
                  <a:pt x="16198" y="9519"/>
                  <a:pt x="16311" y="10044"/>
                  <a:pt x="16368" y="10189"/>
                </a:cubicBezTo>
                <a:lnTo>
                  <a:pt x="16439" y="10165"/>
                </a:lnTo>
                <a:lnTo>
                  <a:pt x="16400" y="13538"/>
                </a:lnTo>
                <a:lnTo>
                  <a:pt x="16542" y="13675"/>
                </a:lnTo>
                <a:lnTo>
                  <a:pt x="16542" y="13737"/>
                </a:lnTo>
                <a:cubicBezTo>
                  <a:pt x="16542" y="13941"/>
                  <a:pt x="16579" y="14084"/>
                  <a:pt x="16621" y="14250"/>
                </a:cubicBezTo>
                <a:cubicBezTo>
                  <a:pt x="16646" y="14345"/>
                  <a:pt x="16671" y="14444"/>
                  <a:pt x="16692" y="14560"/>
                </a:cubicBezTo>
                <a:cubicBezTo>
                  <a:pt x="16730" y="14778"/>
                  <a:pt x="16746" y="15000"/>
                  <a:pt x="16762" y="15215"/>
                </a:cubicBezTo>
                <a:cubicBezTo>
                  <a:pt x="16779" y="15438"/>
                  <a:pt x="16794" y="15647"/>
                  <a:pt x="16832" y="15855"/>
                </a:cubicBezTo>
                <a:cubicBezTo>
                  <a:pt x="16847" y="15938"/>
                  <a:pt x="16860" y="16023"/>
                  <a:pt x="16874" y="16109"/>
                </a:cubicBezTo>
                <a:cubicBezTo>
                  <a:pt x="16904" y="16296"/>
                  <a:pt x="16935" y="16489"/>
                  <a:pt x="16980" y="16664"/>
                </a:cubicBezTo>
                <a:cubicBezTo>
                  <a:pt x="17009" y="16774"/>
                  <a:pt x="17055" y="16875"/>
                  <a:pt x="17104" y="16982"/>
                </a:cubicBezTo>
                <a:cubicBezTo>
                  <a:pt x="17135" y="17048"/>
                  <a:pt x="17165" y="17114"/>
                  <a:pt x="17192" y="17184"/>
                </a:cubicBezTo>
                <a:cubicBezTo>
                  <a:pt x="17276" y="17403"/>
                  <a:pt x="17213" y="17586"/>
                  <a:pt x="17167" y="17719"/>
                </a:cubicBezTo>
                <a:cubicBezTo>
                  <a:pt x="17130" y="17824"/>
                  <a:pt x="17110" y="17887"/>
                  <a:pt x="17129" y="17951"/>
                </a:cubicBezTo>
                <a:cubicBezTo>
                  <a:pt x="17173" y="18006"/>
                  <a:pt x="17537" y="18127"/>
                  <a:pt x="17651" y="18139"/>
                </a:cubicBezTo>
                <a:cubicBezTo>
                  <a:pt x="17660" y="18140"/>
                  <a:pt x="17669" y="18141"/>
                  <a:pt x="17679" y="18141"/>
                </a:cubicBezTo>
                <a:cubicBezTo>
                  <a:pt x="17692" y="18141"/>
                  <a:pt x="17705" y="18140"/>
                  <a:pt x="17718" y="18137"/>
                </a:cubicBezTo>
                <a:lnTo>
                  <a:pt x="17969" y="18081"/>
                </a:lnTo>
                <a:cubicBezTo>
                  <a:pt x="18214" y="17855"/>
                  <a:pt x="18450" y="17816"/>
                  <a:pt x="18718" y="17772"/>
                </a:cubicBezTo>
                <a:cubicBezTo>
                  <a:pt x="18792" y="17760"/>
                  <a:pt x="18869" y="17747"/>
                  <a:pt x="18951" y="17730"/>
                </a:cubicBezTo>
                <a:cubicBezTo>
                  <a:pt x="19086" y="17701"/>
                  <a:pt x="19254" y="17653"/>
                  <a:pt x="19350" y="17535"/>
                </a:cubicBezTo>
                <a:cubicBezTo>
                  <a:pt x="19415" y="17456"/>
                  <a:pt x="19430" y="17362"/>
                  <a:pt x="19450" y="17244"/>
                </a:cubicBezTo>
                <a:cubicBezTo>
                  <a:pt x="19465" y="17160"/>
                  <a:pt x="19481" y="17065"/>
                  <a:pt x="19518" y="16970"/>
                </a:cubicBezTo>
                <a:cubicBezTo>
                  <a:pt x="19673" y="16578"/>
                  <a:pt x="20004" y="16528"/>
                  <a:pt x="20275" y="16528"/>
                </a:cubicBezTo>
                <a:cubicBezTo>
                  <a:pt x="20333" y="16528"/>
                  <a:pt x="20390" y="16531"/>
                  <a:pt x="20444" y="16533"/>
                </a:cubicBezTo>
                <a:cubicBezTo>
                  <a:pt x="20444" y="16533"/>
                  <a:pt x="20551" y="16536"/>
                  <a:pt x="20551" y="16536"/>
                </a:cubicBezTo>
                <a:cubicBezTo>
                  <a:pt x="20595" y="16536"/>
                  <a:pt x="20645" y="16532"/>
                  <a:pt x="20701" y="16526"/>
                </a:cubicBezTo>
                <a:cubicBezTo>
                  <a:pt x="20781" y="16519"/>
                  <a:pt x="20875" y="16511"/>
                  <a:pt x="20969" y="16511"/>
                </a:cubicBezTo>
                <a:cubicBezTo>
                  <a:pt x="21102" y="16511"/>
                  <a:pt x="21509" y="16511"/>
                  <a:pt x="21553" y="16929"/>
                </a:cubicBezTo>
                <a:cubicBezTo>
                  <a:pt x="21600" y="17381"/>
                  <a:pt x="21216" y="17730"/>
                  <a:pt x="20907" y="18011"/>
                </a:cubicBezTo>
                <a:cubicBezTo>
                  <a:pt x="20818" y="18092"/>
                  <a:pt x="20734" y="18168"/>
                  <a:pt x="20681" y="18230"/>
                </a:cubicBezTo>
                <a:cubicBezTo>
                  <a:pt x="20207" y="18787"/>
                  <a:pt x="19674" y="19081"/>
                  <a:pt x="19110" y="19392"/>
                </a:cubicBezTo>
                <a:lnTo>
                  <a:pt x="18977" y="19466"/>
                </a:lnTo>
                <a:cubicBezTo>
                  <a:pt x="18871" y="19524"/>
                  <a:pt x="18732" y="19579"/>
                  <a:pt x="18584" y="19637"/>
                </a:cubicBezTo>
                <a:cubicBezTo>
                  <a:pt x="18199" y="19787"/>
                  <a:pt x="17728" y="19971"/>
                  <a:pt x="17612" y="20314"/>
                </a:cubicBezTo>
                <a:cubicBezTo>
                  <a:pt x="17614" y="20315"/>
                  <a:pt x="17615" y="20316"/>
                  <a:pt x="17617" y="20317"/>
                </a:cubicBezTo>
                <a:cubicBezTo>
                  <a:pt x="17635" y="20326"/>
                  <a:pt x="17654" y="20335"/>
                  <a:pt x="17676" y="20340"/>
                </a:cubicBezTo>
                <a:lnTo>
                  <a:pt x="17739" y="20356"/>
                </a:lnTo>
                <a:lnTo>
                  <a:pt x="17751" y="20437"/>
                </a:lnTo>
                <a:cubicBezTo>
                  <a:pt x="17772" y="20574"/>
                  <a:pt x="17757" y="20683"/>
                  <a:pt x="17706" y="20763"/>
                </a:cubicBezTo>
                <a:cubicBezTo>
                  <a:pt x="17629" y="20885"/>
                  <a:pt x="17494" y="20902"/>
                  <a:pt x="17373" y="20902"/>
                </a:cubicBezTo>
                <a:cubicBezTo>
                  <a:pt x="17319" y="20902"/>
                  <a:pt x="17262" y="20898"/>
                  <a:pt x="17203" y="20894"/>
                </a:cubicBezTo>
                <a:cubicBezTo>
                  <a:pt x="17144" y="20891"/>
                  <a:pt x="17083" y="20887"/>
                  <a:pt x="17024" y="20887"/>
                </a:cubicBezTo>
                <a:cubicBezTo>
                  <a:pt x="16789" y="20887"/>
                  <a:pt x="16678" y="20953"/>
                  <a:pt x="16640" y="21116"/>
                </a:cubicBezTo>
                <a:lnTo>
                  <a:pt x="16637" y="21128"/>
                </a:lnTo>
                <a:lnTo>
                  <a:pt x="16632" y="21139"/>
                </a:lnTo>
                <a:cubicBezTo>
                  <a:pt x="16456" y="21555"/>
                  <a:pt x="16169" y="21600"/>
                  <a:pt x="16054" y="21600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88" name="Shape"/>
          <p:cNvSpPr/>
          <p:nvPr/>
        </p:nvSpPr>
        <p:spPr>
          <a:xfrm>
            <a:off x="18606627" y="5716944"/>
            <a:ext cx="2068186" cy="13618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628"/>
                </a:moveTo>
                <a:lnTo>
                  <a:pt x="0" y="5531"/>
                </a:lnTo>
                <a:lnTo>
                  <a:pt x="51" y="5442"/>
                </a:lnTo>
                <a:cubicBezTo>
                  <a:pt x="925" y="4532"/>
                  <a:pt x="1616" y="3741"/>
                  <a:pt x="2226" y="2951"/>
                </a:cubicBezTo>
                <a:lnTo>
                  <a:pt x="2445" y="2669"/>
                </a:lnTo>
                <a:lnTo>
                  <a:pt x="2679" y="4766"/>
                </a:lnTo>
                <a:cubicBezTo>
                  <a:pt x="3465" y="4583"/>
                  <a:pt x="7927" y="3537"/>
                  <a:pt x="9078" y="3110"/>
                </a:cubicBezTo>
                <a:cubicBezTo>
                  <a:pt x="10356" y="2635"/>
                  <a:pt x="17455" y="0"/>
                  <a:pt x="17455" y="0"/>
                </a:cubicBezTo>
                <a:lnTo>
                  <a:pt x="17920" y="849"/>
                </a:lnTo>
                <a:lnTo>
                  <a:pt x="18545" y="884"/>
                </a:lnTo>
                <a:lnTo>
                  <a:pt x="18568" y="1016"/>
                </a:lnTo>
                <a:cubicBezTo>
                  <a:pt x="18664" y="1558"/>
                  <a:pt x="19011" y="2999"/>
                  <a:pt x="19470" y="3148"/>
                </a:cubicBezTo>
                <a:cubicBezTo>
                  <a:pt x="19581" y="3183"/>
                  <a:pt x="19768" y="3267"/>
                  <a:pt x="20059" y="3413"/>
                </a:cubicBezTo>
                <a:lnTo>
                  <a:pt x="20148" y="3457"/>
                </a:lnTo>
                <a:lnTo>
                  <a:pt x="20143" y="3598"/>
                </a:lnTo>
                <a:cubicBezTo>
                  <a:pt x="20121" y="4178"/>
                  <a:pt x="19975" y="4839"/>
                  <a:pt x="19828" y="5466"/>
                </a:cubicBezTo>
                <a:cubicBezTo>
                  <a:pt x="19789" y="5636"/>
                  <a:pt x="19716" y="5817"/>
                  <a:pt x="19640" y="6007"/>
                </a:cubicBezTo>
                <a:cubicBezTo>
                  <a:pt x="19548" y="6237"/>
                  <a:pt x="19454" y="6474"/>
                  <a:pt x="19440" y="6644"/>
                </a:cubicBezTo>
                <a:cubicBezTo>
                  <a:pt x="19430" y="6751"/>
                  <a:pt x="19470" y="6860"/>
                  <a:pt x="19516" y="6986"/>
                </a:cubicBezTo>
                <a:cubicBezTo>
                  <a:pt x="19550" y="7081"/>
                  <a:pt x="19586" y="7180"/>
                  <a:pt x="19606" y="7292"/>
                </a:cubicBezTo>
                <a:cubicBezTo>
                  <a:pt x="19665" y="7630"/>
                  <a:pt x="19649" y="7737"/>
                  <a:pt x="19609" y="7929"/>
                </a:cubicBezTo>
                <a:cubicBezTo>
                  <a:pt x="19598" y="7983"/>
                  <a:pt x="19585" y="8047"/>
                  <a:pt x="19572" y="8135"/>
                </a:cubicBezTo>
                <a:cubicBezTo>
                  <a:pt x="19463" y="8867"/>
                  <a:pt x="19447" y="9270"/>
                  <a:pt x="19761" y="9794"/>
                </a:cubicBezTo>
                <a:lnTo>
                  <a:pt x="21600" y="11937"/>
                </a:lnTo>
                <a:lnTo>
                  <a:pt x="21536" y="12081"/>
                </a:lnTo>
                <a:cubicBezTo>
                  <a:pt x="21493" y="12177"/>
                  <a:pt x="20482" y="14443"/>
                  <a:pt x="20100" y="14933"/>
                </a:cubicBezTo>
                <a:cubicBezTo>
                  <a:pt x="19651" y="15510"/>
                  <a:pt x="18978" y="15527"/>
                  <a:pt x="18903" y="15527"/>
                </a:cubicBezTo>
                <a:cubicBezTo>
                  <a:pt x="18832" y="15563"/>
                  <a:pt x="18579" y="16036"/>
                  <a:pt x="18372" y="16538"/>
                </a:cubicBezTo>
                <a:lnTo>
                  <a:pt x="18344" y="16606"/>
                </a:lnTo>
                <a:lnTo>
                  <a:pt x="1847" y="21600"/>
                </a:lnTo>
                <a:cubicBezTo>
                  <a:pt x="1847" y="21600"/>
                  <a:pt x="0" y="5628"/>
                  <a:pt x="0" y="5628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89" name="Shape"/>
          <p:cNvSpPr/>
          <p:nvPr/>
        </p:nvSpPr>
        <p:spPr>
          <a:xfrm>
            <a:off x="18210919" y="6647673"/>
            <a:ext cx="1562183" cy="1596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extrusionOk="0">
                <a:moveTo>
                  <a:pt x="5240" y="21600"/>
                </a:moveTo>
                <a:cubicBezTo>
                  <a:pt x="5200" y="21600"/>
                  <a:pt x="5166" y="21597"/>
                  <a:pt x="5136" y="21590"/>
                </a:cubicBezTo>
                <a:cubicBezTo>
                  <a:pt x="4520" y="21447"/>
                  <a:pt x="4235" y="21055"/>
                  <a:pt x="4037" y="20691"/>
                </a:cubicBezTo>
                <a:lnTo>
                  <a:pt x="4034" y="20683"/>
                </a:lnTo>
                <a:lnTo>
                  <a:pt x="4030" y="20678"/>
                </a:lnTo>
                <a:lnTo>
                  <a:pt x="4020" y="20654"/>
                </a:lnTo>
                <a:cubicBezTo>
                  <a:pt x="3989" y="20576"/>
                  <a:pt x="3955" y="20502"/>
                  <a:pt x="3917" y="20431"/>
                </a:cubicBezTo>
                <a:lnTo>
                  <a:pt x="3915" y="20431"/>
                </a:lnTo>
                <a:lnTo>
                  <a:pt x="3883" y="20376"/>
                </a:lnTo>
                <a:lnTo>
                  <a:pt x="3854" y="20342"/>
                </a:lnTo>
                <a:lnTo>
                  <a:pt x="3853" y="20325"/>
                </a:lnTo>
                <a:cubicBezTo>
                  <a:pt x="3828" y="20287"/>
                  <a:pt x="3797" y="20250"/>
                  <a:pt x="3757" y="20211"/>
                </a:cubicBezTo>
                <a:cubicBezTo>
                  <a:pt x="3560" y="20006"/>
                  <a:pt x="3272" y="19869"/>
                  <a:pt x="2993" y="19736"/>
                </a:cubicBezTo>
                <a:cubicBezTo>
                  <a:pt x="2828" y="19658"/>
                  <a:pt x="2657" y="19576"/>
                  <a:pt x="2505" y="19481"/>
                </a:cubicBezTo>
                <a:cubicBezTo>
                  <a:pt x="1890" y="19102"/>
                  <a:pt x="1490" y="18566"/>
                  <a:pt x="1103" y="18049"/>
                </a:cubicBezTo>
                <a:cubicBezTo>
                  <a:pt x="986" y="17893"/>
                  <a:pt x="869" y="17736"/>
                  <a:pt x="744" y="17581"/>
                </a:cubicBezTo>
                <a:cubicBezTo>
                  <a:pt x="270" y="16991"/>
                  <a:pt x="109" y="16590"/>
                  <a:pt x="23" y="15793"/>
                </a:cubicBezTo>
                <a:cubicBezTo>
                  <a:pt x="-16" y="15445"/>
                  <a:pt x="-5" y="15252"/>
                  <a:pt x="62" y="15103"/>
                </a:cubicBezTo>
                <a:cubicBezTo>
                  <a:pt x="193" y="14815"/>
                  <a:pt x="515" y="14776"/>
                  <a:pt x="1000" y="14754"/>
                </a:cubicBezTo>
                <a:cubicBezTo>
                  <a:pt x="998" y="14710"/>
                  <a:pt x="995" y="14664"/>
                  <a:pt x="991" y="14617"/>
                </a:cubicBezTo>
                <a:cubicBezTo>
                  <a:pt x="976" y="14391"/>
                  <a:pt x="959" y="14136"/>
                  <a:pt x="1052" y="13942"/>
                </a:cubicBezTo>
                <a:cubicBezTo>
                  <a:pt x="1129" y="13783"/>
                  <a:pt x="1275" y="13723"/>
                  <a:pt x="1382" y="13680"/>
                </a:cubicBezTo>
                <a:cubicBezTo>
                  <a:pt x="1487" y="13638"/>
                  <a:pt x="1532" y="13615"/>
                  <a:pt x="1555" y="13560"/>
                </a:cubicBezTo>
                <a:cubicBezTo>
                  <a:pt x="1629" y="13379"/>
                  <a:pt x="1548" y="13147"/>
                  <a:pt x="1462" y="12902"/>
                </a:cubicBezTo>
                <a:cubicBezTo>
                  <a:pt x="1353" y="12589"/>
                  <a:pt x="1229" y="12235"/>
                  <a:pt x="1435" y="11921"/>
                </a:cubicBezTo>
                <a:cubicBezTo>
                  <a:pt x="1584" y="11690"/>
                  <a:pt x="1866" y="11612"/>
                  <a:pt x="2139" y="11537"/>
                </a:cubicBezTo>
                <a:cubicBezTo>
                  <a:pt x="2367" y="11475"/>
                  <a:pt x="2581" y="11416"/>
                  <a:pt x="2693" y="11281"/>
                </a:cubicBezTo>
                <a:cubicBezTo>
                  <a:pt x="3008" y="10901"/>
                  <a:pt x="2865" y="10200"/>
                  <a:pt x="2751" y="9816"/>
                </a:cubicBezTo>
                <a:lnTo>
                  <a:pt x="2722" y="9715"/>
                </a:lnTo>
                <a:lnTo>
                  <a:pt x="2804" y="9650"/>
                </a:lnTo>
                <a:cubicBezTo>
                  <a:pt x="3456" y="9131"/>
                  <a:pt x="4156" y="8705"/>
                  <a:pt x="4761" y="8346"/>
                </a:cubicBezTo>
                <a:cubicBezTo>
                  <a:pt x="6719" y="7187"/>
                  <a:pt x="6816" y="5035"/>
                  <a:pt x="6910" y="2954"/>
                </a:cubicBezTo>
                <a:cubicBezTo>
                  <a:pt x="6926" y="2596"/>
                  <a:pt x="6942" y="2243"/>
                  <a:pt x="6967" y="1900"/>
                </a:cubicBezTo>
                <a:cubicBezTo>
                  <a:pt x="7008" y="1349"/>
                  <a:pt x="6890" y="1018"/>
                  <a:pt x="6548" y="719"/>
                </a:cubicBezTo>
                <a:lnTo>
                  <a:pt x="6388" y="578"/>
                </a:lnTo>
                <a:lnTo>
                  <a:pt x="6659" y="413"/>
                </a:lnTo>
                <a:cubicBezTo>
                  <a:pt x="6820" y="315"/>
                  <a:pt x="7000" y="204"/>
                  <a:pt x="7188" y="104"/>
                </a:cubicBezTo>
                <a:lnTo>
                  <a:pt x="7384" y="0"/>
                </a:lnTo>
                <a:lnTo>
                  <a:pt x="8332" y="5302"/>
                </a:lnTo>
                <a:lnTo>
                  <a:pt x="13034" y="4382"/>
                </a:lnTo>
                <a:lnTo>
                  <a:pt x="13701" y="7551"/>
                </a:lnTo>
                <a:lnTo>
                  <a:pt x="15045" y="5959"/>
                </a:lnTo>
                <a:cubicBezTo>
                  <a:pt x="15045" y="5959"/>
                  <a:pt x="15755" y="5828"/>
                  <a:pt x="15811" y="5818"/>
                </a:cubicBezTo>
                <a:cubicBezTo>
                  <a:pt x="15854" y="5797"/>
                  <a:pt x="15941" y="5661"/>
                  <a:pt x="15999" y="5571"/>
                </a:cubicBezTo>
                <a:cubicBezTo>
                  <a:pt x="16136" y="5357"/>
                  <a:pt x="16292" y="5115"/>
                  <a:pt x="16531" y="5040"/>
                </a:cubicBezTo>
                <a:cubicBezTo>
                  <a:pt x="16600" y="5019"/>
                  <a:pt x="16674" y="5008"/>
                  <a:pt x="16756" y="5008"/>
                </a:cubicBezTo>
                <a:cubicBezTo>
                  <a:pt x="16864" y="5008"/>
                  <a:pt x="16971" y="5026"/>
                  <a:pt x="17075" y="5044"/>
                </a:cubicBezTo>
                <a:cubicBezTo>
                  <a:pt x="17173" y="5060"/>
                  <a:pt x="17267" y="5076"/>
                  <a:pt x="17356" y="5076"/>
                </a:cubicBezTo>
                <a:cubicBezTo>
                  <a:pt x="17421" y="5076"/>
                  <a:pt x="17477" y="5067"/>
                  <a:pt x="17527" y="5049"/>
                </a:cubicBezTo>
                <a:cubicBezTo>
                  <a:pt x="17713" y="4982"/>
                  <a:pt x="17847" y="4830"/>
                  <a:pt x="17990" y="4670"/>
                </a:cubicBezTo>
                <a:lnTo>
                  <a:pt x="18076" y="4573"/>
                </a:lnTo>
                <a:cubicBezTo>
                  <a:pt x="18132" y="4512"/>
                  <a:pt x="18187" y="4449"/>
                  <a:pt x="18241" y="4387"/>
                </a:cubicBezTo>
                <a:cubicBezTo>
                  <a:pt x="18545" y="4036"/>
                  <a:pt x="18860" y="3673"/>
                  <a:pt x="19419" y="3625"/>
                </a:cubicBezTo>
                <a:cubicBezTo>
                  <a:pt x="19467" y="3620"/>
                  <a:pt x="19516" y="3618"/>
                  <a:pt x="19564" y="3618"/>
                </a:cubicBezTo>
                <a:cubicBezTo>
                  <a:pt x="20097" y="3618"/>
                  <a:pt x="20616" y="3882"/>
                  <a:pt x="20990" y="4342"/>
                </a:cubicBezTo>
                <a:cubicBezTo>
                  <a:pt x="20996" y="4350"/>
                  <a:pt x="21584" y="5547"/>
                  <a:pt x="21500" y="5766"/>
                </a:cubicBezTo>
                <a:lnTo>
                  <a:pt x="21255" y="7167"/>
                </a:lnTo>
                <a:cubicBezTo>
                  <a:pt x="21255" y="7167"/>
                  <a:pt x="19507" y="6146"/>
                  <a:pt x="18875" y="5777"/>
                </a:cubicBezTo>
                <a:cubicBezTo>
                  <a:pt x="18857" y="6135"/>
                  <a:pt x="18739" y="6710"/>
                  <a:pt x="18521" y="7498"/>
                </a:cubicBezTo>
                <a:cubicBezTo>
                  <a:pt x="18350" y="8115"/>
                  <a:pt x="18074" y="8891"/>
                  <a:pt x="17444" y="9416"/>
                </a:cubicBezTo>
                <a:cubicBezTo>
                  <a:pt x="17256" y="9572"/>
                  <a:pt x="17075" y="9689"/>
                  <a:pt x="16916" y="9792"/>
                </a:cubicBezTo>
                <a:cubicBezTo>
                  <a:pt x="16590" y="10002"/>
                  <a:pt x="16333" y="10167"/>
                  <a:pt x="16118" y="10575"/>
                </a:cubicBezTo>
                <a:cubicBezTo>
                  <a:pt x="16056" y="10692"/>
                  <a:pt x="15996" y="10833"/>
                  <a:pt x="15932" y="10983"/>
                </a:cubicBezTo>
                <a:cubicBezTo>
                  <a:pt x="15753" y="11403"/>
                  <a:pt x="15550" y="11879"/>
                  <a:pt x="15206" y="12115"/>
                </a:cubicBezTo>
                <a:cubicBezTo>
                  <a:pt x="15018" y="12245"/>
                  <a:pt x="14837" y="12308"/>
                  <a:pt x="14652" y="12308"/>
                </a:cubicBezTo>
                <a:cubicBezTo>
                  <a:pt x="14384" y="12308"/>
                  <a:pt x="14163" y="12177"/>
                  <a:pt x="13929" y="12039"/>
                </a:cubicBezTo>
                <a:cubicBezTo>
                  <a:pt x="13878" y="12009"/>
                  <a:pt x="13827" y="11979"/>
                  <a:pt x="13775" y="11949"/>
                </a:cubicBezTo>
                <a:cubicBezTo>
                  <a:pt x="13651" y="12967"/>
                  <a:pt x="13137" y="14195"/>
                  <a:pt x="12755" y="15111"/>
                </a:cubicBezTo>
                <a:lnTo>
                  <a:pt x="12714" y="15209"/>
                </a:lnTo>
                <a:cubicBezTo>
                  <a:pt x="12621" y="15432"/>
                  <a:pt x="12501" y="15653"/>
                  <a:pt x="12385" y="15868"/>
                </a:cubicBezTo>
                <a:cubicBezTo>
                  <a:pt x="12191" y="16228"/>
                  <a:pt x="11989" y="16601"/>
                  <a:pt x="11917" y="16980"/>
                </a:cubicBezTo>
                <a:cubicBezTo>
                  <a:pt x="11879" y="17182"/>
                  <a:pt x="11879" y="17377"/>
                  <a:pt x="11880" y="17584"/>
                </a:cubicBezTo>
                <a:cubicBezTo>
                  <a:pt x="11881" y="17939"/>
                  <a:pt x="11882" y="18307"/>
                  <a:pt x="11669" y="18690"/>
                </a:cubicBezTo>
                <a:cubicBezTo>
                  <a:pt x="11174" y="19579"/>
                  <a:pt x="10142" y="19829"/>
                  <a:pt x="9311" y="19874"/>
                </a:cubicBezTo>
                <a:cubicBezTo>
                  <a:pt x="9199" y="20596"/>
                  <a:pt x="8410" y="21022"/>
                  <a:pt x="7657" y="21022"/>
                </a:cubicBezTo>
                <a:cubicBezTo>
                  <a:pt x="7354" y="21022"/>
                  <a:pt x="7080" y="20955"/>
                  <a:pt x="6854" y="20830"/>
                </a:cubicBezTo>
                <a:cubicBezTo>
                  <a:pt x="6639" y="21267"/>
                  <a:pt x="5603" y="21600"/>
                  <a:pt x="5240" y="21600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90" name="Shape"/>
          <p:cNvSpPr/>
          <p:nvPr/>
        </p:nvSpPr>
        <p:spPr>
          <a:xfrm>
            <a:off x="16558265" y="4623342"/>
            <a:ext cx="1385463" cy="1855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1600" extrusionOk="0">
                <a:moveTo>
                  <a:pt x="461" y="21378"/>
                </a:moveTo>
                <a:cubicBezTo>
                  <a:pt x="632" y="21122"/>
                  <a:pt x="799" y="20867"/>
                  <a:pt x="955" y="20611"/>
                </a:cubicBezTo>
                <a:cubicBezTo>
                  <a:pt x="2288" y="18455"/>
                  <a:pt x="3230" y="16129"/>
                  <a:pt x="1117" y="13732"/>
                </a:cubicBezTo>
                <a:cubicBezTo>
                  <a:pt x="1084" y="13693"/>
                  <a:pt x="1050" y="13655"/>
                  <a:pt x="1017" y="13619"/>
                </a:cubicBezTo>
                <a:cubicBezTo>
                  <a:pt x="854" y="13441"/>
                  <a:pt x="777" y="13251"/>
                  <a:pt x="703" y="13066"/>
                </a:cubicBezTo>
                <a:cubicBezTo>
                  <a:pt x="651" y="12938"/>
                  <a:pt x="602" y="12816"/>
                  <a:pt x="526" y="12703"/>
                </a:cubicBezTo>
                <a:cubicBezTo>
                  <a:pt x="478" y="12632"/>
                  <a:pt x="420" y="12570"/>
                  <a:pt x="365" y="12510"/>
                </a:cubicBezTo>
                <a:cubicBezTo>
                  <a:pt x="227" y="12362"/>
                  <a:pt x="71" y="12195"/>
                  <a:pt x="89" y="11935"/>
                </a:cubicBezTo>
                <a:cubicBezTo>
                  <a:pt x="102" y="11748"/>
                  <a:pt x="214" y="11628"/>
                  <a:pt x="312" y="11523"/>
                </a:cubicBezTo>
                <a:cubicBezTo>
                  <a:pt x="371" y="11459"/>
                  <a:pt x="427" y="11399"/>
                  <a:pt x="459" y="11327"/>
                </a:cubicBezTo>
                <a:cubicBezTo>
                  <a:pt x="528" y="11168"/>
                  <a:pt x="492" y="10883"/>
                  <a:pt x="423" y="10697"/>
                </a:cubicBezTo>
                <a:cubicBezTo>
                  <a:pt x="387" y="10604"/>
                  <a:pt x="318" y="10511"/>
                  <a:pt x="245" y="10413"/>
                </a:cubicBezTo>
                <a:cubicBezTo>
                  <a:pt x="153" y="10291"/>
                  <a:pt x="59" y="10164"/>
                  <a:pt x="20" y="10021"/>
                </a:cubicBezTo>
                <a:cubicBezTo>
                  <a:pt x="-47" y="9776"/>
                  <a:pt x="69" y="9588"/>
                  <a:pt x="182" y="9406"/>
                </a:cubicBezTo>
                <a:cubicBezTo>
                  <a:pt x="211" y="9359"/>
                  <a:pt x="241" y="9311"/>
                  <a:pt x="267" y="9261"/>
                </a:cubicBezTo>
                <a:cubicBezTo>
                  <a:pt x="519" y="8791"/>
                  <a:pt x="763" y="8288"/>
                  <a:pt x="747" y="7776"/>
                </a:cubicBezTo>
                <a:cubicBezTo>
                  <a:pt x="743" y="7647"/>
                  <a:pt x="731" y="7519"/>
                  <a:pt x="718" y="7390"/>
                </a:cubicBezTo>
                <a:cubicBezTo>
                  <a:pt x="691" y="7109"/>
                  <a:pt x="663" y="6819"/>
                  <a:pt x="725" y="6523"/>
                </a:cubicBezTo>
                <a:cubicBezTo>
                  <a:pt x="790" y="6226"/>
                  <a:pt x="1039" y="6044"/>
                  <a:pt x="1279" y="5868"/>
                </a:cubicBezTo>
                <a:cubicBezTo>
                  <a:pt x="1402" y="5779"/>
                  <a:pt x="1518" y="5694"/>
                  <a:pt x="1607" y="5596"/>
                </a:cubicBezTo>
                <a:cubicBezTo>
                  <a:pt x="2006" y="5156"/>
                  <a:pt x="2362" y="4716"/>
                  <a:pt x="2634" y="4324"/>
                </a:cubicBezTo>
                <a:cubicBezTo>
                  <a:pt x="2671" y="4271"/>
                  <a:pt x="2708" y="4191"/>
                  <a:pt x="2751" y="4102"/>
                </a:cubicBezTo>
                <a:cubicBezTo>
                  <a:pt x="2904" y="3784"/>
                  <a:pt x="3113" y="3348"/>
                  <a:pt x="3567" y="3348"/>
                </a:cubicBezTo>
                <a:cubicBezTo>
                  <a:pt x="3589" y="3348"/>
                  <a:pt x="3611" y="3349"/>
                  <a:pt x="3633" y="3352"/>
                </a:cubicBezTo>
                <a:lnTo>
                  <a:pt x="3799" y="3368"/>
                </a:lnTo>
                <a:lnTo>
                  <a:pt x="3790" y="3493"/>
                </a:lnTo>
                <a:cubicBezTo>
                  <a:pt x="3786" y="3554"/>
                  <a:pt x="3767" y="3655"/>
                  <a:pt x="3743" y="3779"/>
                </a:cubicBezTo>
                <a:cubicBezTo>
                  <a:pt x="3670" y="4163"/>
                  <a:pt x="3518" y="4962"/>
                  <a:pt x="3785" y="5192"/>
                </a:cubicBezTo>
                <a:cubicBezTo>
                  <a:pt x="3827" y="5228"/>
                  <a:pt x="3876" y="5244"/>
                  <a:pt x="3946" y="5244"/>
                </a:cubicBezTo>
                <a:cubicBezTo>
                  <a:pt x="3997" y="5244"/>
                  <a:pt x="4058" y="5235"/>
                  <a:pt x="4127" y="5217"/>
                </a:cubicBezTo>
                <a:cubicBezTo>
                  <a:pt x="4555" y="5102"/>
                  <a:pt x="4398" y="4477"/>
                  <a:pt x="4271" y="3975"/>
                </a:cubicBezTo>
                <a:cubicBezTo>
                  <a:pt x="4199" y="3689"/>
                  <a:pt x="4136" y="3442"/>
                  <a:pt x="4169" y="3272"/>
                </a:cubicBezTo>
                <a:cubicBezTo>
                  <a:pt x="4254" y="2843"/>
                  <a:pt x="4640" y="2639"/>
                  <a:pt x="5062" y="2452"/>
                </a:cubicBezTo>
                <a:cubicBezTo>
                  <a:pt x="5166" y="2407"/>
                  <a:pt x="5336" y="2381"/>
                  <a:pt x="5550" y="2349"/>
                </a:cubicBezTo>
                <a:cubicBezTo>
                  <a:pt x="5750" y="2319"/>
                  <a:pt x="6216" y="2249"/>
                  <a:pt x="6259" y="2168"/>
                </a:cubicBezTo>
                <a:cubicBezTo>
                  <a:pt x="6261" y="2165"/>
                  <a:pt x="6259" y="2145"/>
                  <a:pt x="6221" y="2105"/>
                </a:cubicBezTo>
                <a:cubicBezTo>
                  <a:pt x="6182" y="2065"/>
                  <a:pt x="6084" y="2040"/>
                  <a:pt x="5980" y="2013"/>
                </a:cubicBezTo>
                <a:cubicBezTo>
                  <a:pt x="5847" y="1979"/>
                  <a:pt x="5695" y="1941"/>
                  <a:pt x="5587" y="1848"/>
                </a:cubicBezTo>
                <a:cubicBezTo>
                  <a:pt x="5228" y="1538"/>
                  <a:pt x="5290" y="774"/>
                  <a:pt x="5605" y="470"/>
                </a:cubicBezTo>
                <a:cubicBezTo>
                  <a:pt x="5925" y="163"/>
                  <a:pt x="6364" y="0"/>
                  <a:pt x="6877" y="0"/>
                </a:cubicBezTo>
                <a:cubicBezTo>
                  <a:pt x="7192" y="0"/>
                  <a:pt x="7522" y="60"/>
                  <a:pt x="7858" y="178"/>
                </a:cubicBezTo>
                <a:cubicBezTo>
                  <a:pt x="8210" y="302"/>
                  <a:pt x="8394" y="362"/>
                  <a:pt x="8728" y="362"/>
                </a:cubicBezTo>
                <a:lnTo>
                  <a:pt x="8912" y="358"/>
                </a:lnTo>
                <a:cubicBezTo>
                  <a:pt x="8994" y="356"/>
                  <a:pt x="9080" y="353"/>
                  <a:pt x="9165" y="353"/>
                </a:cubicBezTo>
                <a:cubicBezTo>
                  <a:pt x="9445" y="353"/>
                  <a:pt x="9801" y="378"/>
                  <a:pt x="10064" y="577"/>
                </a:cubicBezTo>
                <a:cubicBezTo>
                  <a:pt x="10209" y="685"/>
                  <a:pt x="10294" y="789"/>
                  <a:pt x="10368" y="880"/>
                </a:cubicBezTo>
                <a:cubicBezTo>
                  <a:pt x="10487" y="1025"/>
                  <a:pt x="10566" y="1121"/>
                  <a:pt x="10854" y="1185"/>
                </a:cubicBezTo>
                <a:cubicBezTo>
                  <a:pt x="11011" y="1220"/>
                  <a:pt x="11177" y="1236"/>
                  <a:pt x="11353" y="1252"/>
                </a:cubicBezTo>
                <a:cubicBezTo>
                  <a:pt x="11575" y="1273"/>
                  <a:pt x="11805" y="1295"/>
                  <a:pt x="12029" y="1359"/>
                </a:cubicBezTo>
                <a:cubicBezTo>
                  <a:pt x="12214" y="1412"/>
                  <a:pt x="12441" y="1438"/>
                  <a:pt x="12681" y="1466"/>
                </a:cubicBezTo>
                <a:cubicBezTo>
                  <a:pt x="13191" y="1525"/>
                  <a:pt x="13770" y="1592"/>
                  <a:pt x="14078" y="1959"/>
                </a:cubicBezTo>
                <a:cubicBezTo>
                  <a:pt x="14384" y="2320"/>
                  <a:pt x="14619" y="2715"/>
                  <a:pt x="14725" y="3042"/>
                </a:cubicBezTo>
                <a:lnTo>
                  <a:pt x="14776" y="3199"/>
                </a:lnTo>
                <a:lnTo>
                  <a:pt x="14560" y="3209"/>
                </a:lnTo>
                <a:cubicBezTo>
                  <a:pt x="14297" y="3221"/>
                  <a:pt x="14216" y="3265"/>
                  <a:pt x="14207" y="3281"/>
                </a:cubicBezTo>
                <a:cubicBezTo>
                  <a:pt x="14205" y="3284"/>
                  <a:pt x="14168" y="3359"/>
                  <a:pt x="14470" y="3618"/>
                </a:cubicBezTo>
                <a:cubicBezTo>
                  <a:pt x="14935" y="4015"/>
                  <a:pt x="15254" y="4549"/>
                  <a:pt x="15418" y="5203"/>
                </a:cubicBezTo>
                <a:cubicBezTo>
                  <a:pt x="15421" y="5215"/>
                  <a:pt x="15705" y="6442"/>
                  <a:pt x="15370" y="6848"/>
                </a:cubicBezTo>
                <a:cubicBezTo>
                  <a:pt x="15261" y="6978"/>
                  <a:pt x="15070" y="7057"/>
                  <a:pt x="14901" y="7126"/>
                </a:cubicBezTo>
                <a:cubicBezTo>
                  <a:pt x="14810" y="7163"/>
                  <a:pt x="14725" y="7198"/>
                  <a:pt x="14669" y="7234"/>
                </a:cubicBezTo>
                <a:cubicBezTo>
                  <a:pt x="14523" y="7327"/>
                  <a:pt x="14527" y="7448"/>
                  <a:pt x="14549" y="7652"/>
                </a:cubicBezTo>
                <a:cubicBezTo>
                  <a:pt x="14561" y="7774"/>
                  <a:pt x="14574" y="7901"/>
                  <a:pt x="14534" y="8030"/>
                </a:cubicBezTo>
                <a:cubicBezTo>
                  <a:pt x="14393" y="8475"/>
                  <a:pt x="14010" y="8661"/>
                  <a:pt x="13605" y="8857"/>
                </a:cubicBezTo>
                <a:lnTo>
                  <a:pt x="13478" y="8920"/>
                </a:lnTo>
                <a:cubicBezTo>
                  <a:pt x="13291" y="9012"/>
                  <a:pt x="13169" y="9185"/>
                  <a:pt x="13040" y="9369"/>
                </a:cubicBezTo>
                <a:cubicBezTo>
                  <a:pt x="13007" y="9416"/>
                  <a:pt x="12973" y="9464"/>
                  <a:pt x="12938" y="9511"/>
                </a:cubicBezTo>
                <a:cubicBezTo>
                  <a:pt x="13083" y="9783"/>
                  <a:pt x="13228" y="10024"/>
                  <a:pt x="13383" y="10246"/>
                </a:cubicBezTo>
                <a:lnTo>
                  <a:pt x="13427" y="10311"/>
                </a:lnTo>
                <a:cubicBezTo>
                  <a:pt x="13493" y="10409"/>
                  <a:pt x="13526" y="10455"/>
                  <a:pt x="13601" y="10486"/>
                </a:cubicBezTo>
                <a:cubicBezTo>
                  <a:pt x="13612" y="10483"/>
                  <a:pt x="13627" y="10479"/>
                  <a:pt x="13638" y="10475"/>
                </a:cubicBezTo>
                <a:cubicBezTo>
                  <a:pt x="13691" y="10459"/>
                  <a:pt x="13757" y="10440"/>
                  <a:pt x="13831" y="10440"/>
                </a:cubicBezTo>
                <a:cubicBezTo>
                  <a:pt x="13879" y="10440"/>
                  <a:pt x="13924" y="10448"/>
                  <a:pt x="13964" y="10464"/>
                </a:cubicBezTo>
                <a:cubicBezTo>
                  <a:pt x="13974" y="10468"/>
                  <a:pt x="14079" y="10527"/>
                  <a:pt x="14159" y="10604"/>
                </a:cubicBezTo>
                <a:cubicBezTo>
                  <a:pt x="14641" y="10425"/>
                  <a:pt x="14978" y="9975"/>
                  <a:pt x="15144" y="9706"/>
                </a:cubicBezTo>
                <a:cubicBezTo>
                  <a:pt x="15216" y="9589"/>
                  <a:pt x="15262" y="9460"/>
                  <a:pt x="15311" y="9324"/>
                </a:cubicBezTo>
                <a:cubicBezTo>
                  <a:pt x="15416" y="9030"/>
                  <a:pt x="15535" y="8696"/>
                  <a:pt x="15967" y="8491"/>
                </a:cubicBezTo>
                <a:lnTo>
                  <a:pt x="16155" y="8401"/>
                </a:lnTo>
                <a:cubicBezTo>
                  <a:pt x="16526" y="8220"/>
                  <a:pt x="16948" y="8014"/>
                  <a:pt x="17369" y="7928"/>
                </a:cubicBezTo>
                <a:cubicBezTo>
                  <a:pt x="17466" y="7908"/>
                  <a:pt x="17566" y="7898"/>
                  <a:pt x="17667" y="7898"/>
                </a:cubicBezTo>
                <a:cubicBezTo>
                  <a:pt x="18470" y="7898"/>
                  <a:pt x="19120" y="8512"/>
                  <a:pt x="19377" y="8874"/>
                </a:cubicBezTo>
                <a:cubicBezTo>
                  <a:pt x="19653" y="9265"/>
                  <a:pt x="19834" y="9684"/>
                  <a:pt x="20009" y="10090"/>
                </a:cubicBezTo>
                <a:cubicBezTo>
                  <a:pt x="20078" y="10249"/>
                  <a:pt x="20146" y="10407"/>
                  <a:pt x="20220" y="10564"/>
                </a:cubicBezTo>
                <a:cubicBezTo>
                  <a:pt x="20327" y="10794"/>
                  <a:pt x="20393" y="11040"/>
                  <a:pt x="20456" y="11278"/>
                </a:cubicBezTo>
                <a:cubicBezTo>
                  <a:pt x="20551" y="11639"/>
                  <a:pt x="20642" y="11979"/>
                  <a:pt x="20863" y="12270"/>
                </a:cubicBezTo>
                <a:cubicBezTo>
                  <a:pt x="21048" y="12517"/>
                  <a:pt x="21485" y="13059"/>
                  <a:pt x="21485" y="13059"/>
                </a:cubicBezTo>
                <a:lnTo>
                  <a:pt x="21510" y="13090"/>
                </a:lnTo>
                <a:lnTo>
                  <a:pt x="21511" y="13127"/>
                </a:lnTo>
                <a:cubicBezTo>
                  <a:pt x="21513" y="13266"/>
                  <a:pt x="21518" y="13405"/>
                  <a:pt x="21523" y="13543"/>
                </a:cubicBezTo>
                <a:cubicBezTo>
                  <a:pt x="21538" y="13944"/>
                  <a:pt x="21553" y="14360"/>
                  <a:pt x="21504" y="14780"/>
                </a:cubicBezTo>
                <a:cubicBezTo>
                  <a:pt x="21475" y="15018"/>
                  <a:pt x="21359" y="15570"/>
                  <a:pt x="20913" y="15570"/>
                </a:cubicBezTo>
                <a:cubicBezTo>
                  <a:pt x="20861" y="15570"/>
                  <a:pt x="20808" y="15562"/>
                  <a:pt x="20756" y="15546"/>
                </a:cubicBezTo>
                <a:cubicBezTo>
                  <a:pt x="20587" y="15494"/>
                  <a:pt x="20524" y="15366"/>
                  <a:pt x="20469" y="15254"/>
                </a:cubicBezTo>
                <a:cubicBezTo>
                  <a:pt x="20417" y="15148"/>
                  <a:pt x="20378" y="15078"/>
                  <a:pt x="20308" y="15062"/>
                </a:cubicBezTo>
                <a:cubicBezTo>
                  <a:pt x="20279" y="15056"/>
                  <a:pt x="20253" y="15053"/>
                  <a:pt x="20231" y="15053"/>
                </a:cubicBezTo>
                <a:cubicBezTo>
                  <a:pt x="20134" y="15053"/>
                  <a:pt x="20079" y="15136"/>
                  <a:pt x="19992" y="15323"/>
                </a:cubicBezTo>
                <a:cubicBezTo>
                  <a:pt x="19908" y="15502"/>
                  <a:pt x="19883" y="15673"/>
                  <a:pt x="19857" y="15854"/>
                </a:cubicBezTo>
                <a:cubicBezTo>
                  <a:pt x="19825" y="16067"/>
                  <a:pt x="19793" y="16288"/>
                  <a:pt x="19673" y="16503"/>
                </a:cubicBezTo>
                <a:cubicBezTo>
                  <a:pt x="19541" y="16740"/>
                  <a:pt x="19318" y="16893"/>
                  <a:pt x="19104" y="17040"/>
                </a:cubicBezTo>
                <a:cubicBezTo>
                  <a:pt x="18946" y="17148"/>
                  <a:pt x="18798" y="17250"/>
                  <a:pt x="18689" y="17381"/>
                </a:cubicBezTo>
                <a:cubicBezTo>
                  <a:pt x="18541" y="17559"/>
                  <a:pt x="18552" y="17782"/>
                  <a:pt x="18565" y="18018"/>
                </a:cubicBezTo>
                <a:cubicBezTo>
                  <a:pt x="18573" y="18173"/>
                  <a:pt x="18581" y="18334"/>
                  <a:pt x="18543" y="18491"/>
                </a:cubicBezTo>
                <a:cubicBezTo>
                  <a:pt x="18453" y="18876"/>
                  <a:pt x="18182" y="19270"/>
                  <a:pt x="17920" y="19652"/>
                </a:cubicBezTo>
                <a:cubicBezTo>
                  <a:pt x="17780" y="19854"/>
                  <a:pt x="17649" y="20045"/>
                  <a:pt x="17549" y="20228"/>
                </a:cubicBezTo>
                <a:lnTo>
                  <a:pt x="17512" y="20296"/>
                </a:lnTo>
                <a:lnTo>
                  <a:pt x="10509" y="21264"/>
                </a:lnTo>
                <a:lnTo>
                  <a:pt x="9819" y="20819"/>
                </a:lnTo>
                <a:lnTo>
                  <a:pt x="313" y="21600"/>
                </a:lnTo>
                <a:cubicBezTo>
                  <a:pt x="313" y="21600"/>
                  <a:pt x="461" y="21378"/>
                  <a:pt x="461" y="21378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91" name="Shape"/>
          <p:cNvSpPr/>
          <p:nvPr/>
        </p:nvSpPr>
        <p:spPr>
          <a:xfrm>
            <a:off x="17233290" y="6042700"/>
            <a:ext cx="1517952" cy="17485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677" y="20023"/>
                </a:moveTo>
                <a:cubicBezTo>
                  <a:pt x="11622" y="20069"/>
                  <a:pt x="11565" y="20119"/>
                  <a:pt x="11506" y="20171"/>
                </a:cubicBezTo>
                <a:cubicBezTo>
                  <a:pt x="11306" y="20348"/>
                  <a:pt x="11099" y="20532"/>
                  <a:pt x="10883" y="20619"/>
                </a:cubicBezTo>
                <a:cubicBezTo>
                  <a:pt x="10723" y="20683"/>
                  <a:pt x="10549" y="20714"/>
                  <a:pt x="10351" y="20714"/>
                </a:cubicBezTo>
                <a:cubicBezTo>
                  <a:pt x="10190" y="20714"/>
                  <a:pt x="10032" y="20694"/>
                  <a:pt x="9879" y="20675"/>
                </a:cubicBezTo>
                <a:cubicBezTo>
                  <a:pt x="9730" y="20655"/>
                  <a:pt x="9590" y="20638"/>
                  <a:pt x="9451" y="20638"/>
                </a:cubicBezTo>
                <a:cubicBezTo>
                  <a:pt x="9374" y="20638"/>
                  <a:pt x="9304" y="20643"/>
                  <a:pt x="9238" y="20655"/>
                </a:cubicBezTo>
                <a:cubicBezTo>
                  <a:pt x="9125" y="20675"/>
                  <a:pt x="8965" y="20770"/>
                  <a:pt x="8823" y="20854"/>
                </a:cubicBezTo>
                <a:cubicBezTo>
                  <a:pt x="8625" y="20972"/>
                  <a:pt x="8439" y="21083"/>
                  <a:pt x="8260" y="21083"/>
                </a:cubicBezTo>
                <a:cubicBezTo>
                  <a:pt x="8034" y="21075"/>
                  <a:pt x="7877" y="20911"/>
                  <a:pt x="7726" y="20753"/>
                </a:cubicBezTo>
                <a:cubicBezTo>
                  <a:pt x="7652" y="20675"/>
                  <a:pt x="7575" y="20596"/>
                  <a:pt x="7519" y="20565"/>
                </a:cubicBezTo>
                <a:cubicBezTo>
                  <a:pt x="7237" y="20414"/>
                  <a:pt x="6899" y="20337"/>
                  <a:pt x="6541" y="20255"/>
                </a:cubicBezTo>
                <a:cubicBezTo>
                  <a:pt x="6216" y="20181"/>
                  <a:pt x="5880" y="20104"/>
                  <a:pt x="5580" y="19965"/>
                </a:cubicBezTo>
                <a:cubicBezTo>
                  <a:pt x="5318" y="19844"/>
                  <a:pt x="5132" y="19668"/>
                  <a:pt x="4953" y="19498"/>
                </a:cubicBezTo>
                <a:cubicBezTo>
                  <a:pt x="4739" y="19295"/>
                  <a:pt x="4537" y="19104"/>
                  <a:pt x="4220" y="19024"/>
                </a:cubicBezTo>
                <a:cubicBezTo>
                  <a:pt x="4077" y="18988"/>
                  <a:pt x="3785" y="18946"/>
                  <a:pt x="3434" y="18946"/>
                </a:cubicBezTo>
                <a:cubicBezTo>
                  <a:pt x="3018" y="18946"/>
                  <a:pt x="2686" y="19006"/>
                  <a:pt x="2500" y="19116"/>
                </a:cubicBezTo>
                <a:lnTo>
                  <a:pt x="2279" y="19246"/>
                </a:lnTo>
                <a:lnTo>
                  <a:pt x="0" y="4645"/>
                </a:lnTo>
                <a:lnTo>
                  <a:pt x="6710" y="3570"/>
                </a:lnTo>
                <a:lnTo>
                  <a:pt x="6646" y="3693"/>
                </a:lnTo>
                <a:cubicBezTo>
                  <a:pt x="7259" y="3850"/>
                  <a:pt x="9850" y="4256"/>
                  <a:pt x="10154" y="4256"/>
                </a:cubicBezTo>
                <a:lnTo>
                  <a:pt x="10233" y="4530"/>
                </a:lnTo>
                <a:cubicBezTo>
                  <a:pt x="10152" y="4562"/>
                  <a:pt x="10074" y="4592"/>
                  <a:pt x="9998" y="4620"/>
                </a:cubicBezTo>
                <a:cubicBezTo>
                  <a:pt x="9985" y="4625"/>
                  <a:pt x="9973" y="4629"/>
                  <a:pt x="9960" y="4634"/>
                </a:cubicBezTo>
                <a:cubicBezTo>
                  <a:pt x="10520" y="4676"/>
                  <a:pt x="11179" y="4843"/>
                  <a:pt x="11518" y="4929"/>
                </a:cubicBezTo>
                <a:lnTo>
                  <a:pt x="11572" y="4943"/>
                </a:lnTo>
                <a:cubicBezTo>
                  <a:pt x="11733" y="4837"/>
                  <a:pt x="11874" y="4718"/>
                  <a:pt x="12023" y="4593"/>
                </a:cubicBezTo>
                <a:cubicBezTo>
                  <a:pt x="12305" y="4355"/>
                  <a:pt x="12596" y="4110"/>
                  <a:pt x="13026" y="3964"/>
                </a:cubicBezTo>
                <a:cubicBezTo>
                  <a:pt x="13462" y="3816"/>
                  <a:pt x="13927" y="3778"/>
                  <a:pt x="14377" y="3741"/>
                </a:cubicBezTo>
                <a:cubicBezTo>
                  <a:pt x="14571" y="3725"/>
                  <a:pt x="14770" y="3709"/>
                  <a:pt x="14962" y="3684"/>
                </a:cubicBezTo>
                <a:cubicBezTo>
                  <a:pt x="15202" y="3413"/>
                  <a:pt x="15458" y="3148"/>
                  <a:pt x="15706" y="2891"/>
                </a:cubicBezTo>
                <a:lnTo>
                  <a:pt x="15937" y="2652"/>
                </a:lnTo>
                <a:cubicBezTo>
                  <a:pt x="16493" y="2072"/>
                  <a:pt x="17020" y="1747"/>
                  <a:pt x="17704" y="1351"/>
                </a:cubicBezTo>
                <a:lnTo>
                  <a:pt x="18110" y="1116"/>
                </a:lnTo>
                <a:cubicBezTo>
                  <a:pt x="18678" y="787"/>
                  <a:pt x="19243" y="460"/>
                  <a:pt x="19803" y="126"/>
                </a:cubicBezTo>
                <a:lnTo>
                  <a:pt x="20016" y="0"/>
                </a:lnTo>
                <a:lnTo>
                  <a:pt x="21600" y="7827"/>
                </a:lnTo>
                <a:lnTo>
                  <a:pt x="21495" y="7876"/>
                </a:lnTo>
                <a:cubicBezTo>
                  <a:pt x="21356" y="7941"/>
                  <a:pt x="21226" y="7961"/>
                  <a:pt x="21112" y="7978"/>
                </a:cubicBezTo>
                <a:cubicBezTo>
                  <a:pt x="21101" y="7980"/>
                  <a:pt x="21091" y="7981"/>
                  <a:pt x="21081" y="7982"/>
                </a:cubicBezTo>
                <a:cubicBezTo>
                  <a:pt x="21361" y="8299"/>
                  <a:pt x="21484" y="8743"/>
                  <a:pt x="21440" y="9284"/>
                </a:cubicBezTo>
                <a:cubicBezTo>
                  <a:pt x="21413" y="9595"/>
                  <a:pt x="21397" y="9915"/>
                  <a:pt x="21380" y="10239"/>
                </a:cubicBezTo>
                <a:cubicBezTo>
                  <a:pt x="21284" y="12123"/>
                  <a:pt x="21175" y="14258"/>
                  <a:pt x="18999" y="15397"/>
                </a:cubicBezTo>
                <a:cubicBezTo>
                  <a:pt x="18410" y="15706"/>
                  <a:pt x="17732" y="16070"/>
                  <a:pt x="17099" y="16506"/>
                </a:cubicBezTo>
                <a:cubicBezTo>
                  <a:pt x="17247" y="16990"/>
                  <a:pt x="17324" y="17613"/>
                  <a:pt x="16948" y="18013"/>
                </a:cubicBezTo>
                <a:cubicBezTo>
                  <a:pt x="16766" y="18207"/>
                  <a:pt x="16470" y="18279"/>
                  <a:pt x="16208" y="18342"/>
                </a:cubicBezTo>
                <a:cubicBezTo>
                  <a:pt x="15976" y="18399"/>
                  <a:pt x="15757" y="18452"/>
                  <a:pt x="15670" y="18571"/>
                </a:cubicBezTo>
                <a:cubicBezTo>
                  <a:pt x="15544" y="18740"/>
                  <a:pt x="15631" y="18962"/>
                  <a:pt x="15732" y="19219"/>
                </a:cubicBezTo>
                <a:cubicBezTo>
                  <a:pt x="15837" y="19483"/>
                  <a:pt x="15944" y="19756"/>
                  <a:pt x="15822" y="20019"/>
                </a:cubicBezTo>
                <a:cubicBezTo>
                  <a:pt x="15745" y="20187"/>
                  <a:pt x="15582" y="20245"/>
                  <a:pt x="15463" y="20288"/>
                </a:cubicBezTo>
                <a:cubicBezTo>
                  <a:pt x="15371" y="20321"/>
                  <a:pt x="15318" y="20341"/>
                  <a:pt x="15295" y="20384"/>
                </a:cubicBezTo>
                <a:cubicBezTo>
                  <a:pt x="15235" y="20494"/>
                  <a:pt x="15250" y="20688"/>
                  <a:pt x="15263" y="20859"/>
                </a:cubicBezTo>
                <a:cubicBezTo>
                  <a:pt x="15271" y="20964"/>
                  <a:pt x="15278" y="21064"/>
                  <a:pt x="15272" y="21150"/>
                </a:cubicBezTo>
                <a:lnTo>
                  <a:pt x="15263" y="21279"/>
                </a:lnTo>
                <a:lnTo>
                  <a:pt x="15113" y="21285"/>
                </a:lnTo>
                <a:cubicBezTo>
                  <a:pt x="14564" y="21304"/>
                  <a:pt x="14334" y="21324"/>
                  <a:pt x="14274" y="21439"/>
                </a:cubicBezTo>
                <a:lnTo>
                  <a:pt x="14191" y="21600"/>
                </a:lnTo>
                <a:cubicBezTo>
                  <a:pt x="14191" y="21600"/>
                  <a:pt x="11677" y="20023"/>
                  <a:pt x="11677" y="20023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92" name="Shape"/>
          <p:cNvSpPr/>
          <p:nvPr/>
        </p:nvSpPr>
        <p:spPr>
          <a:xfrm>
            <a:off x="16348774" y="6391721"/>
            <a:ext cx="1066120" cy="18812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5" h="21600" extrusionOk="0">
                <a:moveTo>
                  <a:pt x="0" y="21392"/>
                </a:moveTo>
                <a:lnTo>
                  <a:pt x="0" y="19421"/>
                </a:lnTo>
                <a:lnTo>
                  <a:pt x="43" y="19386"/>
                </a:lnTo>
                <a:cubicBezTo>
                  <a:pt x="215" y="19248"/>
                  <a:pt x="382" y="19117"/>
                  <a:pt x="543" y="18990"/>
                </a:cubicBezTo>
                <a:cubicBezTo>
                  <a:pt x="2120" y="17749"/>
                  <a:pt x="2988" y="17065"/>
                  <a:pt x="1835" y="15472"/>
                </a:cubicBezTo>
                <a:cubicBezTo>
                  <a:pt x="1382" y="14843"/>
                  <a:pt x="1549" y="14185"/>
                  <a:pt x="1711" y="13550"/>
                </a:cubicBezTo>
                <a:cubicBezTo>
                  <a:pt x="1800" y="13199"/>
                  <a:pt x="1885" y="12868"/>
                  <a:pt x="1873" y="12540"/>
                </a:cubicBezTo>
                <a:cubicBezTo>
                  <a:pt x="1841" y="11695"/>
                  <a:pt x="1663" y="10824"/>
                  <a:pt x="1491" y="9982"/>
                </a:cubicBezTo>
                <a:cubicBezTo>
                  <a:pt x="1408" y="9576"/>
                  <a:pt x="1326" y="9170"/>
                  <a:pt x="1258" y="8767"/>
                </a:cubicBezTo>
                <a:cubicBezTo>
                  <a:pt x="1227" y="8575"/>
                  <a:pt x="1097" y="7798"/>
                  <a:pt x="932" y="6809"/>
                </a:cubicBezTo>
                <a:cubicBezTo>
                  <a:pt x="646" y="5090"/>
                  <a:pt x="252" y="2732"/>
                  <a:pt x="81" y="1687"/>
                </a:cubicBezTo>
                <a:lnTo>
                  <a:pt x="28" y="1361"/>
                </a:lnTo>
                <a:lnTo>
                  <a:pt x="464" y="1573"/>
                </a:lnTo>
                <a:cubicBezTo>
                  <a:pt x="830" y="1750"/>
                  <a:pt x="1174" y="1833"/>
                  <a:pt x="1546" y="1833"/>
                </a:cubicBezTo>
                <a:cubicBezTo>
                  <a:pt x="1982" y="1833"/>
                  <a:pt x="2460" y="1724"/>
                  <a:pt x="3198" y="1459"/>
                </a:cubicBezTo>
                <a:cubicBezTo>
                  <a:pt x="3347" y="1405"/>
                  <a:pt x="3517" y="1354"/>
                  <a:pt x="3691" y="1302"/>
                </a:cubicBezTo>
                <a:cubicBezTo>
                  <a:pt x="4124" y="1173"/>
                  <a:pt x="4571" y="1040"/>
                  <a:pt x="4756" y="829"/>
                </a:cubicBezTo>
                <a:lnTo>
                  <a:pt x="4813" y="764"/>
                </a:lnTo>
                <a:lnTo>
                  <a:pt x="16975" y="0"/>
                </a:lnTo>
                <a:lnTo>
                  <a:pt x="18002" y="506"/>
                </a:lnTo>
                <a:lnTo>
                  <a:pt x="21164" y="13870"/>
                </a:lnTo>
                <a:lnTo>
                  <a:pt x="21042" y="13916"/>
                </a:lnTo>
                <a:cubicBezTo>
                  <a:pt x="20944" y="13954"/>
                  <a:pt x="20879" y="13997"/>
                  <a:pt x="20844" y="14047"/>
                </a:cubicBezTo>
                <a:cubicBezTo>
                  <a:pt x="20743" y="14194"/>
                  <a:pt x="20889" y="14362"/>
                  <a:pt x="21059" y="14555"/>
                </a:cubicBezTo>
                <a:cubicBezTo>
                  <a:pt x="21300" y="14830"/>
                  <a:pt x="21600" y="15173"/>
                  <a:pt x="21119" y="15532"/>
                </a:cubicBezTo>
                <a:cubicBezTo>
                  <a:pt x="20648" y="15884"/>
                  <a:pt x="19816" y="15902"/>
                  <a:pt x="19082" y="15918"/>
                </a:cubicBezTo>
                <a:cubicBezTo>
                  <a:pt x="18622" y="15927"/>
                  <a:pt x="18187" y="15937"/>
                  <a:pt x="17879" y="16019"/>
                </a:cubicBezTo>
                <a:cubicBezTo>
                  <a:pt x="17354" y="16159"/>
                  <a:pt x="17319" y="16460"/>
                  <a:pt x="17325" y="16903"/>
                </a:cubicBezTo>
                <a:cubicBezTo>
                  <a:pt x="17325" y="16999"/>
                  <a:pt x="17326" y="17093"/>
                  <a:pt x="17318" y="17181"/>
                </a:cubicBezTo>
                <a:lnTo>
                  <a:pt x="17084" y="17178"/>
                </a:lnTo>
                <a:lnTo>
                  <a:pt x="17064" y="17292"/>
                </a:lnTo>
                <a:cubicBezTo>
                  <a:pt x="17110" y="17292"/>
                  <a:pt x="17139" y="17283"/>
                  <a:pt x="17139" y="17283"/>
                </a:cubicBezTo>
                <a:cubicBezTo>
                  <a:pt x="16875" y="17368"/>
                  <a:pt x="15334" y="18431"/>
                  <a:pt x="14990" y="18715"/>
                </a:cubicBezTo>
                <a:cubicBezTo>
                  <a:pt x="14721" y="18937"/>
                  <a:pt x="14660" y="19215"/>
                  <a:pt x="14595" y="19509"/>
                </a:cubicBezTo>
                <a:cubicBezTo>
                  <a:pt x="14545" y="19733"/>
                  <a:pt x="14494" y="19965"/>
                  <a:pt x="14342" y="20174"/>
                </a:cubicBezTo>
                <a:lnTo>
                  <a:pt x="14234" y="20322"/>
                </a:lnTo>
                <a:lnTo>
                  <a:pt x="13999" y="20234"/>
                </a:lnTo>
                <a:cubicBezTo>
                  <a:pt x="13826" y="20170"/>
                  <a:pt x="13647" y="20090"/>
                  <a:pt x="13462" y="20007"/>
                </a:cubicBezTo>
                <a:cubicBezTo>
                  <a:pt x="12988" y="19794"/>
                  <a:pt x="12497" y="19574"/>
                  <a:pt x="11990" y="19566"/>
                </a:cubicBezTo>
                <a:cubicBezTo>
                  <a:pt x="11301" y="19566"/>
                  <a:pt x="10906" y="20156"/>
                  <a:pt x="10589" y="20630"/>
                </a:cubicBezTo>
                <a:cubicBezTo>
                  <a:pt x="10501" y="20761"/>
                  <a:pt x="10420" y="20882"/>
                  <a:pt x="10341" y="20979"/>
                </a:cubicBezTo>
                <a:lnTo>
                  <a:pt x="9917" y="20867"/>
                </a:lnTo>
                <a:cubicBezTo>
                  <a:pt x="9878" y="20916"/>
                  <a:pt x="9912" y="20964"/>
                  <a:pt x="9940" y="20978"/>
                </a:cubicBezTo>
                <a:cubicBezTo>
                  <a:pt x="9769" y="20888"/>
                  <a:pt x="8473" y="20686"/>
                  <a:pt x="8066" y="20686"/>
                </a:cubicBezTo>
                <a:cubicBezTo>
                  <a:pt x="7752" y="20727"/>
                  <a:pt x="7536" y="20876"/>
                  <a:pt x="7307" y="21034"/>
                </a:cubicBezTo>
                <a:cubicBezTo>
                  <a:pt x="7022" y="21231"/>
                  <a:pt x="6699" y="21453"/>
                  <a:pt x="6178" y="21456"/>
                </a:cubicBezTo>
                <a:cubicBezTo>
                  <a:pt x="6178" y="21456"/>
                  <a:pt x="6178" y="21456"/>
                  <a:pt x="6178" y="21456"/>
                </a:cubicBezTo>
                <a:cubicBezTo>
                  <a:pt x="5677" y="21456"/>
                  <a:pt x="5286" y="21349"/>
                  <a:pt x="4908" y="21245"/>
                </a:cubicBezTo>
                <a:cubicBezTo>
                  <a:pt x="4557" y="21148"/>
                  <a:pt x="4226" y="21057"/>
                  <a:pt x="3837" y="21057"/>
                </a:cubicBezTo>
                <a:cubicBezTo>
                  <a:pt x="3779" y="21057"/>
                  <a:pt x="3720" y="21059"/>
                  <a:pt x="3660" y="21063"/>
                </a:cubicBezTo>
                <a:cubicBezTo>
                  <a:pt x="2260" y="21162"/>
                  <a:pt x="1180" y="21324"/>
                  <a:pt x="452" y="21547"/>
                </a:cubicBezTo>
                <a:lnTo>
                  <a:pt x="277" y="21600"/>
                </a:lnTo>
                <a:cubicBezTo>
                  <a:pt x="277" y="21600"/>
                  <a:pt x="0" y="21392"/>
                  <a:pt x="0" y="21392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93" name="Shape"/>
          <p:cNvSpPr/>
          <p:nvPr/>
        </p:nvSpPr>
        <p:spPr>
          <a:xfrm>
            <a:off x="15184928" y="4111444"/>
            <a:ext cx="2060808" cy="949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extrusionOk="0">
                <a:moveTo>
                  <a:pt x="10098" y="21209"/>
                </a:moveTo>
                <a:cubicBezTo>
                  <a:pt x="10011" y="20982"/>
                  <a:pt x="9936" y="20735"/>
                  <a:pt x="9863" y="20433"/>
                </a:cubicBezTo>
                <a:cubicBezTo>
                  <a:pt x="9797" y="20156"/>
                  <a:pt x="9771" y="19842"/>
                  <a:pt x="9746" y="19538"/>
                </a:cubicBezTo>
                <a:cubicBezTo>
                  <a:pt x="9692" y="18879"/>
                  <a:pt x="9656" y="18648"/>
                  <a:pt x="9459" y="18648"/>
                </a:cubicBezTo>
                <a:cubicBezTo>
                  <a:pt x="9416" y="18648"/>
                  <a:pt x="9367" y="18660"/>
                  <a:pt x="9313" y="18684"/>
                </a:cubicBezTo>
                <a:lnTo>
                  <a:pt x="9301" y="18690"/>
                </a:lnTo>
                <a:lnTo>
                  <a:pt x="9234" y="18690"/>
                </a:lnTo>
                <a:lnTo>
                  <a:pt x="9183" y="18597"/>
                </a:lnTo>
                <a:cubicBezTo>
                  <a:pt x="9104" y="18422"/>
                  <a:pt x="9095" y="18034"/>
                  <a:pt x="9103" y="16696"/>
                </a:cubicBezTo>
                <a:cubicBezTo>
                  <a:pt x="9106" y="16225"/>
                  <a:pt x="9110" y="15581"/>
                  <a:pt x="9091" y="15453"/>
                </a:cubicBezTo>
                <a:cubicBezTo>
                  <a:pt x="8980" y="15018"/>
                  <a:pt x="7936" y="13462"/>
                  <a:pt x="7666" y="13165"/>
                </a:cubicBezTo>
                <a:cubicBezTo>
                  <a:pt x="7325" y="12791"/>
                  <a:pt x="6780" y="12635"/>
                  <a:pt x="6300" y="12497"/>
                </a:cubicBezTo>
                <a:cubicBezTo>
                  <a:pt x="6034" y="12420"/>
                  <a:pt x="5782" y="12348"/>
                  <a:pt x="5568" y="12245"/>
                </a:cubicBezTo>
                <a:cubicBezTo>
                  <a:pt x="4831" y="11889"/>
                  <a:pt x="4094" y="11523"/>
                  <a:pt x="3358" y="11157"/>
                </a:cubicBezTo>
                <a:cubicBezTo>
                  <a:pt x="2760" y="10860"/>
                  <a:pt x="2161" y="10562"/>
                  <a:pt x="1563" y="10271"/>
                </a:cubicBezTo>
                <a:lnTo>
                  <a:pt x="1534" y="10257"/>
                </a:lnTo>
                <a:lnTo>
                  <a:pt x="0" y="7469"/>
                </a:lnTo>
                <a:lnTo>
                  <a:pt x="383" y="7497"/>
                </a:lnTo>
                <a:cubicBezTo>
                  <a:pt x="682" y="7497"/>
                  <a:pt x="946" y="7146"/>
                  <a:pt x="1211" y="6756"/>
                </a:cubicBezTo>
                <a:cubicBezTo>
                  <a:pt x="1519" y="6300"/>
                  <a:pt x="1817" y="5776"/>
                  <a:pt x="2079" y="5312"/>
                </a:cubicBezTo>
                <a:cubicBezTo>
                  <a:pt x="2320" y="4884"/>
                  <a:pt x="2508" y="4774"/>
                  <a:pt x="2746" y="4634"/>
                </a:cubicBezTo>
                <a:cubicBezTo>
                  <a:pt x="2794" y="4606"/>
                  <a:pt x="2844" y="4577"/>
                  <a:pt x="2899" y="4542"/>
                </a:cubicBezTo>
                <a:cubicBezTo>
                  <a:pt x="3468" y="4185"/>
                  <a:pt x="4074" y="3514"/>
                  <a:pt x="4603" y="2652"/>
                </a:cubicBezTo>
                <a:cubicBezTo>
                  <a:pt x="4766" y="2388"/>
                  <a:pt x="4891" y="1975"/>
                  <a:pt x="5023" y="1537"/>
                </a:cubicBezTo>
                <a:cubicBezTo>
                  <a:pt x="5212" y="909"/>
                  <a:pt x="5407" y="261"/>
                  <a:pt x="5741" y="0"/>
                </a:cubicBezTo>
                <a:lnTo>
                  <a:pt x="5823" y="498"/>
                </a:lnTo>
                <a:cubicBezTo>
                  <a:pt x="5881" y="454"/>
                  <a:pt x="5900" y="334"/>
                  <a:pt x="5897" y="279"/>
                </a:cubicBezTo>
                <a:cubicBezTo>
                  <a:pt x="5901" y="363"/>
                  <a:pt x="5960" y="683"/>
                  <a:pt x="5979" y="750"/>
                </a:cubicBezTo>
                <a:cubicBezTo>
                  <a:pt x="6007" y="835"/>
                  <a:pt x="6030" y="848"/>
                  <a:pt x="6080" y="877"/>
                </a:cubicBezTo>
                <a:cubicBezTo>
                  <a:pt x="6125" y="903"/>
                  <a:pt x="6181" y="935"/>
                  <a:pt x="6241" y="1032"/>
                </a:cubicBezTo>
                <a:cubicBezTo>
                  <a:pt x="6338" y="1191"/>
                  <a:pt x="6385" y="1425"/>
                  <a:pt x="6426" y="1631"/>
                </a:cubicBezTo>
                <a:cubicBezTo>
                  <a:pt x="6472" y="1860"/>
                  <a:pt x="6504" y="2003"/>
                  <a:pt x="6566" y="2043"/>
                </a:cubicBezTo>
                <a:lnTo>
                  <a:pt x="6654" y="2100"/>
                </a:lnTo>
                <a:lnTo>
                  <a:pt x="6653" y="2300"/>
                </a:lnTo>
                <a:cubicBezTo>
                  <a:pt x="6651" y="2599"/>
                  <a:pt x="6642" y="2898"/>
                  <a:pt x="6632" y="3197"/>
                </a:cubicBezTo>
                <a:cubicBezTo>
                  <a:pt x="6623" y="3479"/>
                  <a:pt x="6614" y="3769"/>
                  <a:pt x="6612" y="4055"/>
                </a:cubicBezTo>
                <a:cubicBezTo>
                  <a:pt x="6650" y="4010"/>
                  <a:pt x="6690" y="3935"/>
                  <a:pt x="6730" y="3861"/>
                </a:cubicBezTo>
                <a:cubicBezTo>
                  <a:pt x="6766" y="3794"/>
                  <a:pt x="6801" y="3729"/>
                  <a:pt x="6836" y="3678"/>
                </a:cubicBezTo>
                <a:cubicBezTo>
                  <a:pt x="6933" y="3540"/>
                  <a:pt x="7022" y="3506"/>
                  <a:pt x="7094" y="3479"/>
                </a:cubicBezTo>
                <a:cubicBezTo>
                  <a:pt x="7136" y="3463"/>
                  <a:pt x="7169" y="3450"/>
                  <a:pt x="7195" y="3422"/>
                </a:cubicBezTo>
                <a:cubicBezTo>
                  <a:pt x="7275" y="3331"/>
                  <a:pt x="7339" y="3216"/>
                  <a:pt x="7408" y="3095"/>
                </a:cubicBezTo>
                <a:cubicBezTo>
                  <a:pt x="7546" y="2849"/>
                  <a:pt x="7703" y="2571"/>
                  <a:pt x="7989" y="2552"/>
                </a:cubicBezTo>
                <a:lnTo>
                  <a:pt x="8045" y="2550"/>
                </a:lnTo>
                <a:cubicBezTo>
                  <a:pt x="8596" y="2550"/>
                  <a:pt x="9080" y="3072"/>
                  <a:pt x="9524" y="4144"/>
                </a:cubicBezTo>
                <a:cubicBezTo>
                  <a:pt x="9571" y="4255"/>
                  <a:pt x="9627" y="4403"/>
                  <a:pt x="9691" y="4569"/>
                </a:cubicBezTo>
                <a:cubicBezTo>
                  <a:pt x="9948" y="5243"/>
                  <a:pt x="10380" y="6373"/>
                  <a:pt x="10711" y="6373"/>
                </a:cubicBezTo>
                <a:cubicBezTo>
                  <a:pt x="10750" y="6373"/>
                  <a:pt x="10786" y="6357"/>
                  <a:pt x="10821" y="6324"/>
                </a:cubicBezTo>
                <a:cubicBezTo>
                  <a:pt x="10863" y="6285"/>
                  <a:pt x="10889" y="6222"/>
                  <a:pt x="10922" y="6142"/>
                </a:cubicBezTo>
                <a:cubicBezTo>
                  <a:pt x="10978" y="6010"/>
                  <a:pt x="11054" y="5829"/>
                  <a:pt x="11209" y="5784"/>
                </a:cubicBezTo>
                <a:cubicBezTo>
                  <a:pt x="11233" y="5777"/>
                  <a:pt x="11256" y="5774"/>
                  <a:pt x="11276" y="5774"/>
                </a:cubicBezTo>
                <a:cubicBezTo>
                  <a:pt x="11454" y="5774"/>
                  <a:pt x="11539" y="5998"/>
                  <a:pt x="11600" y="6162"/>
                </a:cubicBezTo>
                <a:cubicBezTo>
                  <a:pt x="11637" y="6259"/>
                  <a:pt x="11666" y="6335"/>
                  <a:pt x="11710" y="6375"/>
                </a:cubicBezTo>
                <a:cubicBezTo>
                  <a:pt x="11730" y="6393"/>
                  <a:pt x="11750" y="6401"/>
                  <a:pt x="11774" y="6401"/>
                </a:cubicBezTo>
                <a:cubicBezTo>
                  <a:pt x="11821" y="6401"/>
                  <a:pt x="11876" y="6365"/>
                  <a:pt x="11935" y="6327"/>
                </a:cubicBezTo>
                <a:cubicBezTo>
                  <a:pt x="12000" y="6283"/>
                  <a:pt x="12075" y="6234"/>
                  <a:pt x="12155" y="6229"/>
                </a:cubicBezTo>
                <a:cubicBezTo>
                  <a:pt x="12156" y="6229"/>
                  <a:pt x="12156" y="6228"/>
                  <a:pt x="12157" y="6228"/>
                </a:cubicBezTo>
                <a:cubicBezTo>
                  <a:pt x="12245" y="6228"/>
                  <a:pt x="12311" y="6264"/>
                  <a:pt x="12370" y="6295"/>
                </a:cubicBezTo>
                <a:cubicBezTo>
                  <a:pt x="12418" y="6321"/>
                  <a:pt x="12463" y="6345"/>
                  <a:pt x="12504" y="6345"/>
                </a:cubicBezTo>
                <a:cubicBezTo>
                  <a:pt x="12530" y="6345"/>
                  <a:pt x="12553" y="6335"/>
                  <a:pt x="12576" y="6313"/>
                </a:cubicBezTo>
                <a:cubicBezTo>
                  <a:pt x="12667" y="6228"/>
                  <a:pt x="12763" y="5943"/>
                  <a:pt x="12849" y="5691"/>
                </a:cubicBezTo>
                <a:cubicBezTo>
                  <a:pt x="12908" y="5516"/>
                  <a:pt x="12964" y="5352"/>
                  <a:pt x="13024" y="5226"/>
                </a:cubicBezTo>
                <a:cubicBezTo>
                  <a:pt x="13269" y="4715"/>
                  <a:pt x="13568" y="4268"/>
                  <a:pt x="13910" y="3895"/>
                </a:cubicBezTo>
                <a:cubicBezTo>
                  <a:pt x="14342" y="3430"/>
                  <a:pt x="14717" y="3389"/>
                  <a:pt x="15115" y="3346"/>
                </a:cubicBezTo>
                <a:cubicBezTo>
                  <a:pt x="15322" y="3324"/>
                  <a:pt x="15536" y="3301"/>
                  <a:pt x="15764" y="3212"/>
                </a:cubicBezTo>
                <a:cubicBezTo>
                  <a:pt x="15965" y="3134"/>
                  <a:pt x="16132" y="2869"/>
                  <a:pt x="16310" y="2588"/>
                </a:cubicBezTo>
                <a:cubicBezTo>
                  <a:pt x="16408" y="2434"/>
                  <a:pt x="16509" y="2275"/>
                  <a:pt x="16617" y="2145"/>
                </a:cubicBezTo>
                <a:cubicBezTo>
                  <a:pt x="16862" y="1851"/>
                  <a:pt x="17164" y="1688"/>
                  <a:pt x="17470" y="1688"/>
                </a:cubicBezTo>
                <a:cubicBezTo>
                  <a:pt x="17575" y="1688"/>
                  <a:pt x="17678" y="1708"/>
                  <a:pt x="17776" y="1747"/>
                </a:cubicBezTo>
                <a:lnTo>
                  <a:pt x="17974" y="1825"/>
                </a:lnTo>
                <a:lnTo>
                  <a:pt x="17851" y="2169"/>
                </a:lnTo>
                <a:cubicBezTo>
                  <a:pt x="17675" y="2662"/>
                  <a:pt x="17638" y="3775"/>
                  <a:pt x="17779" y="4296"/>
                </a:cubicBezTo>
                <a:cubicBezTo>
                  <a:pt x="17854" y="4574"/>
                  <a:pt x="17958" y="4703"/>
                  <a:pt x="18104" y="4703"/>
                </a:cubicBezTo>
                <a:cubicBezTo>
                  <a:pt x="18378" y="4703"/>
                  <a:pt x="18726" y="4235"/>
                  <a:pt x="18840" y="4081"/>
                </a:cubicBezTo>
                <a:lnTo>
                  <a:pt x="18935" y="3952"/>
                </a:lnTo>
                <a:lnTo>
                  <a:pt x="19002" y="4150"/>
                </a:lnTo>
                <a:cubicBezTo>
                  <a:pt x="19150" y="4590"/>
                  <a:pt x="19194" y="4622"/>
                  <a:pt x="19394" y="4622"/>
                </a:cubicBezTo>
                <a:cubicBezTo>
                  <a:pt x="19402" y="4622"/>
                  <a:pt x="19411" y="4622"/>
                  <a:pt x="19421" y="4622"/>
                </a:cubicBezTo>
                <a:cubicBezTo>
                  <a:pt x="19500" y="4039"/>
                  <a:pt x="19668" y="3945"/>
                  <a:pt x="19768" y="3945"/>
                </a:cubicBezTo>
                <a:cubicBezTo>
                  <a:pt x="19998" y="3945"/>
                  <a:pt x="20241" y="4441"/>
                  <a:pt x="20380" y="4865"/>
                </a:cubicBezTo>
                <a:cubicBezTo>
                  <a:pt x="20612" y="5575"/>
                  <a:pt x="20569" y="6194"/>
                  <a:pt x="20452" y="6796"/>
                </a:cubicBezTo>
                <a:cubicBezTo>
                  <a:pt x="20604" y="6808"/>
                  <a:pt x="20824" y="6851"/>
                  <a:pt x="20874" y="6890"/>
                </a:cubicBezTo>
                <a:cubicBezTo>
                  <a:pt x="21093" y="7060"/>
                  <a:pt x="21148" y="7416"/>
                  <a:pt x="21188" y="7675"/>
                </a:cubicBezTo>
                <a:cubicBezTo>
                  <a:pt x="21215" y="7845"/>
                  <a:pt x="21236" y="7980"/>
                  <a:pt x="21291" y="8077"/>
                </a:cubicBezTo>
                <a:cubicBezTo>
                  <a:pt x="21328" y="8141"/>
                  <a:pt x="21364" y="8197"/>
                  <a:pt x="21396" y="8248"/>
                </a:cubicBezTo>
                <a:cubicBezTo>
                  <a:pt x="21501" y="8411"/>
                  <a:pt x="21600" y="8566"/>
                  <a:pt x="21579" y="8817"/>
                </a:cubicBezTo>
                <a:cubicBezTo>
                  <a:pt x="21556" y="9080"/>
                  <a:pt x="21412" y="9181"/>
                  <a:pt x="21255" y="9270"/>
                </a:cubicBezTo>
                <a:cubicBezTo>
                  <a:pt x="20958" y="9440"/>
                  <a:pt x="20658" y="9463"/>
                  <a:pt x="20405" y="9463"/>
                </a:cubicBezTo>
                <a:cubicBezTo>
                  <a:pt x="20308" y="9463"/>
                  <a:pt x="20211" y="9459"/>
                  <a:pt x="20114" y="9455"/>
                </a:cubicBezTo>
                <a:lnTo>
                  <a:pt x="20050" y="9453"/>
                </a:lnTo>
                <a:cubicBezTo>
                  <a:pt x="19982" y="9450"/>
                  <a:pt x="19890" y="9424"/>
                  <a:pt x="19787" y="9394"/>
                </a:cubicBezTo>
                <a:cubicBezTo>
                  <a:pt x="19663" y="9357"/>
                  <a:pt x="19523" y="9316"/>
                  <a:pt x="19402" y="9316"/>
                </a:cubicBezTo>
                <a:cubicBezTo>
                  <a:pt x="19251" y="9316"/>
                  <a:pt x="19198" y="9381"/>
                  <a:pt x="19179" y="9420"/>
                </a:cubicBezTo>
                <a:cubicBezTo>
                  <a:pt x="19148" y="9494"/>
                  <a:pt x="19148" y="9867"/>
                  <a:pt x="19149" y="10068"/>
                </a:cubicBezTo>
                <a:cubicBezTo>
                  <a:pt x="19149" y="10523"/>
                  <a:pt x="19149" y="10994"/>
                  <a:pt x="18978" y="11118"/>
                </a:cubicBezTo>
                <a:lnTo>
                  <a:pt x="18959" y="11131"/>
                </a:lnTo>
                <a:lnTo>
                  <a:pt x="18925" y="11135"/>
                </a:lnTo>
                <a:cubicBezTo>
                  <a:pt x="18811" y="11135"/>
                  <a:pt x="18642" y="10890"/>
                  <a:pt x="18332" y="10374"/>
                </a:cubicBezTo>
                <a:cubicBezTo>
                  <a:pt x="18280" y="10290"/>
                  <a:pt x="18239" y="10221"/>
                  <a:pt x="18217" y="10190"/>
                </a:cubicBezTo>
                <a:lnTo>
                  <a:pt x="18192" y="10154"/>
                </a:lnTo>
                <a:cubicBezTo>
                  <a:pt x="17971" y="9843"/>
                  <a:pt x="17762" y="9549"/>
                  <a:pt x="17526" y="9363"/>
                </a:cubicBezTo>
                <a:cubicBezTo>
                  <a:pt x="17364" y="9236"/>
                  <a:pt x="17188" y="9169"/>
                  <a:pt x="17017" y="9169"/>
                </a:cubicBezTo>
                <a:cubicBezTo>
                  <a:pt x="16814" y="9169"/>
                  <a:pt x="16438" y="9268"/>
                  <a:pt x="16204" y="9926"/>
                </a:cubicBezTo>
                <a:cubicBezTo>
                  <a:pt x="15889" y="10812"/>
                  <a:pt x="15578" y="10974"/>
                  <a:pt x="15079" y="10974"/>
                </a:cubicBezTo>
                <a:lnTo>
                  <a:pt x="15079" y="10974"/>
                </a:lnTo>
                <a:cubicBezTo>
                  <a:pt x="14787" y="10974"/>
                  <a:pt x="14282" y="11110"/>
                  <a:pt x="14101" y="12020"/>
                </a:cubicBezTo>
                <a:cubicBezTo>
                  <a:pt x="14080" y="12128"/>
                  <a:pt x="14069" y="12250"/>
                  <a:pt x="14058" y="12380"/>
                </a:cubicBezTo>
                <a:cubicBezTo>
                  <a:pt x="14035" y="12638"/>
                  <a:pt x="14009" y="12931"/>
                  <a:pt x="13891" y="13166"/>
                </a:cubicBezTo>
                <a:cubicBezTo>
                  <a:pt x="13815" y="13317"/>
                  <a:pt x="13723" y="13393"/>
                  <a:pt x="13642" y="13461"/>
                </a:cubicBezTo>
                <a:cubicBezTo>
                  <a:pt x="13555" y="13534"/>
                  <a:pt x="13479" y="13596"/>
                  <a:pt x="13428" y="13732"/>
                </a:cubicBezTo>
                <a:cubicBezTo>
                  <a:pt x="13412" y="13781"/>
                  <a:pt x="13388" y="13995"/>
                  <a:pt x="13372" y="14137"/>
                </a:cubicBezTo>
                <a:cubicBezTo>
                  <a:pt x="13319" y="14598"/>
                  <a:pt x="13254" y="15173"/>
                  <a:pt x="13042" y="15199"/>
                </a:cubicBezTo>
                <a:cubicBezTo>
                  <a:pt x="13041" y="15199"/>
                  <a:pt x="13041" y="15199"/>
                  <a:pt x="13040" y="15199"/>
                </a:cubicBezTo>
                <a:cubicBezTo>
                  <a:pt x="12960" y="15199"/>
                  <a:pt x="12903" y="15136"/>
                  <a:pt x="12866" y="15023"/>
                </a:cubicBezTo>
                <a:cubicBezTo>
                  <a:pt x="12767" y="14723"/>
                  <a:pt x="12828" y="14157"/>
                  <a:pt x="12975" y="13216"/>
                </a:cubicBezTo>
                <a:cubicBezTo>
                  <a:pt x="12993" y="13105"/>
                  <a:pt x="13007" y="13021"/>
                  <a:pt x="13010" y="12982"/>
                </a:cubicBezTo>
                <a:cubicBezTo>
                  <a:pt x="13025" y="12823"/>
                  <a:pt x="13021" y="12698"/>
                  <a:pt x="12998" y="12638"/>
                </a:cubicBezTo>
                <a:cubicBezTo>
                  <a:pt x="12977" y="12581"/>
                  <a:pt x="12932" y="12573"/>
                  <a:pt x="12907" y="12573"/>
                </a:cubicBezTo>
                <a:cubicBezTo>
                  <a:pt x="12806" y="12573"/>
                  <a:pt x="12678" y="12694"/>
                  <a:pt x="12596" y="12867"/>
                </a:cubicBezTo>
                <a:cubicBezTo>
                  <a:pt x="12527" y="13013"/>
                  <a:pt x="12491" y="13262"/>
                  <a:pt x="12451" y="13526"/>
                </a:cubicBezTo>
                <a:cubicBezTo>
                  <a:pt x="12380" y="14011"/>
                  <a:pt x="12290" y="14614"/>
                  <a:pt x="11945" y="14699"/>
                </a:cubicBezTo>
                <a:lnTo>
                  <a:pt x="11839" y="14725"/>
                </a:lnTo>
                <a:lnTo>
                  <a:pt x="11813" y="14500"/>
                </a:lnTo>
                <a:cubicBezTo>
                  <a:pt x="11782" y="14226"/>
                  <a:pt x="11774" y="13946"/>
                  <a:pt x="11767" y="13675"/>
                </a:cubicBezTo>
                <a:cubicBezTo>
                  <a:pt x="11762" y="13486"/>
                  <a:pt x="11757" y="13303"/>
                  <a:pt x="11744" y="13130"/>
                </a:cubicBezTo>
                <a:cubicBezTo>
                  <a:pt x="11735" y="13279"/>
                  <a:pt x="11728" y="13477"/>
                  <a:pt x="11724" y="13723"/>
                </a:cubicBezTo>
                <a:cubicBezTo>
                  <a:pt x="11719" y="13961"/>
                  <a:pt x="11716" y="14168"/>
                  <a:pt x="11697" y="14318"/>
                </a:cubicBezTo>
                <a:cubicBezTo>
                  <a:pt x="11636" y="14804"/>
                  <a:pt x="11499" y="15257"/>
                  <a:pt x="11367" y="15694"/>
                </a:cubicBezTo>
                <a:cubicBezTo>
                  <a:pt x="11288" y="15956"/>
                  <a:pt x="11213" y="16202"/>
                  <a:pt x="11157" y="16445"/>
                </a:cubicBezTo>
                <a:cubicBezTo>
                  <a:pt x="11044" y="16944"/>
                  <a:pt x="10944" y="17442"/>
                  <a:pt x="10839" y="17969"/>
                </a:cubicBezTo>
                <a:lnTo>
                  <a:pt x="10723" y="18544"/>
                </a:lnTo>
                <a:cubicBezTo>
                  <a:pt x="10555" y="19371"/>
                  <a:pt x="10431" y="20139"/>
                  <a:pt x="10309" y="21110"/>
                </a:cubicBezTo>
                <a:lnTo>
                  <a:pt x="10248" y="21600"/>
                </a:lnTo>
                <a:cubicBezTo>
                  <a:pt x="10248" y="21600"/>
                  <a:pt x="10098" y="21209"/>
                  <a:pt x="10098" y="21209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94" name="Shape"/>
          <p:cNvSpPr/>
          <p:nvPr/>
        </p:nvSpPr>
        <p:spPr>
          <a:xfrm>
            <a:off x="14486622" y="4297587"/>
            <a:ext cx="1775715" cy="1964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2" h="21600" extrusionOk="0">
                <a:moveTo>
                  <a:pt x="9911" y="21600"/>
                </a:moveTo>
                <a:cubicBezTo>
                  <a:pt x="9817" y="21600"/>
                  <a:pt x="9728" y="21535"/>
                  <a:pt x="9415" y="21280"/>
                </a:cubicBezTo>
                <a:cubicBezTo>
                  <a:pt x="9315" y="21198"/>
                  <a:pt x="9177" y="21086"/>
                  <a:pt x="9139" y="21068"/>
                </a:cubicBezTo>
                <a:cubicBezTo>
                  <a:pt x="9025" y="21014"/>
                  <a:pt x="8909" y="20977"/>
                  <a:pt x="8798" y="20942"/>
                </a:cubicBezTo>
                <a:cubicBezTo>
                  <a:pt x="8589" y="20875"/>
                  <a:pt x="8372" y="20806"/>
                  <a:pt x="8164" y="20629"/>
                </a:cubicBezTo>
                <a:cubicBezTo>
                  <a:pt x="7619" y="20171"/>
                  <a:pt x="7248" y="19255"/>
                  <a:pt x="7299" y="18499"/>
                </a:cubicBezTo>
                <a:cubicBezTo>
                  <a:pt x="7308" y="18367"/>
                  <a:pt x="7362" y="18255"/>
                  <a:pt x="7410" y="18157"/>
                </a:cubicBezTo>
                <a:cubicBezTo>
                  <a:pt x="7478" y="18017"/>
                  <a:pt x="7516" y="17929"/>
                  <a:pt x="7472" y="17819"/>
                </a:cubicBezTo>
                <a:cubicBezTo>
                  <a:pt x="7451" y="17809"/>
                  <a:pt x="7414" y="17795"/>
                  <a:pt x="7387" y="17786"/>
                </a:cubicBezTo>
                <a:cubicBezTo>
                  <a:pt x="7280" y="17747"/>
                  <a:pt x="7147" y="17698"/>
                  <a:pt x="7083" y="17597"/>
                </a:cubicBezTo>
                <a:cubicBezTo>
                  <a:pt x="7011" y="17483"/>
                  <a:pt x="6997" y="17345"/>
                  <a:pt x="6984" y="17224"/>
                </a:cubicBezTo>
                <a:cubicBezTo>
                  <a:pt x="6979" y="17180"/>
                  <a:pt x="6975" y="17138"/>
                  <a:pt x="6968" y="17099"/>
                </a:cubicBezTo>
                <a:cubicBezTo>
                  <a:pt x="6940" y="16954"/>
                  <a:pt x="6915" y="16808"/>
                  <a:pt x="6891" y="16664"/>
                </a:cubicBezTo>
                <a:cubicBezTo>
                  <a:pt x="6743" y="15784"/>
                  <a:pt x="6615" y="15024"/>
                  <a:pt x="5696" y="14600"/>
                </a:cubicBezTo>
                <a:cubicBezTo>
                  <a:pt x="5002" y="14280"/>
                  <a:pt x="4539" y="13974"/>
                  <a:pt x="4282" y="13664"/>
                </a:cubicBezTo>
                <a:cubicBezTo>
                  <a:pt x="4175" y="13535"/>
                  <a:pt x="4099" y="13419"/>
                  <a:pt x="4032" y="13316"/>
                </a:cubicBezTo>
                <a:cubicBezTo>
                  <a:pt x="3869" y="13066"/>
                  <a:pt x="3761" y="12900"/>
                  <a:pt x="3337" y="12757"/>
                </a:cubicBezTo>
                <a:lnTo>
                  <a:pt x="3233" y="12723"/>
                </a:lnTo>
                <a:cubicBezTo>
                  <a:pt x="2997" y="12645"/>
                  <a:pt x="2810" y="12584"/>
                  <a:pt x="2585" y="12456"/>
                </a:cubicBezTo>
                <a:cubicBezTo>
                  <a:pt x="2481" y="12396"/>
                  <a:pt x="2429" y="12304"/>
                  <a:pt x="2384" y="12222"/>
                </a:cubicBezTo>
                <a:cubicBezTo>
                  <a:pt x="2354" y="12167"/>
                  <a:pt x="2326" y="12115"/>
                  <a:pt x="2290" y="12092"/>
                </a:cubicBezTo>
                <a:cubicBezTo>
                  <a:pt x="2272" y="12080"/>
                  <a:pt x="2257" y="12075"/>
                  <a:pt x="2234" y="12075"/>
                </a:cubicBezTo>
                <a:cubicBezTo>
                  <a:pt x="2209" y="12075"/>
                  <a:pt x="2184" y="12080"/>
                  <a:pt x="2159" y="12083"/>
                </a:cubicBezTo>
                <a:cubicBezTo>
                  <a:pt x="2119" y="12089"/>
                  <a:pt x="2079" y="12095"/>
                  <a:pt x="2040" y="12095"/>
                </a:cubicBezTo>
                <a:cubicBezTo>
                  <a:pt x="1980" y="12095"/>
                  <a:pt x="1927" y="12083"/>
                  <a:pt x="1877" y="12061"/>
                </a:cubicBezTo>
                <a:cubicBezTo>
                  <a:pt x="1559" y="11913"/>
                  <a:pt x="1257" y="11726"/>
                  <a:pt x="964" y="11544"/>
                </a:cubicBezTo>
                <a:cubicBezTo>
                  <a:pt x="798" y="11440"/>
                  <a:pt x="631" y="11337"/>
                  <a:pt x="463" y="11241"/>
                </a:cubicBezTo>
                <a:lnTo>
                  <a:pt x="391" y="11200"/>
                </a:lnTo>
                <a:lnTo>
                  <a:pt x="636" y="8101"/>
                </a:lnTo>
                <a:lnTo>
                  <a:pt x="816" y="7946"/>
                </a:lnTo>
                <a:cubicBezTo>
                  <a:pt x="902" y="7871"/>
                  <a:pt x="988" y="7797"/>
                  <a:pt x="1075" y="7723"/>
                </a:cubicBezTo>
                <a:cubicBezTo>
                  <a:pt x="565" y="7433"/>
                  <a:pt x="69" y="7125"/>
                  <a:pt x="7" y="6692"/>
                </a:cubicBezTo>
                <a:cubicBezTo>
                  <a:pt x="-32" y="6420"/>
                  <a:pt x="101" y="6141"/>
                  <a:pt x="413" y="5838"/>
                </a:cubicBezTo>
                <a:cubicBezTo>
                  <a:pt x="549" y="5707"/>
                  <a:pt x="734" y="5568"/>
                  <a:pt x="931" y="5422"/>
                </a:cubicBezTo>
                <a:cubicBezTo>
                  <a:pt x="1345" y="5114"/>
                  <a:pt x="1814" y="4764"/>
                  <a:pt x="1914" y="4406"/>
                </a:cubicBezTo>
                <a:cubicBezTo>
                  <a:pt x="2036" y="3965"/>
                  <a:pt x="1984" y="3378"/>
                  <a:pt x="1933" y="2811"/>
                </a:cubicBezTo>
                <a:cubicBezTo>
                  <a:pt x="1906" y="2515"/>
                  <a:pt x="1881" y="2236"/>
                  <a:pt x="1881" y="1984"/>
                </a:cubicBezTo>
                <a:lnTo>
                  <a:pt x="1881" y="1948"/>
                </a:lnTo>
                <a:lnTo>
                  <a:pt x="2385" y="1186"/>
                </a:lnTo>
                <a:lnTo>
                  <a:pt x="2447" y="1175"/>
                </a:lnTo>
                <a:cubicBezTo>
                  <a:pt x="2475" y="1170"/>
                  <a:pt x="2504" y="1168"/>
                  <a:pt x="2532" y="1168"/>
                </a:cubicBezTo>
                <a:cubicBezTo>
                  <a:pt x="2685" y="1168"/>
                  <a:pt x="2824" y="1232"/>
                  <a:pt x="2958" y="1293"/>
                </a:cubicBezTo>
                <a:cubicBezTo>
                  <a:pt x="3041" y="1332"/>
                  <a:pt x="3120" y="1368"/>
                  <a:pt x="3189" y="1382"/>
                </a:cubicBezTo>
                <a:cubicBezTo>
                  <a:pt x="3282" y="1400"/>
                  <a:pt x="3380" y="1410"/>
                  <a:pt x="3481" y="1410"/>
                </a:cubicBezTo>
                <a:cubicBezTo>
                  <a:pt x="3632" y="1410"/>
                  <a:pt x="3794" y="1389"/>
                  <a:pt x="3963" y="1347"/>
                </a:cubicBezTo>
                <a:cubicBezTo>
                  <a:pt x="4582" y="1194"/>
                  <a:pt x="5079" y="907"/>
                  <a:pt x="5606" y="603"/>
                </a:cubicBezTo>
                <a:cubicBezTo>
                  <a:pt x="5893" y="437"/>
                  <a:pt x="6189" y="266"/>
                  <a:pt x="6509" y="116"/>
                </a:cubicBezTo>
                <a:cubicBezTo>
                  <a:pt x="6674" y="40"/>
                  <a:pt x="6839" y="0"/>
                  <a:pt x="6986" y="0"/>
                </a:cubicBezTo>
                <a:cubicBezTo>
                  <a:pt x="7152" y="0"/>
                  <a:pt x="7287" y="51"/>
                  <a:pt x="7377" y="147"/>
                </a:cubicBezTo>
                <a:cubicBezTo>
                  <a:pt x="7481" y="256"/>
                  <a:pt x="7517" y="412"/>
                  <a:pt x="7485" y="610"/>
                </a:cubicBezTo>
                <a:cubicBezTo>
                  <a:pt x="7481" y="638"/>
                  <a:pt x="7466" y="675"/>
                  <a:pt x="7417" y="796"/>
                </a:cubicBezTo>
                <a:cubicBezTo>
                  <a:pt x="7185" y="1369"/>
                  <a:pt x="7141" y="1595"/>
                  <a:pt x="7154" y="1680"/>
                </a:cubicBezTo>
                <a:cubicBezTo>
                  <a:pt x="7170" y="1674"/>
                  <a:pt x="7195" y="1664"/>
                  <a:pt x="7229" y="1645"/>
                </a:cubicBezTo>
                <a:cubicBezTo>
                  <a:pt x="7292" y="1611"/>
                  <a:pt x="7338" y="1508"/>
                  <a:pt x="7378" y="1417"/>
                </a:cubicBezTo>
                <a:cubicBezTo>
                  <a:pt x="7401" y="1365"/>
                  <a:pt x="7424" y="1316"/>
                  <a:pt x="7448" y="1274"/>
                </a:cubicBezTo>
                <a:lnTo>
                  <a:pt x="7475" y="1230"/>
                </a:lnTo>
                <a:lnTo>
                  <a:pt x="7549" y="1207"/>
                </a:lnTo>
                <a:lnTo>
                  <a:pt x="7584" y="1206"/>
                </a:lnTo>
                <a:cubicBezTo>
                  <a:pt x="7680" y="1206"/>
                  <a:pt x="7808" y="1271"/>
                  <a:pt x="8057" y="1409"/>
                </a:cubicBezTo>
                <a:cubicBezTo>
                  <a:pt x="8130" y="1450"/>
                  <a:pt x="8193" y="1485"/>
                  <a:pt x="8223" y="1497"/>
                </a:cubicBezTo>
                <a:cubicBezTo>
                  <a:pt x="8373" y="1553"/>
                  <a:pt x="8551" y="1611"/>
                  <a:pt x="8728" y="1616"/>
                </a:cubicBezTo>
                <a:lnTo>
                  <a:pt x="8776" y="1617"/>
                </a:lnTo>
                <a:lnTo>
                  <a:pt x="10211" y="2714"/>
                </a:lnTo>
                <a:cubicBezTo>
                  <a:pt x="10887" y="2852"/>
                  <a:pt x="11564" y="2994"/>
                  <a:pt x="12241" y="3135"/>
                </a:cubicBezTo>
                <a:cubicBezTo>
                  <a:pt x="13086" y="3312"/>
                  <a:pt x="13932" y="3489"/>
                  <a:pt x="14777" y="3660"/>
                </a:cubicBezTo>
                <a:cubicBezTo>
                  <a:pt x="15012" y="3708"/>
                  <a:pt x="15295" y="3742"/>
                  <a:pt x="15595" y="3778"/>
                </a:cubicBezTo>
                <a:cubicBezTo>
                  <a:pt x="16197" y="3851"/>
                  <a:pt x="16818" y="3926"/>
                  <a:pt x="17254" y="4127"/>
                </a:cubicBezTo>
                <a:cubicBezTo>
                  <a:pt x="17533" y="4256"/>
                  <a:pt x="18827" y="5037"/>
                  <a:pt x="19014" y="5345"/>
                </a:cubicBezTo>
                <a:cubicBezTo>
                  <a:pt x="19063" y="5427"/>
                  <a:pt x="19065" y="5608"/>
                  <a:pt x="19058" y="6064"/>
                </a:cubicBezTo>
                <a:cubicBezTo>
                  <a:pt x="19055" y="6276"/>
                  <a:pt x="19050" y="6607"/>
                  <a:pt x="19070" y="6755"/>
                </a:cubicBezTo>
                <a:cubicBezTo>
                  <a:pt x="19108" y="6751"/>
                  <a:pt x="19149" y="6748"/>
                  <a:pt x="19186" y="6748"/>
                </a:cubicBezTo>
                <a:cubicBezTo>
                  <a:pt x="19668" y="6748"/>
                  <a:pt x="19740" y="7119"/>
                  <a:pt x="19792" y="7389"/>
                </a:cubicBezTo>
                <a:cubicBezTo>
                  <a:pt x="19817" y="7517"/>
                  <a:pt x="19842" y="7649"/>
                  <a:pt x="19899" y="7748"/>
                </a:cubicBezTo>
                <a:cubicBezTo>
                  <a:pt x="19974" y="7877"/>
                  <a:pt x="20049" y="7982"/>
                  <a:pt x="20136" y="8078"/>
                </a:cubicBezTo>
                <a:lnTo>
                  <a:pt x="20183" y="8129"/>
                </a:lnTo>
                <a:lnTo>
                  <a:pt x="20095" y="8429"/>
                </a:lnTo>
                <a:cubicBezTo>
                  <a:pt x="20013" y="8716"/>
                  <a:pt x="19799" y="8898"/>
                  <a:pt x="19592" y="9074"/>
                </a:cubicBezTo>
                <a:cubicBezTo>
                  <a:pt x="19460" y="9186"/>
                  <a:pt x="19335" y="9292"/>
                  <a:pt x="19245" y="9423"/>
                </a:cubicBezTo>
                <a:cubicBezTo>
                  <a:pt x="19095" y="9641"/>
                  <a:pt x="18826" y="10385"/>
                  <a:pt x="18969" y="10621"/>
                </a:cubicBezTo>
                <a:cubicBezTo>
                  <a:pt x="18987" y="10652"/>
                  <a:pt x="19015" y="10680"/>
                  <a:pt x="19092" y="10680"/>
                </a:cubicBezTo>
                <a:cubicBezTo>
                  <a:pt x="19377" y="10666"/>
                  <a:pt x="19571" y="10299"/>
                  <a:pt x="19759" y="9944"/>
                </a:cubicBezTo>
                <a:cubicBezTo>
                  <a:pt x="19985" y="9517"/>
                  <a:pt x="20218" y="9075"/>
                  <a:pt x="20660" y="9075"/>
                </a:cubicBezTo>
                <a:cubicBezTo>
                  <a:pt x="20787" y="9075"/>
                  <a:pt x="20922" y="9115"/>
                  <a:pt x="21061" y="9193"/>
                </a:cubicBezTo>
                <a:cubicBezTo>
                  <a:pt x="21568" y="9479"/>
                  <a:pt x="21318" y="9991"/>
                  <a:pt x="21153" y="10329"/>
                </a:cubicBezTo>
                <a:cubicBezTo>
                  <a:pt x="21121" y="10396"/>
                  <a:pt x="21089" y="10460"/>
                  <a:pt x="21066" y="10518"/>
                </a:cubicBezTo>
                <a:cubicBezTo>
                  <a:pt x="20831" y="11091"/>
                  <a:pt x="20778" y="11520"/>
                  <a:pt x="20895" y="11909"/>
                </a:cubicBezTo>
                <a:cubicBezTo>
                  <a:pt x="20913" y="11969"/>
                  <a:pt x="20938" y="12023"/>
                  <a:pt x="20962" y="12075"/>
                </a:cubicBezTo>
                <a:cubicBezTo>
                  <a:pt x="21025" y="12210"/>
                  <a:pt x="21096" y="12362"/>
                  <a:pt x="21035" y="12565"/>
                </a:cubicBezTo>
                <a:cubicBezTo>
                  <a:pt x="20972" y="12774"/>
                  <a:pt x="20849" y="12955"/>
                  <a:pt x="20730" y="13131"/>
                </a:cubicBezTo>
                <a:cubicBezTo>
                  <a:pt x="20602" y="13321"/>
                  <a:pt x="20480" y="13501"/>
                  <a:pt x="20441" y="13699"/>
                </a:cubicBezTo>
                <a:cubicBezTo>
                  <a:pt x="20399" y="13918"/>
                  <a:pt x="20442" y="14142"/>
                  <a:pt x="20488" y="14379"/>
                </a:cubicBezTo>
                <a:cubicBezTo>
                  <a:pt x="20539" y="14639"/>
                  <a:pt x="20591" y="14908"/>
                  <a:pt x="20533" y="15194"/>
                </a:cubicBezTo>
                <a:lnTo>
                  <a:pt x="20481" y="15450"/>
                </a:lnTo>
                <a:cubicBezTo>
                  <a:pt x="20322" y="16217"/>
                  <a:pt x="20157" y="17010"/>
                  <a:pt x="20323" y="17763"/>
                </a:cubicBezTo>
                <a:cubicBezTo>
                  <a:pt x="20413" y="18164"/>
                  <a:pt x="20541" y="18553"/>
                  <a:pt x="20705" y="19014"/>
                </a:cubicBezTo>
                <a:cubicBezTo>
                  <a:pt x="20893" y="19537"/>
                  <a:pt x="20922" y="20065"/>
                  <a:pt x="20951" y="20575"/>
                </a:cubicBezTo>
                <a:lnTo>
                  <a:pt x="20969" y="20868"/>
                </a:lnTo>
                <a:lnTo>
                  <a:pt x="20964" y="20873"/>
                </a:lnTo>
                <a:lnTo>
                  <a:pt x="20964" y="20938"/>
                </a:lnTo>
                <a:cubicBezTo>
                  <a:pt x="20964" y="20938"/>
                  <a:pt x="9911" y="21600"/>
                  <a:pt x="9911" y="21600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95" name="Shape"/>
          <p:cNvSpPr/>
          <p:nvPr/>
        </p:nvSpPr>
        <p:spPr>
          <a:xfrm>
            <a:off x="15976341" y="7555131"/>
            <a:ext cx="2519152" cy="1344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7676"/>
                </a:moveTo>
                <a:lnTo>
                  <a:pt x="2005" y="16424"/>
                </a:lnTo>
                <a:lnTo>
                  <a:pt x="2005" y="14465"/>
                </a:lnTo>
                <a:lnTo>
                  <a:pt x="2057" y="14412"/>
                </a:lnTo>
                <a:cubicBezTo>
                  <a:pt x="2135" y="14335"/>
                  <a:pt x="2255" y="14261"/>
                  <a:pt x="2394" y="14177"/>
                </a:cubicBezTo>
                <a:cubicBezTo>
                  <a:pt x="2604" y="14049"/>
                  <a:pt x="2954" y="13836"/>
                  <a:pt x="2993" y="13638"/>
                </a:cubicBezTo>
                <a:cubicBezTo>
                  <a:pt x="3025" y="13475"/>
                  <a:pt x="2971" y="13300"/>
                  <a:pt x="2876" y="13030"/>
                </a:cubicBezTo>
                <a:cubicBezTo>
                  <a:pt x="2784" y="12765"/>
                  <a:pt x="2679" y="12465"/>
                  <a:pt x="2720" y="12121"/>
                </a:cubicBezTo>
                <a:cubicBezTo>
                  <a:pt x="2835" y="11145"/>
                  <a:pt x="3507" y="10508"/>
                  <a:pt x="4715" y="10229"/>
                </a:cubicBezTo>
                <a:cubicBezTo>
                  <a:pt x="4749" y="10221"/>
                  <a:pt x="4783" y="10217"/>
                  <a:pt x="4815" y="10217"/>
                </a:cubicBezTo>
                <a:cubicBezTo>
                  <a:pt x="5027" y="10217"/>
                  <a:pt x="5196" y="10370"/>
                  <a:pt x="5360" y="10517"/>
                </a:cubicBezTo>
                <a:cubicBezTo>
                  <a:pt x="5508" y="10650"/>
                  <a:pt x="5648" y="10776"/>
                  <a:pt x="5810" y="10776"/>
                </a:cubicBezTo>
                <a:cubicBezTo>
                  <a:pt x="5944" y="10774"/>
                  <a:pt x="6038" y="10564"/>
                  <a:pt x="6145" y="10320"/>
                </a:cubicBezTo>
                <a:cubicBezTo>
                  <a:pt x="6255" y="10074"/>
                  <a:pt x="6378" y="9795"/>
                  <a:pt x="6567" y="9709"/>
                </a:cubicBezTo>
                <a:cubicBezTo>
                  <a:pt x="6583" y="9702"/>
                  <a:pt x="6602" y="9698"/>
                  <a:pt x="6624" y="9698"/>
                </a:cubicBezTo>
                <a:cubicBezTo>
                  <a:pt x="6754" y="9698"/>
                  <a:pt x="7232" y="9883"/>
                  <a:pt x="7467" y="10099"/>
                </a:cubicBezTo>
                <a:cubicBezTo>
                  <a:pt x="7483" y="10024"/>
                  <a:pt x="7499" y="9944"/>
                  <a:pt x="7516" y="9860"/>
                </a:cubicBezTo>
                <a:cubicBezTo>
                  <a:pt x="7665" y="9130"/>
                  <a:pt x="7870" y="8130"/>
                  <a:pt x="8301" y="8130"/>
                </a:cubicBezTo>
                <a:cubicBezTo>
                  <a:pt x="8591" y="8146"/>
                  <a:pt x="8837" y="8508"/>
                  <a:pt x="9055" y="8828"/>
                </a:cubicBezTo>
                <a:cubicBezTo>
                  <a:pt x="9091" y="8882"/>
                  <a:pt x="9127" y="8935"/>
                  <a:pt x="9163" y="8986"/>
                </a:cubicBezTo>
                <a:cubicBezTo>
                  <a:pt x="9189" y="8797"/>
                  <a:pt x="9203" y="8591"/>
                  <a:pt x="9217" y="8377"/>
                </a:cubicBezTo>
                <a:cubicBezTo>
                  <a:pt x="9247" y="7940"/>
                  <a:pt x="9278" y="7486"/>
                  <a:pt x="9421" y="7100"/>
                </a:cubicBezTo>
                <a:cubicBezTo>
                  <a:pt x="9428" y="7081"/>
                  <a:pt x="10100" y="5411"/>
                  <a:pt x="10383" y="5026"/>
                </a:cubicBezTo>
                <a:cubicBezTo>
                  <a:pt x="10384" y="4947"/>
                  <a:pt x="10384" y="4865"/>
                  <a:pt x="10383" y="4782"/>
                </a:cubicBezTo>
                <a:cubicBezTo>
                  <a:pt x="10381" y="4216"/>
                  <a:pt x="10378" y="3512"/>
                  <a:pt x="10736" y="3201"/>
                </a:cubicBezTo>
                <a:cubicBezTo>
                  <a:pt x="10904" y="3054"/>
                  <a:pt x="11119" y="3039"/>
                  <a:pt x="11327" y="3024"/>
                </a:cubicBezTo>
                <a:cubicBezTo>
                  <a:pt x="11624" y="3003"/>
                  <a:pt x="11903" y="2983"/>
                  <a:pt x="12048" y="2631"/>
                </a:cubicBezTo>
                <a:cubicBezTo>
                  <a:pt x="12171" y="2329"/>
                  <a:pt x="12110" y="2065"/>
                  <a:pt x="12002" y="1659"/>
                </a:cubicBezTo>
                <a:cubicBezTo>
                  <a:pt x="11920" y="1352"/>
                  <a:pt x="11827" y="1004"/>
                  <a:pt x="11903" y="643"/>
                </a:cubicBezTo>
                <a:cubicBezTo>
                  <a:pt x="12021" y="84"/>
                  <a:pt x="12475" y="0"/>
                  <a:pt x="12736" y="0"/>
                </a:cubicBezTo>
                <a:cubicBezTo>
                  <a:pt x="12927" y="0"/>
                  <a:pt x="13136" y="46"/>
                  <a:pt x="13266" y="117"/>
                </a:cubicBezTo>
                <a:cubicBezTo>
                  <a:pt x="13510" y="251"/>
                  <a:pt x="13657" y="551"/>
                  <a:pt x="13799" y="840"/>
                </a:cubicBezTo>
                <a:cubicBezTo>
                  <a:pt x="13900" y="1047"/>
                  <a:pt x="13996" y="1243"/>
                  <a:pt x="14124" y="1371"/>
                </a:cubicBezTo>
                <a:cubicBezTo>
                  <a:pt x="14284" y="1531"/>
                  <a:pt x="14466" y="1621"/>
                  <a:pt x="14660" y="1716"/>
                </a:cubicBezTo>
                <a:cubicBezTo>
                  <a:pt x="14880" y="1825"/>
                  <a:pt x="15108" y="1937"/>
                  <a:pt x="15303" y="2163"/>
                </a:cubicBezTo>
                <a:cubicBezTo>
                  <a:pt x="15365" y="2235"/>
                  <a:pt x="15419" y="2357"/>
                  <a:pt x="15476" y="2486"/>
                </a:cubicBezTo>
                <a:cubicBezTo>
                  <a:pt x="15521" y="2588"/>
                  <a:pt x="15605" y="2778"/>
                  <a:pt x="15643" y="2780"/>
                </a:cubicBezTo>
                <a:cubicBezTo>
                  <a:pt x="15690" y="2780"/>
                  <a:pt x="15795" y="2646"/>
                  <a:pt x="15871" y="2548"/>
                </a:cubicBezTo>
                <a:cubicBezTo>
                  <a:pt x="15977" y="2413"/>
                  <a:pt x="16086" y="2273"/>
                  <a:pt x="16194" y="2231"/>
                </a:cubicBezTo>
                <a:cubicBezTo>
                  <a:pt x="16247" y="2211"/>
                  <a:pt x="16302" y="2202"/>
                  <a:pt x="16362" y="2202"/>
                </a:cubicBezTo>
                <a:cubicBezTo>
                  <a:pt x="16461" y="2202"/>
                  <a:pt x="16556" y="2228"/>
                  <a:pt x="16649" y="2253"/>
                </a:cubicBezTo>
                <a:cubicBezTo>
                  <a:pt x="16738" y="2277"/>
                  <a:pt x="16822" y="2301"/>
                  <a:pt x="16905" y="2301"/>
                </a:cubicBezTo>
                <a:cubicBezTo>
                  <a:pt x="16996" y="2301"/>
                  <a:pt x="17071" y="2272"/>
                  <a:pt x="17141" y="2211"/>
                </a:cubicBezTo>
                <a:cubicBezTo>
                  <a:pt x="17238" y="2127"/>
                  <a:pt x="17355" y="1904"/>
                  <a:pt x="17458" y="1706"/>
                </a:cubicBezTo>
                <a:cubicBezTo>
                  <a:pt x="17519" y="1590"/>
                  <a:pt x="17578" y="1479"/>
                  <a:pt x="17632" y="1393"/>
                </a:cubicBezTo>
                <a:lnTo>
                  <a:pt x="17692" y="1298"/>
                </a:lnTo>
                <a:lnTo>
                  <a:pt x="19301" y="3478"/>
                </a:lnTo>
                <a:lnTo>
                  <a:pt x="19269" y="3617"/>
                </a:lnTo>
                <a:cubicBezTo>
                  <a:pt x="19244" y="3723"/>
                  <a:pt x="19241" y="3917"/>
                  <a:pt x="19260" y="4245"/>
                </a:cubicBezTo>
                <a:cubicBezTo>
                  <a:pt x="19310" y="5119"/>
                  <a:pt x="19397" y="5535"/>
                  <a:pt x="19668" y="6178"/>
                </a:cubicBezTo>
                <a:cubicBezTo>
                  <a:pt x="19747" y="6365"/>
                  <a:pt x="19822" y="6556"/>
                  <a:pt x="19896" y="6744"/>
                </a:cubicBezTo>
                <a:cubicBezTo>
                  <a:pt x="20136" y="7358"/>
                  <a:pt x="20363" y="7937"/>
                  <a:pt x="20714" y="8351"/>
                </a:cubicBezTo>
                <a:cubicBezTo>
                  <a:pt x="20800" y="8453"/>
                  <a:pt x="20896" y="8541"/>
                  <a:pt x="20999" y="8633"/>
                </a:cubicBezTo>
                <a:cubicBezTo>
                  <a:pt x="21189" y="8806"/>
                  <a:pt x="21385" y="8984"/>
                  <a:pt x="21531" y="9274"/>
                </a:cubicBezTo>
                <a:lnTo>
                  <a:pt x="21600" y="9411"/>
                </a:lnTo>
                <a:lnTo>
                  <a:pt x="21526" y="9540"/>
                </a:lnTo>
                <a:cubicBezTo>
                  <a:pt x="21320" y="9896"/>
                  <a:pt x="21110" y="10248"/>
                  <a:pt x="20899" y="10599"/>
                </a:cubicBezTo>
                <a:cubicBezTo>
                  <a:pt x="20557" y="11170"/>
                  <a:pt x="20203" y="11759"/>
                  <a:pt x="19876" y="12365"/>
                </a:cubicBezTo>
                <a:cubicBezTo>
                  <a:pt x="19639" y="12803"/>
                  <a:pt x="19454" y="13346"/>
                  <a:pt x="19274" y="13870"/>
                </a:cubicBezTo>
                <a:cubicBezTo>
                  <a:pt x="19102" y="14371"/>
                  <a:pt x="18925" y="14890"/>
                  <a:pt x="18699" y="15336"/>
                </a:cubicBezTo>
                <a:cubicBezTo>
                  <a:pt x="18447" y="15831"/>
                  <a:pt x="18152" y="16100"/>
                  <a:pt x="17867" y="16360"/>
                </a:cubicBezTo>
                <a:cubicBezTo>
                  <a:pt x="17605" y="16600"/>
                  <a:pt x="17357" y="16825"/>
                  <a:pt x="17133" y="17217"/>
                </a:cubicBezTo>
                <a:lnTo>
                  <a:pt x="17108" y="17260"/>
                </a:lnTo>
                <a:lnTo>
                  <a:pt x="3829" y="19753"/>
                </a:lnTo>
                <a:lnTo>
                  <a:pt x="3829" y="20887"/>
                </a:lnTo>
                <a:lnTo>
                  <a:pt x="0" y="21600"/>
                </a:lnTo>
                <a:cubicBezTo>
                  <a:pt x="0" y="21600"/>
                  <a:pt x="0" y="17676"/>
                  <a:pt x="0" y="17676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96" name="Shape"/>
          <p:cNvSpPr/>
          <p:nvPr/>
        </p:nvSpPr>
        <p:spPr>
          <a:xfrm>
            <a:off x="15045266" y="6159043"/>
            <a:ext cx="1438476" cy="2513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2" h="21600" extrusionOk="0">
                <a:moveTo>
                  <a:pt x="13357" y="21259"/>
                </a:moveTo>
                <a:lnTo>
                  <a:pt x="12944" y="21527"/>
                </a:lnTo>
                <a:lnTo>
                  <a:pt x="12690" y="21394"/>
                </a:lnTo>
                <a:cubicBezTo>
                  <a:pt x="12662" y="21412"/>
                  <a:pt x="12659" y="21433"/>
                  <a:pt x="12662" y="21440"/>
                </a:cubicBezTo>
                <a:cubicBezTo>
                  <a:pt x="12643" y="21392"/>
                  <a:pt x="12420" y="21250"/>
                  <a:pt x="12324" y="21190"/>
                </a:cubicBezTo>
                <a:cubicBezTo>
                  <a:pt x="12214" y="21120"/>
                  <a:pt x="12165" y="21088"/>
                  <a:pt x="12140" y="21059"/>
                </a:cubicBezTo>
                <a:cubicBezTo>
                  <a:pt x="11964" y="20848"/>
                  <a:pt x="11977" y="20632"/>
                  <a:pt x="11990" y="20423"/>
                </a:cubicBezTo>
                <a:cubicBezTo>
                  <a:pt x="11994" y="20366"/>
                  <a:pt x="11997" y="20309"/>
                  <a:pt x="11997" y="20253"/>
                </a:cubicBezTo>
                <a:cubicBezTo>
                  <a:pt x="11995" y="19711"/>
                  <a:pt x="11240" y="19154"/>
                  <a:pt x="10672" y="18782"/>
                </a:cubicBezTo>
                <a:cubicBezTo>
                  <a:pt x="10342" y="18566"/>
                  <a:pt x="10212" y="18503"/>
                  <a:pt x="9797" y="18427"/>
                </a:cubicBezTo>
                <a:lnTo>
                  <a:pt x="9751" y="18418"/>
                </a:lnTo>
                <a:cubicBezTo>
                  <a:pt x="9645" y="18398"/>
                  <a:pt x="9322" y="18336"/>
                  <a:pt x="9138" y="18336"/>
                </a:cubicBezTo>
                <a:cubicBezTo>
                  <a:pt x="9095" y="18336"/>
                  <a:pt x="9079" y="18340"/>
                  <a:pt x="9079" y="18340"/>
                </a:cubicBezTo>
                <a:cubicBezTo>
                  <a:pt x="9094" y="18336"/>
                  <a:pt x="9116" y="18321"/>
                  <a:pt x="9117" y="18304"/>
                </a:cubicBezTo>
                <a:lnTo>
                  <a:pt x="8776" y="18296"/>
                </a:lnTo>
                <a:lnTo>
                  <a:pt x="8779" y="18268"/>
                </a:lnTo>
                <a:cubicBezTo>
                  <a:pt x="8783" y="18205"/>
                  <a:pt x="8788" y="18140"/>
                  <a:pt x="8782" y="18077"/>
                </a:cubicBezTo>
                <a:cubicBezTo>
                  <a:pt x="8760" y="18001"/>
                  <a:pt x="8201" y="17822"/>
                  <a:pt x="7867" y="17715"/>
                </a:cubicBezTo>
                <a:cubicBezTo>
                  <a:pt x="7034" y="17448"/>
                  <a:pt x="6090" y="17146"/>
                  <a:pt x="6445" y="16765"/>
                </a:cubicBezTo>
                <a:cubicBezTo>
                  <a:pt x="6521" y="16683"/>
                  <a:pt x="6605" y="16598"/>
                  <a:pt x="6690" y="16512"/>
                </a:cubicBezTo>
                <a:cubicBezTo>
                  <a:pt x="6986" y="16211"/>
                  <a:pt x="7292" y="15900"/>
                  <a:pt x="7421" y="15596"/>
                </a:cubicBezTo>
                <a:cubicBezTo>
                  <a:pt x="7538" y="15319"/>
                  <a:pt x="7528" y="14935"/>
                  <a:pt x="7243" y="14700"/>
                </a:cubicBezTo>
                <a:cubicBezTo>
                  <a:pt x="7100" y="14582"/>
                  <a:pt x="6899" y="14515"/>
                  <a:pt x="6646" y="14502"/>
                </a:cubicBezTo>
                <a:cubicBezTo>
                  <a:pt x="6524" y="14505"/>
                  <a:pt x="5479" y="14630"/>
                  <a:pt x="5351" y="14664"/>
                </a:cubicBezTo>
                <a:lnTo>
                  <a:pt x="5296" y="14593"/>
                </a:lnTo>
                <a:lnTo>
                  <a:pt x="5100" y="14611"/>
                </a:lnTo>
                <a:cubicBezTo>
                  <a:pt x="5075" y="14567"/>
                  <a:pt x="4577" y="13603"/>
                  <a:pt x="4480" y="13415"/>
                </a:cubicBezTo>
                <a:lnTo>
                  <a:pt x="2294" y="12459"/>
                </a:lnTo>
                <a:lnTo>
                  <a:pt x="0" y="10662"/>
                </a:lnTo>
                <a:lnTo>
                  <a:pt x="648" y="8993"/>
                </a:lnTo>
                <a:cubicBezTo>
                  <a:pt x="646" y="8939"/>
                  <a:pt x="634" y="8875"/>
                  <a:pt x="622" y="8809"/>
                </a:cubicBezTo>
                <a:cubicBezTo>
                  <a:pt x="595" y="8660"/>
                  <a:pt x="567" y="8505"/>
                  <a:pt x="626" y="8387"/>
                </a:cubicBezTo>
                <a:cubicBezTo>
                  <a:pt x="706" y="8229"/>
                  <a:pt x="861" y="8157"/>
                  <a:pt x="1011" y="8088"/>
                </a:cubicBezTo>
                <a:cubicBezTo>
                  <a:pt x="1086" y="8052"/>
                  <a:pt x="1158" y="8019"/>
                  <a:pt x="1226" y="7973"/>
                </a:cubicBezTo>
                <a:cubicBezTo>
                  <a:pt x="1340" y="7894"/>
                  <a:pt x="1424" y="7797"/>
                  <a:pt x="1513" y="7695"/>
                </a:cubicBezTo>
                <a:cubicBezTo>
                  <a:pt x="1561" y="7640"/>
                  <a:pt x="1608" y="7585"/>
                  <a:pt x="1661" y="7532"/>
                </a:cubicBezTo>
                <a:cubicBezTo>
                  <a:pt x="1733" y="7461"/>
                  <a:pt x="1809" y="7390"/>
                  <a:pt x="1885" y="7320"/>
                </a:cubicBezTo>
                <a:cubicBezTo>
                  <a:pt x="2162" y="7064"/>
                  <a:pt x="2424" y="6823"/>
                  <a:pt x="2461" y="6534"/>
                </a:cubicBezTo>
                <a:cubicBezTo>
                  <a:pt x="2486" y="6350"/>
                  <a:pt x="2313" y="6185"/>
                  <a:pt x="2129" y="6009"/>
                </a:cubicBezTo>
                <a:cubicBezTo>
                  <a:pt x="1827" y="5720"/>
                  <a:pt x="1451" y="5361"/>
                  <a:pt x="2308" y="4947"/>
                </a:cubicBezTo>
                <a:cubicBezTo>
                  <a:pt x="2679" y="4768"/>
                  <a:pt x="3162" y="4718"/>
                  <a:pt x="3630" y="4669"/>
                </a:cubicBezTo>
                <a:cubicBezTo>
                  <a:pt x="4222" y="4608"/>
                  <a:pt x="4780" y="4550"/>
                  <a:pt x="5057" y="4240"/>
                </a:cubicBezTo>
                <a:cubicBezTo>
                  <a:pt x="5127" y="4161"/>
                  <a:pt x="5151" y="4069"/>
                  <a:pt x="5177" y="3970"/>
                </a:cubicBezTo>
                <a:cubicBezTo>
                  <a:pt x="5207" y="3858"/>
                  <a:pt x="5237" y="3742"/>
                  <a:pt x="5339" y="3636"/>
                </a:cubicBezTo>
                <a:cubicBezTo>
                  <a:pt x="5432" y="3539"/>
                  <a:pt x="5530" y="3456"/>
                  <a:pt x="5616" y="3384"/>
                </a:cubicBezTo>
                <a:cubicBezTo>
                  <a:pt x="5847" y="3189"/>
                  <a:pt x="6013" y="3049"/>
                  <a:pt x="5993" y="2751"/>
                </a:cubicBezTo>
                <a:cubicBezTo>
                  <a:pt x="5963" y="2298"/>
                  <a:pt x="5652" y="2178"/>
                  <a:pt x="5137" y="1979"/>
                </a:cubicBezTo>
                <a:cubicBezTo>
                  <a:pt x="4989" y="1922"/>
                  <a:pt x="4821" y="1858"/>
                  <a:pt x="4649" y="1779"/>
                </a:cubicBezTo>
                <a:cubicBezTo>
                  <a:pt x="3974" y="1471"/>
                  <a:pt x="3635" y="1117"/>
                  <a:pt x="3641" y="727"/>
                </a:cubicBezTo>
                <a:lnTo>
                  <a:pt x="3644" y="539"/>
                </a:lnTo>
                <a:lnTo>
                  <a:pt x="3892" y="629"/>
                </a:lnTo>
                <a:lnTo>
                  <a:pt x="17091" y="121"/>
                </a:lnTo>
                <a:lnTo>
                  <a:pt x="17317" y="0"/>
                </a:lnTo>
                <a:lnTo>
                  <a:pt x="17337" y="211"/>
                </a:lnTo>
                <a:cubicBezTo>
                  <a:pt x="17387" y="744"/>
                  <a:pt x="17484" y="1261"/>
                  <a:pt x="18102" y="1732"/>
                </a:cubicBezTo>
                <a:cubicBezTo>
                  <a:pt x="18410" y="1965"/>
                  <a:pt x="18642" y="2220"/>
                  <a:pt x="18773" y="2471"/>
                </a:cubicBezTo>
                <a:cubicBezTo>
                  <a:pt x="18861" y="2635"/>
                  <a:pt x="18965" y="2808"/>
                  <a:pt x="19191" y="2942"/>
                </a:cubicBezTo>
                <a:cubicBezTo>
                  <a:pt x="19250" y="2978"/>
                  <a:pt x="19309" y="3010"/>
                  <a:pt x="19366" y="3038"/>
                </a:cubicBezTo>
                <a:lnTo>
                  <a:pt x="19419" y="3065"/>
                </a:lnTo>
                <a:lnTo>
                  <a:pt x="19426" y="3105"/>
                </a:lnTo>
                <a:cubicBezTo>
                  <a:pt x="19550" y="3887"/>
                  <a:pt x="19838" y="5651"/>
                  <a:pt x="20048" y="6937"/>
                </a:cubicBezTo>
                <a:cubicBezTo>
                  <a:pt x="20168" y="7678"/>
                  <a:pt x="20263" y="8260"/>
                  <a:pt x="20286" y="8403"/>
                </a:cubicBezTo>
                <a:cubicBezTo>
                  <a:pt x="20335" y="8703"/>
                  <a:pt x="20395" y="9005"/>
                  <a:pt x="20456" y="9309"/>
                </a:cubicBezTo>
                <a:cubicBezTo>
                  <a:pt x="20582" y="9943"/>
                  <a:pt x="20713" y="10600"/>
                  <a:pt x="20737" y="11242"/>
                </a:cubicBezTo>
                <a:cubicBezTo>
                  <a:pt x="20746" y="11504"/>
                  <a:pt x="20679" y="11771"/>
                  <a:pt x="20615" y="12030"/>
                </a:cubicBezTo>
                <a:cubicBezTo>
                  <a:pt x="20498" y="12500"/>
                  <a:pt x="20388" y="12943"/>
                  <a:pt x="20684" y="13363"/>
                </a:cubicBezTo>
                <a:cubicBezTo>
                  <a:pt x="21600" y="14659"/>
                  <a:pt x="20844" y="15268"/>
                  <a:pt x="19699" y="16190"/>
                </a:cubicBezTo>
                <a:cubicBezTo>
                  <a:pt x="19592" y="16276"/>
                  <a:pt x="19482" y="16366"/>
                  <a:pt x="19368" y="16459"/>
                </a:cubicBezTo>
                <a:lnTo>
                  <a:pt x="19368" y="17802"/>
                </a:lnTo>
                <a:lnTo>
                  <a:pt x="19534" y="17931"/>
                </a:lnTo>
                <a:lnTo>
                  <a:pt x="19357" y="17986"/>
                </a:lnTo>
                <a:cubicBezTo>
                  <a:pt x="18915" y="18123"/>
                  <a:pt x="18655" y="18289"/>
                  <a:pt x="18583" y="18480"/>
                </a:cubicBezTo>
                <a:cubicBezTo>
                  <a:pt x="18544" y="18582"/>
                  <a:pt x="18670" y="18695"/>
                  <a:pt x="18803" y="18814"/>
                </a:cubicBezTo>
                <a:cubicBezTo>
                  <a:pt x="18968" y="18962"/>
                  <a:pt x="19156" y="19130"/>
                  <a:pt x="19037" y="19318"/>
                </a:cubicBezTo>
                <a:cubicBezTo>
                  <a:pt x="18913" y="19514"/>
                  <a:pt x="18346" y="19622"/>
                  <a:pt x="17798" y="19727"/>
                </a:cubicBezTo>
                <a:cubicBezTo>
                  <a:pt x="17635" y="19757"/>
                  <a:pt x="17479" y="19787"/>
                  <a:pt x="17368" y="19814"/>
                </a:cubicBezTo>
                <a:lnTo>
                  <a:pt x="17368" y="20882"/>
                </a:lnTo>
                <a:lnTo>
                  <a:pt x="13690" y="21600"/>
                </a:lnTo>
                <a:cubicBezTo>
                  <a:pt x="13690" y="21600"/>
                  <a:pt x="13357" y="21259"/>
                  <a:pt x="13357" y="21259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97" name="Shape"/>
          <p:cNvSpPr/>
          <p:nvPr/>
        </p:nvSpPr>
        <p:spPr>
          <a:xfrm>
            <a:off x="15650463" y="8509125"/>
            <a:ext cx="3001951" cy="1082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8" h="21600" extrusionOk="0">
                <a:moveTo>
                  <a:pt x="63" y="21546"/>
                </a:moveTo>
                <a:cubicBezTo>
                  <a:pt x="28" y="21474"/>
                  <a:pt x="7" y="21371"/>
                  <a:pt x="1" y="21249"/>
                </a:cubicBezTo>
                <a:cubicBezTo>
                  <a:pt x="-14" y="20897"/>
                  <a:pt x="108" y="20452"/>
                  <a:pt x="258" y="19950"/>
                </a:cubicBezTo>
                <a:cubicBezTo>
                  <a:pt x="288" y="19848"/>
                  <a:pt x="326" y="19722"/>
                  <a:pt x="333" y="19684"/>
                </a:cubicBezTo>
                <a:cubicBezTo>
                  <a:pt x="384" y="19241"/>
                  <a:pt x="373" y="19119"/>
                  <a:pt x="356" y="18917"/>
                </a:cubicBezTo>
                <a:cubicBezTo>
                  <a:pt x="342" y="18761"/>
                  <a:pt x="325" y="18568"/>
                  <a:pt x="328" y="18219"/>
                </a:cubicBezTo>
                <a:cubicBezTo>
                  <a:pt x="339" y="17029"/>
                  <a:pt x="516" y="16354"/>
                  <a:pt x="704" y="15640"/>
                </a:cubicBezTo>
                <a:cubicBezTo>
                  <a:pt x="830" y="15161"/>
                  <a:pt x="960" y="14667"/>
                  <a:pt x="1047" y="13975"/>
                </a:cubicBezTo>
                <a:cubicBezTo>
                  <a:pt x="1098" y="13564"/>
                  <a:pt x="1113" y="13086"/>
                  <a:pt x="1127" y="12624"/>
                </a:cubicBezTo>
                <a:cubicBezTo>
                  <a:pt x="1137" y="12310"/>
                  <a:pt x="1147" y="11985"/>
                  <a:pt x="1168" y="11676"/>
                </a:cubicBezTo>
                <a:cubicBezTo>
                  <a:pt x="1172" y="11624"/>
                  <a:pt x="1178" y="11534"/>
                  <a:pt x="1185" y="11413"/>
                </a:cubicBezTo>
                <a:cubicBezTo>
                  <a:pt x="1388" y="8224"/>
                  <a:pt x="1508" y="7573"/>
                  <a:pt x="1647" y="7527"/>
                </a:cubicBezTo>
                <a:cubicBezTo>
                  <a:pt x="1687" y="7517"/>
                  <a:pt x="4861" y="6640"/>
                  <a:pt x="5394" y="6492"/>
                </a:cubicBezTo>
                <a:lnTo>
                  <a:pt x="5394" y="5086"/>
                </a:lnTo>
                <a:lnTo>
                  <a:pt x="16621" y="1958"/>
                </a:lnTo>
                <a:lnTo>
                  <a:pt x="16628" y="1954"/>
                </a:lnTo>
                <a:cubicBezTo>
                  <a:pt x="16716" y="1921"/>
                  <a:pt x="18607" y="1158"/>
                  <a:pt x="21211" y="19"/>
                </a:cubicBezTo>
                <a:lnTo>
                  <a:pt x="21256" y="0"/>
                </a:lnTo>
                <a:lnTo>
                  <a:pt x="21286" y="95"/>
                </a:lnTo>
                <a:cubicBezTo>
                  <a:pt x="21396" y="443"/>
                  <a:pt x="21586" y="1391"/>
                  <a:pt x="21526" y="2013"/>
                </a:cubicBezTo>
                <a:cubicBezTo>
                  <a:pt x="21481" y="2496"/>
                  <a:pt x="21367" y="2671"/>
                  <a:pt x="21266" y="2825"/>
                </a:cubicBezTo>
                <a:cubicBezTo>
                  <a:pt x="21209" y="2912"/>
                  <a:pt x="21155" y="2995"/>
                  <a:pt x="21111" y="3134"/>
                </a:cubicBezTo>
                <a:cubicBezTo>
                  <a:pt x="21103" y="3171"/>
                  <a:pt x="21052" y="3481"/>
                  <a:pt x="21006" y="3754"/>
                </a:cubicBezTo>
                <a:cubicBezTo>
                  <a:pt x="20738" y="5375"/>
                  <a:pt x="20713" y="5431"/>
                  <a:pt x="20641" y="5431"/>
                </a:cubicBezTo>
                <a:lnTo>
                  <a:pt x="20606" y="5431"/>
                </a:lnTo>
                <a:lnTo>
                  <a:pt x="20578" y="5357"/>
                </a:lnTo>
                <a:cubicBezTo>
                  <a:pt x="20521" y="5191"/>
                  <a:pt x="20458" y="5112"/>
                  <a:pt x="20385" y="5112"/>
                </a:cubicBezTo>
                <a:cubicBezTo>
                  <a:pt x="20224" y="5112"/>
                  <a:pt x="20037" y="5483"/>
                  <a:pt x="19886" y="5782"/>
                </a:cubicBezTo>
                <a:cubicBezTo>
                  <a:pt x="19856" y="5843"/>
                  <a:pt x="19827" y="5900"/>
                  <a:pt x="19799" y="5952"/>
                </a:cubicBezTo>
                <a:cubicBezTo>
                  <a:pt x="19759" y="6027"/>
                  <a:pt x="19731" y="6110"/>
                  <a:pt x="19702" y="6197"/>
                </a:cubicBezTo>
                <a:cubicBezTo>
                  <a:pt x="19657" y="6327"/>
                  <a:pt x="19607" y="6475"/>
                  <a:pt x="19518" y="6599"/>
                </a:cubicBezTo>
                <a:cubicBezTo>
                  <a:pt x="19431" y="6722"/>
                  <a:pt x="19343" y="6763"/>
                  <a:pt x="19257" y="6802"/>
                </a:cubicBezTo>
                <a:cubicBezTo>
                  <a:pt x="19157" y="6848"/>
                  <a:pt x="19064" y="6891"/>
                  <a:pt x="18985" y="7062"/>
                </a:cubicBezTo>
                <a:cubicBezTo>
                  <a:pt x="18855" y="7342"/>
                  <a:pt x="18773" y="7707"/>
                  <a:pt x="18687" y="8093"/>
                </a:cubicBezTo>
                <a:cubicBezTo>
                  <a:pt x="18607" y="8450"/>
                  <a:pt x="18524" y="8821"/>
                  <a:pt x="18400" y="9113"/>
                </a:cubicBezTo>
                <a:cubicBezTo>
                  <a:pt x="18345" y="9244"/>
                  <a:pt x="18280" y="9313"/>
                  <a:pt x="18218" y="9379"/>
                </a:cubicBezTo>
                <a:cubicBezTo>
                  <a:pt x="18160" y="9441"/>
                  <a:pt x="18105" y="9500"/>
                  <a:pt x="18063" y="9602"/>
                </a:cubicBezTo>
                <a:cubicBezTo>
                  <a:pt x="18009" y="9737"/>
                  <a:pt x="17965" y="9933"/>
                  <a:pt x="17919" y="10141"/>
                </a:cubicBezTo>
                <a:cubicBezTo>
                  <a:pt x="17870" y="10358"/>
                  <a:pt x="17820" y="10581"/>
                  <a:pt x="17752" y="10762"/>
                </a:cubicBezTo>
                <a:cubicBezTo>
                  <a:pt x="17607" y="11149"/>
                  <a:pt x="17410" y="11252"/>
                  <a:pt x="17220" y="11352"/>
                </a:cubicBezTo>
                <a:cubicBezTo>
                  <a:pt x="17096" y="11417"/>
                  <a:pt x="16979" y="11478"/>
                  <a:pt x="16885" y="11613"/>
                </a:cubicBezTo>
                <a:cubicBezTo>
                  <a:pt x="16573" y="12059"/>
                  <a:pt x="16375" y="12950"/>
                  <a:pt x="16214" y="13750"/>
                </a:cubicBezTo>
                <a:cubicBezTo>
                  <a:pt x="16007" y="14787"/>
                  <a:pt x="15935" y="14822"/>
                  <a:pt x="15543" y="14858"/>
                </a:cubicBezTo>
                <a:lnTo>
                  <a:pt x="15515" y="14861"/>
                </a:lnTo>
                <a:cubicBezTo>
                  <a:pt x="15518" y="15012"/>
                  <a:pt x="15523" y="15219"/>
                  <a:pt x="15528" y="15412"/>
                </a:cubicBezTo>
                <a:cubicBezTo>
                  <a:pt x="15546" y="16069"/>
                  <a:pt x="15556" y="16492"/>
                  <a:pt x="15555" y="16765"/>
                </a:cubicBezTo>
                <a:lnTo>
                  <a:pt x="18609" y="15498"/>
                </a:lnTo>
                <a:lnTo>
                  <a:pt x="18635" y="15957"/>
                </a:lnTo>
                <a:cubicBezTo>
                  <a:pt x="17700" y="16370"/>
                  <a:pt x="12992" y="18442"/>
                  <a:pt x="12077" y="18656"/>
                </a:cubicBezTo>
                <a:lnTo>
                  <a:pt x="5772" y="20122"/>
                </a:lnTo>
                <a:cubicBezTo>
                  <a:pt x="5717" y="20136"/>
                  <a:pt x="232" y="21560"/>
                  <a:pt x="121" y="21591"/>
                </a:cubicBezTo>
                <a:lnTo>
                  <a:pt x="89" y="21600"/>
                </a:lnTo>
                <a:cubicBezTo>
                  <a:pt x="89" y="21600"/>
                  <a:pt x="63" y="21546"/>
                  <a:pt x="63" y="21546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98" name="Shape"/>
          <p:cNvSpPr/>
          <p:nvPr/>
        </p:nvSpPr>
        <p:spPr>
          <a:xfrm>
            <a:off x="15254760" y="9486388"/>
            <a:ext cx="1264906" cy="2206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99" y="21525"/>
                </a:moveTo>
                <a:cubicBezTo>
                  <a:pt x="13769" y="21389"/>
                  <a:pt x="13671" y="21251"/>
                  <a:pt x="13577" y="21117"/>
                </a:cubicBezTo>
                <a:cubicBezTo>
                  <a:pt x="13421" y="20895"/>
                  <a:pt x="13273" y="20686"/>
                  <a:pt x="12995" y="20504"/>
                </a:cubicBezTo>
                <a:cubicBezTo>
                  <a:pt x="12864" y="20420"/>
                  <a:pt x="12713" y="20344"/>
                  <a:pt x="12552" y="20264"/>
                </a:cubicBezTo>
                <a:cubicBezTo>
                  <a:pt x="12122" y="20048"/>
                  <a:pt x="11677" y="19825"/>
                  <a:pt x="11650" y="19426"/>
                </a:cubicBezTo>
                <a:cubicBezTo>
                  <a:pt x="11635" y="19203"/>
                  <a:pt x="11847" y="18983"/>
                  <a:pt x="12051" y="18770"/>
                </a:cubicBezTo>
                <a:cubicBezTo>
                  <a:pt x="12259" y="18553"/>
                  <a:pt x="12457" y="18347"/>
                  <a:pt x="12409" y="18164"/>
                </a:cubicBezTo>
                <a:cubicBezTo>
                  <a:pt x="12243" y="18161"/>
                  <a:pt x="12077" y="18160"/>
                  <a:pt x="11912" y="18160"/>
                </a:cubicBezTo>
                <a:cubicBezTo>
                  <a:pt x="10617" y="18160"/>
                  <a:pt x="9295" y="18247"/>
                  <a:pt x="8016" y="18331"/>
                </a:cubicBezTo>
                <a:cubicBezTo>
                  <a:pt x="7187" y="18385"/>
                  <a:pt x="6329" y="18441"/>
                  <a:pt x="5485" y="18474"/>
                </a:cubicBezTo>
                <a:cubicBezTo>
                  <a:pt x="5333" y="18480"/>
                  <a:pt x="4670" y="18482"/>
                  <a:pt x="3830" y="18486"/>
                </a:cubicBezTo>
                <a:cubicBezTo>
                  <a:pt x="2572" y="18491"/>
                  <a:pt x="467" y="18500"/>
                  <a:pt x="259" y="18527"/>
                </a:cubicBezTo>
                <a:lnTo>
                  <a:pt x="219" y="18427"/>
                </a:lnTo>
                <a:lnTo>
                  <a:pt x="0" y="18394"/>
                </a:lnTo>
                <a:cubicBezTo>
                  <a:pt x="192" y="17968"/>
                  <a:pt x="310" y="17550"/>
                  <a:pt x="424" y="17146"/>
                </a:cubicBezTo>
                <a:cubicBezTo>
                  <a:pt x="715" y="16115"/>
                  <a:pt x="991" y="15142"/>
                  <a:pt x="2410" y="14211"/>
                </a:cubicBezTo>
                <a:cubicBezTo>
                  <a:pt x="2494" y="14156"/>
                  <a:pt x="2605" y="14095"/>
                  <a:pt x="2722" y="14032"/>
                </a:cubicBezTo>
                <a:cubicBezTo>
                  <a:pt x="3011" y="13875"/>
                  <a:pt x="3371" y="13679"/>
                  <a:pt x="3358" y="13506"/>
                </a:cubicBezTo>
                <a:cubicBezTo>
                  <a:pt x="3352" y="13421"/>
                  <a:pt x="3258" y="13339"/>
                  <a:pt x="3072" y="13253"/>
                </a:cubicBezTo>
                <a:lnTo>
                  <a:pt x="2929" y="13188"/>
                </a:lnTo>
                <a:lnTo>
                  <a:pt x="3030" y="13101"/>
                </a:lnTo>
                <a:cubicBezTo>
                  <a:pt x="3277" y="12889"/>
                  <a:pt x="3530" y="12785"/>
                  <a:pt x="3714" y="12708"/>
                </a:cubicBezTo>
                <a:cubicBezTo>
                  <a:pt x="3999" y="12590"/>
                  <a:pt x="4058" y="12565"/>
                  <a:pt x="3648" y="12122"/>
                </a:cubicBezTo>
                <a:lnTo>
                  <a:pt x="3453" y="11912"/>
                </a:lnTo>
                <a:cubicBezTo>
                  <a:pt x="2687" y="11092"/>
                  <a:pt x="1895" y="10243"/>
                  <a:pt x="2279" y="9237"/>
                </a:cubicBezTo>
                <a:cubicBezTo>
                  <a:pt x="2414" y="8881"/>
                  <a:pt x="2322" y="8553"/>
                  <a:pt x="2225" y="8205"/>
                </a:cubicBezTo>
                <a:cubicBezTo>
                  <a:pt x="2150" y="7940"/>
                  <a:pt x="2074" y="7665"/>
                  <a:pt x="2102" y="7371"/>
                </a:cubicBezTo>
                <a:cubicBezTo>
                  <a:pt x="2189" y="6424"/>
                  <a:pt x="2809" y="5011"/>
                  <a:pt x="3963" y="4145"/>
                </a:cubicBezTo>
                <a:cubicBezTo>
                  <a:pt x="4129" y="4021"/>
                  <a:pt x="4280" y="3921"/>
                  <a:pt x="4416" y="3830"/>
                </a:cubicBezTo>
                <a:cubicBezTo>
                  <a:pt x="4856" y="3538"/>
                  <a:pt x="5098" y="3377"/>
                  <a:pt x="5180" y="2874"/>
                </a:cubicBezTo>
                <a:cubicBezTo>
                  <a:pt x="5272" y="2313"/>
                  <a:pt x="5606" y="1969"/>
                  <a:pt x="6153" y="1564"/>
                </a:cubicBezTo>
                <a:cubicBezTo>
                  <a:pt x="6251" y="1493"/>
                  <a:pt x="6882" y="937"/>
                  <a:pt x="6925" y="842"/>
                </a:cubicBezTo>
                <a:lnTo>
                  <a:pt x="7100" y="868"/>
                </a:lnTo>
                <a:lnTo>
                  <a:pt x="7089" y="733"/>
                </a:lnTo>
                <a:cubicBezTo>
                  <a:pt x="7355" y="718"/>
                  <a:pt x="20004" y="41"/>
                  <a:pt x="20542" y="12"/>
                </a:cubicBezTo>
                <a:lnTo>
                  <a:pt x="20768" y="0"/>
                </a:lnTo>
                <a:lnTo>
                  <a:pt x="20760" y="130"/>
                </a:lnTo>
                <a:cubicBezTo>
                  <a:pt x="20754" y="217"/>
                  <a:pt x="20177" y="8839"/>
                  <a:pt x="20081" y="11100"/>
                </a:cubicBezTo>
                <a:cubicBezTo>
                  <a:pt x="19991" y="13177"/>
                  <a:pt x="21300" y="19125"/>
                  <a:pt x="21564" y="20296"/>
                </a:cubicBezTo>
                <a:lnTo>
                  <a:pt x="21600" y="20462"/>
                </a:lnTo>
                <a:lnTo>
                  <a:pt x="21375" y="20462"/>
                </a:lnTo>
                <a:cubicBezTo>
                  <a:pt x="21325" y="20462"/>
                  <a:pt x="21277" y="20463"/>
                  <a:pt x="21229" y="20465"/>
                </a:cubicBezTo>
                <a:cubicBezTo>
                  <a:pt x="20649" y="20476"/>
                  <a:pt x="20128" y="20541"/>
                  <a:pt x="19628" y="20664"/>
                </a:cubicBezTo>
                <a:cubicBezTo>
                  <a:pt x="19120" y="20729"/>
                  <a:pt x="18662" y="20768"/>
                  <a:pt x="18218" y="20805"/>
                </a:cubicBezTo>
                <a:cubicBezTo>
                  <a:pt x="17094" y="20901"/>
                  <a:pt x="16033" y="20992"/>
                  <a:pt x="14894" y="21385"/>
                </a:cubicBezTo>
                <a:cubicBezTo>
                  <a:pt x="14580" y="21493"/>
                  <a:pt x="14348" y="21552"/>
                  <a:pt x="14117" y="21581"/>
                </a:cubicBezTo>
                <a:lnTo>
                  <a:pt x="13971" y="21600"/>
                </a:lnTo>
                <a:cubicBezTo>
                  <a:pt x="13971" y="21600"/>
                  <a:pt x="13899" y="21525"/>
                  <a:pt x="13899" y="21525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99" name="Shape"/>
          <p:cNvSpPr/>
          <p:nvPr/>
        </p:nvSpPr>
        <p:spPr>
          <a:xfrm>
            <a:off x="14300409" y="10463651"/>
            <a:ext cx="1986117" cy="1749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9" h="21600" extrusionOk="0">
                <a:moveTo>
                  <a:pt x="16558" y="21600"/>
                </a:moveTo>
                <a:cubicBezTo>
                  <a:pt x="16521" y="21600"/>
                  <a:pt x="16483" y="21594"/>
                  <a:pt x="16444" y="21584"/>
                </a:cubicBezTo>
                <a:lnTo>
                  <a:pt x="16359" y="21560"/>
                </a:lnTo>
                <a:lnTo>
                  <a:pt x="16349" y="21460"/>
                </a:lnTo>
                <a:cubicBezTo>
                  <a:pt x="16324" y="21205"/>
                  <a:pt x="16376" y="20813"/>
                  <a:pt x="16438" y="20440"/>
                </a:cubicBezTo>
                <a:cubicBezTo>
                  <a:pt x="16188" y="20372"/>
                  <a:pt x="15698" y="20294"/>
                  <a:pt x="15273" y="20294"/>
                </a:cubicBezTo>
                <a:cubicBezTo>
                  <a:pt x="14834" y="20294"/>
                  <a:pt x="14716" y="20378"/>
                  <a:pt x="14691" y="20403"/>
                </a:cubicBezTo>
                <a:cubicBezTo>
                  <a:pt x="14624" y="20470"/>
                  <a:pt x="14567" y="20650"/>
                  <a:pt x="14543" y="20873"/>
                </a:cubicBezTo>
                <a:lnTo>
                  <a:pt x="14527" y="21026"/>
                </a:lnTo>
                <a:lnTo>
                  <a:pt x="14394" y="20997"/>
                </a:lnTo>
                <a:cubicBezTo>
                  <a:pt x="14320" y="20981"/>
                  <a:pt x="14227" y="20973"/>
                  <a:pt x="14100" y="20973"/>
                </a:cubicBezTo>
                <a:cubicBezTo>
                  <a:pt x="14022" y="20973"/>
                  <a:pt x="13939" y="20976"/>
                  <a:pt x="13855" y="20979"/>
                </a:cubicBezTo>
                <a:cubicBezTo>
                  <a:pt x="13766" y="20982"/>
                  <a:pt x="13675" y="20984"/>
                  <a:pt x="13586" y="20984"/>
                </a:cubicBezTo>
                <a:cubicBezTo>
                  <a:pt x="13325" y="20984"/>
                  <a:pt x="13030" y="20962"/>
                  <a:pt x="12826" y="20792"/>
                </a:cubicBezTo>
                <a:cubicBezTo>
                  <a:pt x="12617" y="20617"/>
                  <a:pt x="12540" y="20339"/>
                  <a:pt x="12465" y="20069"/>
                </a:cubicBezTo>
                <a:cubicBezTo>
                  <a:pt x="12401" y="19840"/>
                  <a:pt x="12340" y="19622"/>
                  <a:pt x="12206" y="19482"/>
                </a:cubicBezTo>
                <a:cubicBezTo>
                  <a:pt x="11973" y="19240"/>
                  <a:pt x="11645" y="19148"/>
                  <a:pt x="11297" y="19050"/>
                </a:cubicBezTo>
                <a:cubicBezTo>
                  <a:pt x="11000" y="18966"/>
                  <a:pt x="10692" y="18879"/>
                  <a:pt x="10437" y="18688"/>
                </a:cubicBezTo>
                <a:cubicBezTo>
                  <a:pt x="10374" y="18641"/>
                  <a:pt x="10311" y="18593"/>
                  <a:pt x="10249" y="18545"/>
                </a:cubicBezTo>
                <a:cubicBezTo>
                  <a:pt x="9896" y="18273"/>
                  <a:pt x="9562" y="18015"/>
                  <a:pt x="9149" y="17971"/>
                </a:cubicBezTo>
                <a:cubicBezTo>
                  <a:pt x="9064" y="17962"/>
                  <a:pt x="8947" y="17952"/>
                  <a:pt x="8819" y="17952"/>
                </a:cubicBezTo>
                <a:cubicBezTo>
                  <a:pt x="8561" y="17952"/>
                  <a:pt x="8116" y="17992"/>
                  <a:pt x="8033" y="18257"/>
                </a:cubicBezTo>
                <a:cubicBezTo>
                  <a:pt x="7984" y="18414"/>
                  <a:pt x="8095" y="18634"/>
                  <a:pt x="8203" y="18847"/>
                </a:cubicBezTo>
                <a:cubicBezTo>
                  <a:pt x="8306" y="19051"/>
                  <a:pt x="8413" y="19261"/>
                  <a:pt x="8419" y="19476"/>
                </a:cubicBezTo>
                <a:lnTo>
                  <a:pt x="8421" y="19569"/>
                </a:lnTo>
                <a:lnTo>
                  <a:pt x="8347" y="19610"/>
                </a:lnTo>
                <a:cubicBezTo>
                  <a:pt x="8282" y="19645"/>
                  <a:pt x="8213" y="19663"/>
                  <a:pt x="8142" y="19663"/>
                </a:cubicBezTo>
                <a:cubicBezTo>
                  <a:pt x="7998" y="19663"/>
                  <a:pt x="7868" y="19588"/>
                  <a:pt x="7754" y="19522"/>
                </a:cubicBezTo>
                <a:cubicBezTo>
                  <a:pt x="7697" y="19489"/>
                  <a:pt x="7640" y="19456"/>
                  <a:pt x="7582" y="19434"/>
                </a:cubicBezTo>
                <a:cubicBezTo>
                  <a:pt x="7423" y="19377"/>
                  <a:pt x="7248" y="19350"/>
                  <a:pt x="7032" y="19350"/>
                </a:cubicBezTo>
                <a:cubicBezTo>
                  <a:pt x="6985" y="19350"/>
                  <a:pt x="6937" y="19351"/>
                  <a:pt x="6888" y="19353"/>
                </a:cubicBezTo>
                <a:cubicBezTo>
                  <a:pt x="6795" y="19472"/>
                  <a:pt x="6665" y="19534"/>
                  <a:pt x="6511" y="19534"/>
                </a:cubicBezTo>
                <a:cubicBezTo>
                  <a:pt x="6225" y="19534"/>
                  <a:pt x="5900" y="19326"/>
                  <a:pt x="5662" y="19173"/>
                </a:cubicBezTo>
                <a:cubicBezTo>
                  <a:pt x="5610" y="19140"/>
                  <a:pt x="5563" y="19109"/>
                  <a:pt x="5523" y="19086"/>
                </a:cubicBezTo>
                <a:cubicBezTo>
                  <a:pt x="5342" y="18980"/>
                  <a:pt x="5226" y="18869"/>
                  <a:pt x="5134" y="18780"/>
                </a:cubicBezTo>
                <a:cubicBezTo>
                  <a:pt x="5012" y="18663"/>
                  <a:pt x="4953" y="18612"/>
                  <a:pt x="4841" y="18612"/>
                </a:cubicBezTo>
                <a:cubicBezTo>
                  <a:pt x="4762" y="18612"/>
                  <a:pt x="4658" y="18638"/>
                  <a:pt x="4523" y="18692"/>
                </a:cubicBezTo>
                <a:cubicBezTo>
                  <a:pt x="4204" y="18821"/>
                  <a:pt x="3856" y="18865"/>
                  <a:pt x="3520" y="18908"/>
                </a:cubicBezTo>
                <a:cubicBezTo>
                  <a:pt x="3441" y="18918"/>
                  <a:pt x="3364" y="18928"/>
                  <a:pt x="3287" y="18939"/>
                </a:cubicBezTo>
                <a:cubicBezTo>
                  <a:pt x="2756" y="19014"/>
                  <a:pt x="2213" y="19091"/>
                  <a:pt x="1677" y="19150"/>
                </a:cubicBezTo>
                <a:lnTo>
                  <a:pt x="1611" y="19158"/>
                </a:lnTo>
                <a:lnTo>
                  <a:pt x="1568" y="19099"/>
                </a:lnTo>
                <a:cubicBezTo>
                  <a:pt x="1045" y="18388"/>
                  <a:pt x="891" y="17635"/>
                  <a:pt x="1098" y="16799"/>
                </a:cubicBezTo>
                <a:cubicBezTo>
                  <a:pt x="1170" y="16510"/>
                  <a:pt x="1271" y="16253"/>
                  <a:pt x="1369" y="16004"/>
                </a:cubicBezTo>
                <a:cubicBezTo>
                  <a:pt x="1455" y="15787"/>
                  <a:pt x="1536" y="15582"/>
                  <a:pt x="1600" y="15355"/>
                </a:cubicBezTo>
                <a:cubicBezTo>
                  <a:pt x="1733" y="14883"/>
                  <a:pt x="1825" y="14357"/>
                  <a:pt x="1914" y="13848"/>
                </a:cubicBezTo>
                <a:cubicBezTo>
                  <a:pt x="1980" y="13472"/>
                  <a:pt x="2048" y="13083"/>
                  <a:pt x="2133" y="12717"/>
                </a:cubicBezTo>
                <a:cubicBezTo>
                  <a:pt x="2346" y="11789"/>
                  <a:pt x="2305" y="10809"/>
                  <a:pt x="2019" y="10030"/>
                </a:cubicBezTo>
                <a:cubicBezTo>
                  <a:pt x="1920" y="9759"/>
                  <a:pt x="1768" y="9565"/>
                  <a:pt x="1607" y="9359"/>
                </a:cubicBezTo>
                <a:cubicBezTo>
                  <a:pt x="1511" y="9238"/>
                  <a:pt x="1413" y="9112"/>
                  <a:pt x="1324" y="8968"/>
                </a:cubicBezTo>
                <a:cubicBezTo>
                  <a:pt x="1117" y="8631"/>
                  <a:pt x="1132" y="8412"/>
                  <a:pt x="1148" y="8159"/>
                </a:cubicBezTo>
                <a:cubicBezTo>
                  <a:pt x="1157" y="8029"/>
                  <a:pt x="1167" y="7882"/>
                  <a:pt x="1146" y="7691"/>
                </a:cubicBezTo>
                <a:cubicBezTo>
                  <a:pt x="1112" y="7381"/>
                  <a:pt x="873" y="7159"/>
                  <a:pt x="620" y="6923"/>
                </a:cubicBezTo>
                <a:cubicBezTo>
                  <a:pt x="381" y="6701"/>
                  <a:pt x="134" y="6472"/>
                  <a:pt x="50" y="6145"/>
                </a:cubicBezTo>
                <a:cubicBezTo>
                  <a:pt x="-34" y="5823"/>
                  <a:pt x="5" y="5367"/>
                  <a:pt x="43" y="4927"/>
                </a:cubicBezTo>
                <a:cubicBezTo>
                  <a:pt x="65" y="4669"/>
                  <a:pt x="85" y="4426"/>
                  <a:pt x="79" y="4236"/>
                </a:cubicBezTo>
                <a:cubicBezTo>
                  <a:pt x="55" y="3504"/>
                  <a:pt x="66" y="2755"/>
                  <a:pt x="77" y="2031"/>
                </a:cubicBezTo>
                <a:cubicBezTo>
                  <a:pt x="84" y="1618"/>
                  <a:pt x="90" y="1205"/>
                  <a:pt x="90" y="795"/>
                </a:cubicBezTo>
                <a:lnTo>
                  <a:pt x="90" y="721"/>
                </a:lnTo>
                <a:lnTo>
                  <a:pt x="196" y="635"/>
                </a:lnTo>
                <a:lnTo>
                  <a:pt x="11905" y="0"/>
                </a:lnTo>
                <a:lnTo>
                  <a:pt x="11896" y="161"/>
                </a:lnTo>
                <a:cubicBezTo>
                  <a:pt x="11836" y="1150"/>
                  <a:pt x="12240" y="2011"/>
                  <a:pt x="12669" y="2922"/>
                </a:cubicBezTo>
                <a:lnTo>
                  <a:pt x="12794" y="3189"/>
                </a:lnTo>
                <a:cubicBezTo>
                  <a:pt x="13109" y="3867"/>
                  <a:pt x="13067" y="4043"/>
                  <a:pt x="12761" y="4296"/>
                </a:cubicBezTo>
                <a:cubicBezTo>
                  <a:pt x="12671" y="4370"/>
                  <a:pt x="12562" y="4460"/>
                  <a:pt x="12452" y="4618"/>
                </a:cubicBezTo>
                <a:cubicBezTo>
                  <a:pt x="12571" y="4755"/>
                  <a:pt x="12633" y="4902"/>
                  <a:pt x="12639" y="5058"/>
                </a:cubicBezTo>
                <a:cubicBezTo>
                  <a:pt x="12651" y="5406"/>
                  <a:pt x="12377" y="5703"/>
                  <a:pt x="12156" y="5941"/>
                </a:cubicBezTo>
                <a:cubicBezTo>
                  <a:pt x="12088" y="6014"/>
                  <a:pt x="12023" y="6084"/>
                  <a:pt x="11974" y="6148"/>
                </a:cubicBezTo>
                <a:cubicBezTo>
                  <a:pt x="11120" y="7261"/>
                  <a:pt x="10951" y="8449"/>
                  <a:pt x="10772" y="9708"/>
                </a:cubicBezTo>
                <a:cubicBezTo>
                  <a:pt x="10708" y="10160"/>
                  <a:pt x="10642" y="10625"/>
                  <a:pt x="10543" y="11103"/>
                </a:cubicBezTo>
                <a:cubicBezTo>
                  <a:pt x="10833" y="11079"/>
                  <a:pt x="11432" y="11074"/>
                  <a:pt x="12690" y="11063"/>
                </a:cubicBezTo>
                <a:cubicBezTo>
                  <a:pt x="13195" y="11059"/>
                  <a:pt x="13631" y="11055"/>
                  <a:pt x="13720" y="11048"/>
                </a:cubicBezTo>
                <a:cubicBezTo>
                  <a:pt x="14250" y="11008"/>
                  <a:pt x="14790" y="10938"/>
                  <a:pt x="15313" y="10869"/>
                </a:cubicBezTo>
                <a:cubicBezTo>
                  <a:pt x="16132" y="10763"/>
                  <a:pt x="16979" y="10653"/>
                  <a:pt x="17815" y="10653"/>
                </a:cubicBezTo>
                <a:cubicBezTo>
                  <a:pt x="17956" y="10653"/>
                  <a:pt x="18096" y="10656"/>
                  <a:pt x="18237" y="10662"/>
                </a:cubicBezTo>
                <a:lnTo>
                  <a:pt x="18320" y="10666"/>
                </a:lnTo>
                <a:lnTo>
                  <a:pt x="18350" y="10755"/>
                </a:lnTo>
                <a:cubicBezTo>
                  <a:pt x="18474" y="11131"/>
                  <a:pt x="18290" y="11512"/>
                  <a:pt x="18128" y="11848"/>
                </a:cubicBezTo>
                <a:cubicBezTo>
                  <a:pt x="18009" y="12093"/>
                  <a:pt x="17898" y="12324"/>
                  <a:pt x="17904" y="12525"/>
                </a:cubicBezTo>
                <a:cubicBezTo>
                  <a:pt x="17917" y="12905"/>
                  <a:pt x="18137" y="13124"/>
                  <a:pt x="18392" y="13377"/>
                </a:cubicBezTo>
                <a:cubicBezTo>
                  <a:pt x="18495" y="13479"/>
                  <a:pt x="18602" y="13586"/>
                  <a:pt x="18696" y="13706"/>
                </a:cubicBezTo>
                <a:cubicBezTo>
                  <a:pt x="18900" y="13971"/>
                  <a:pt x="19006" y="14269"/>
                  <a:pt x="19109" y="14558"/>
                </a:cubicBezTo>
                <a:cubicBezTo>
                  <a:pt x="19164" y="14711"/>
                  <a:pt x="19220" y="14870"/>
                  <a:pt x="19290" y="15019"/>
                </a:cubicBezTo>
                <a:lnTo>
                  <a:pt x="19353" y="15153"/>
                </a:lnTo>
                <a:lnTo>
                  <a:pt x="19211" y="15228"/>
                </a:lnTo>
                <a:lnTo>
                  <a:pt x="19196" y="15230"/>
                </a:lnTo>
                <a:cubicBezTo>
                  <a:pt x="19152" y="15244"/>
                  <a:pt x="19108" y="15253"/>
                  <a:pt x="19061" y="15258"/>
                </a:cubicBezTo>
                <a:cubicBezTo>
                  <a:pt x="19012" y="15265"/>
                  <a:pt x="18958" y="15268"/>
                  <a:pt x="18900" y="15268"/>
                </a:cubicBezTo>
                <a:cubicBezTo>
                  <a:pt x="18839" y="15268"/>
                  <a:pt x="18773" y="15265"/>
                  <a:pt x="18702" y="15257"/>
                </a:cubicBezTo>
                <a:cubicBezTo>
                  <a:pt x="18653" y="15251"/>
                  <a:pt x="18587" y="15238"/>
                  <a:pt x="18512" y="15222"/>
                </a:cubicBezTo>
                <a:cubicBezTo>
                  <a:pt x="18386" y="15197"/>
                  <a:pt x="18230" y="15164"/>
                  <a:pt x="18095" y="15164"/>
                </a:cubicBezTo>
                <a:cubicBezTo>
                  <a:pt x="17876" y="15164"/>
                  <a:pt x="17848" y="15248"/>
                  <a:pt x="17839" y="15276"/>
                </a:cubicBezTo>
                <a:cubicBezTo>
                  <a:pt x="17814" y="15348"/>
                  <a:pt x="17848" y="15404"/>
                  <a:pt x="17961" y="15536"/>
                </a:cubicBezTo>
                <a:cubicBezTo>
                  <a:pt x="18039" y="15628"/>
                  <a:pt x="18121" y="15724"/>
                  <a:pt x="18137" y="15854"/>
                </a:cubicBezTo>
                <a:lnTo>
                  <a:pt x="18146" y="15919"/>
                </a:lnTo>
                <a:lnTo>
                  <a:pt x="18106" y="15979"/>
                </a:lnTo>
                <a:cubicBezTo>
                  <a:pt x="18060" y="16040"/>
                  <a:pt x="17990" y="16040"/>
                  <a:pt x="17968" y="16040"/>
                </a:cubicBezTo>
                <a:cubicBezTo>
                  <a:pt x="17853" y="16040"/>
                  <a:pt x="17584" y="15969"/>
                  <a:pt x="17168" y="15829"/>
                </a:cubicBezTo>
                <a:cubicBezTo>
                  <a:pt x="16890" y="15737"/>
                  <a:pt x="16606" y="15561"/>
                  <a:pt x="16332" y="15391"/>
                </a:cubicBezTo>
                <a:cubicBezTo>
                  <a:pt x="15956" y="15158"/>
                  <a:pt x="15568" y="14917"/>
                  <a:pt x="15231" y="14900"/>
                </a:cubicBezTo>
                <a:lnTo>
                  <a:pt x="15198" y="14899"/>
                </a:lnTo>
                <a:cubicBezTo>
                  <a:pt x="15048" y="14899"/>
                  <a:pt x="14920" y="14955"/>
                  <a:pt x="14838" y="15056"/>
                </a:cubicBezTo>
                <a:cubicBezTo>
                  <a:pt x="14761" y="15150"/>
                  <a:pt x="14725" y="15284"/>
                  <a:pt x="14732" y="15442"/>
                </a:cubicBezTo>
                <a:cubicBezTo>
                  <a:pt x="14847" y="15600"/>
                  <a:pt x="15751" y="15986"/>
                  <a:pt x="16004" y="16052"/>
                </a:cubicBezTo>
                <a:cubicBezTo>
                  <a:pt x="16112" y="16081"/>
                  <a:pt x="16301" y="16092"/>
                  <a:pt x="16521" y="16106"/>
                </a:cubicBezTo>
                <a:cubicBezTo>
                  <a:pt x="17243" y="16149"/>
                  <a:pt x="18233" y="16208"/>
                  <a:pt x="18333" y="16958"/>
                </a:cubicBezTo>
                <a:cubicBezTo>
                  <a:pt x="18348" y="17078"/>
                  <a:pt x="18283" y="17181"/>
                  <a:pt x="18226" y="17271"/>
                </a:cubicBezTo>
                <a:cubicBezTo>
                  <a:pt x="18201" y="17310"/>
                  <a:pt x="18155" y="17384"/>
                  <a:pt x="18154" y="17410"/>
                </a:cubicBezTo>
                <a:cubicBezTo>
                  <a:pt x="18155" y="17460"/>
                  <a:pt x="18182" y="17500"/>
                  <a:pt x="18229" y="17566"/>
                </a:cubicBezTo>
                <a:cubicBezTo>
                  <a:pt x="18264" y="17616"/>
                  <a:pt x="18304" y="17672"/>
                  <a:pt x="18332" y="17745"/>
                </a:cubicBezTo>
                <a:lnTo>
                  <a:pt x="18387" y="17889"/>
                </a:lnTo>
                <a:cubicBezTo>
                  <a:pt x="18572" y="18373"/>
                  <a:pt x="18746" y="18831"/>
                  <a:pt x="19090" y="19203"/>
                </a:cubicBezTo>
                <a:cubicBezTo>
                  <a:pt x="19384" y="19519"/>
                  <a:pt x="19951" y="19722"/>
                  <a:pt x="20383" y="19782"/>
                </a:cubicBezTo>
                <a:cubicBezTo>
                  <a:pt x="20506" y="19799"/>
                  <a:pt x="20627" y="19800"/>
                  <a:pt x="20755" y="19801"/>
                </a:cubicBezTo>
                <a:cubicBezTo>
                  <a:pt x="20961" y="19802"/>
                  <a:pt x="21174" y="19803"/>
                  <a:pt x="21393" y="19877"/>
                </a:cubicBezTo>
                <a:cubicBezTo>
                  <a:pt x="21446" y="19894"/>
                  <a:pt x="21566" y="19962"/>
                  <a:pt x="21534" y="20222"/>
                </a:cubicBezTo>
                <a:cubicBezTo>
                  <a:pt x="21490" y="20579"/>
                  <a:pt x="21097" y="21453"/>
                  <a:pt x="20725" y="21453"/>
                </a:cubicBezTo>
                <a:cubicBezTo>
                  <a:pt x="20414" y="21447"/>
                  <a:pt x="20237" y="21132"/>
                  <a:pt x="20081" y="20855"/>
                </a:cubicBezTo>
                <a:cubicBezTo>
                  <a:pt x="19946" y="20617"/>
                  <a:pt x="19819" y="20392"/>
                  <a:pt x="19640" y="20354"/>
                </a:cubicBezTo>
                <a:cubicBezTo>
                  <a:pt x="19498" y="20324"/>
                  <a:pt x="19330" y="20311"/>
                  <a:pt x="19152" y="20297"/>
                </a:cubicBezTo>
                <a:cubicBezTo>
                  <a:pt x="18780" y="20268"/>
                  <a:pt x="18359" y="20235"/>
                  <a:pt x="18060" y="20026"/>
                </a:cubicBezTo>
                <a:cubicBezTo>
                  <a:pt x="17826" y="19861"/>
                  <a:pt x="17626" y="19668"/>
                  <a:pt x="17432" y="19482"/>
                </a:cubicBezTo>
                <a:cubicBezTo>
                  <a:pt x="17001" y="19067"/>
                  <a:pt x="16628" y="18709"/>
                  <a:pt x="15989" y="18709"/>
                </a:cubicBezTo>
                <a:lnTo>
                  <a:pt x="15834" y="18709"/>
                </a:lnTo>
                <a:cubicBezTo>
                  <a:pt x="15486" y="18709"/>
                  <a:pt x="15255" y="18695"/>
                  <a:pt x="14913" y="18423"/>
                </a:cubicBezTo>
                <a:cubicBezTo>
                  <a:pt x="14864" y="18384"/>
                  <a:pt x="14818" y="18345"/>
                  <a:pt x="14772" y="18307"/>
                </a:cubicBezTo>
                <a:cubicBezTo>
                  <a:pt x="14679" y="18229"/>
                  <a:pt x="14593" y="18157"/>
                  <a:pt x="14501" y="18095"/>
                </a:cubicBezTo>
                <a:cubicBezTo>
                  <a:pt x="14692" y="18661"/>
                  <a:pt x="15307" y="18927"/>
                  <a:pt x="15905" y="19186"/>
                </a:cubicBezTo>
                <a:cubicBezTo>
                  <a:pt x="16643" y="19506"/>
                  <a:pt x="17406" y="19836"/>
                  <a:pt x="17209" y="20757"/>
                </a:cubicBezTo>
                <a:cubicBezTo>
                  <a:pt x="17178" y="20898"/>
                  <a:pt x="17002" y="21600"/>
                  <a:pt x="16558" y="21600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00" name="Shape"/>
          <p:cNvSpPr/>
          <p:nvPr/>
        </p:nvSpPr>
        <p:spPr>
          <a:xfrm>
            <a:off x="14044359" y="8904685"/>
            <a:ext cx="1788885" cy="1642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82" y="18462"/>
                </a:moveTo>
                <a:lnTo>
                  <a:pt x="1038" y="18134"/>
                </a:lnTo>
                <a:lnTo>
                  <a:pt x="1088" y="8954"/>
                </a:lnTo>
                <a:cubicBezTo>
                  <a:pt x="1095" y="7587"/>
                  <a:pt x="30" y="1003"/>
                  <a:pt x="19" y="936"/>
                </a:cubicBezTo>
                <a:lnTo>
                  <a:pt x="0" y="819"/>
                </a:lnTo>
                <a:lnTo>
                  <a:pt x="127" y="758"/>
                </a:lnTo>
                <a:lnTo>
                  <a:pt x="309" y="674"/>
                </a:lnTo>
                <a:lnTo>
                  <a:pt x="315" y="777"/>
                </a:lnTo>
                <a:lnTo>
                  <a:pt x="19316" y="0"/>
                </a:lnTo>
                <a:lnTo>
                  <a:pt x="20360" y="931"/>
                </a:lnTo>
                <a:lnTo>
                  <a:pt x="18991" y="2929"/>
                </a:lnTo>
                <a:lnTo>
                  <a:pt x="21600" y="2761"/>
                </a:lnTo>
                <a:lnTo>
                  <a:pt x="21581" y="2942"/>
                </a:lnTo>
                <a:cubicBezTo>
                  <a:pt x="21570" y="3045"/>
                  <a:pt x="21562" y="3150"/>
                  <a:pt x="21554" y="3256"/>
                </a:cubicBezTo>
                <a:cubicBezTo>
                  <a:pt x="21528" y="3578"/>
                  <a:pt x="21501" y="3912"/>
                  <a:pt x="21404" y="4218"/>
                </a:cubicBezTo>
                <a:cubicBezTo>
                  <a:pt x="21245" y="4717"/>
                  <a:pt x="21013" y="5062"/>
                  <a:pt x="20789" y="5395"/>
                </a:cubicBezTo>
                <a:cubicBezTo>
                  <a:pt x="20487" y="5845"/>
                  <a:pt x="20226" y="6234"/>
                  <a:pt x="20211" y="6922"/>
                </a:cubicBezTo>
                <a:cubicBezTo>
                  <a:pt x="20206" y="7112"/>
                  <a:pt x="20228" y="7208"/>
                  <a:pt x="20249" y="7302"/>
                </a:cubicBezTo>
                <a:cubicBezTo>
                  <a:pt x="20290" y="7487"/>
                  <a:pt x="20307" y="7625"/>
                  <a:pt x="20200" y="7985"/>
                </a:cubicBezTo>
                <a:cubicBezTo>
                  <a:pt x="20184" y="8043"/>
                  <a:pt x="20138" y="8105"/>
                  <a:pt x="20026" y="8253"/>
                </a:cubicBezTo>
                <a:cubicBezTo>
                  <a:pt x="19939" y="8368"/>
                  <a:pt x="19687" y="8700"/>
                  <a:pt x="19660" y="8842"/>
                </a:cubicBezTo>
                <a:lnTo>
                  <a:pt x="19701" y="8924"/>
                </a:lnTo>
                <a:cubicBezTo>
                  <a:pt x="19794" y="9135"/>
                  <a:pt x="19119" y="10128"/>
                  <a:pt x="19111" y="10138"/>
                </a:cubicBezTo>
                <a:cubicBezTo>
                  <a:pt x="18758" y="10636"/>
                  <a:pt x="18541" y="11059"/>
                  <a:pt x="18483" y="11738"/>
                </a:cubicBezTo>
                <a:cubicBezTo>
                  <a:pt x="18416" y="12511"/>
                  <a:pt x="18190" y="12797"/>
                  <a:pt x="17876" y="13194"/>
                </a:cubicBezTo>
                <a:cubicBezTo>
                  <a:pt x="17782" y="13312"/>
                  <a:pt x="17679" y="13443"/>
                  <a:pt x="17566" y="13603"/>
                </a:cubicBezTo>
                <a:cubicBezTo>
                  <a:pt x="16787" y="14714"/>
                  <a:pt x="16367" y="16540"/>
                  <a:pt x="16306" y="17767"/>
                </a:cubicBezTo>
                <a:cubicBezTo>
                  <a:pt x="16288" y="18129"/>
                  <a:pt x="16341" y="18481"/>
                  <a:pt x="16391" y="18822"/>
                </a:cubicBezTo>
                <a:cubicBezTo>
                  <a:pt x="16461" y="19297"/>
                  <a:pt x="16533" y="19788"/>
                  <a:pt x="16426" y="20324"/>
                </a:cubicBezTo>
                <a:cubicBezTo>
                  <a:pt x="16396" y="20472"/>
                  <a:pt x="16377" y="20615"/>
                  <a:pt x="16368" y="20764"/>
                </a:cubicBezTo>
                <a:lnTo>
                  <a:pt x="16360" y="20900"/>
                </a:lnTo>
                <a:lnTo>
                  <a:pt x="2882" y="21600"/>
                </a:lnTo>
                <a:cubicBezTo>
                  <a:pt x="2882" y="21600"/>
                  <a:pt x="2882" y="18462"/>
                  <a:pt x="2882" y="18462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01" name="Shape"/>
          <p:cNvSpPr/>
          <p:nvPr/>
        </p:nvSpPr>
        <p:spPr>
          <a:xfrm>
            <a:off x="9551933" y="8904685"/>
            <a:ext cx="4977397" cy="48047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1600" extrusionOk="0">
                <a:moveTo>
                  <a:pt x="15119" y="21600"/>
                </a:moveTo>
                <a:cubicBezTo>
                  <a:pt x="14966" y="21600"/>
                  <a:pt x="14838" y="21527"/>
                  <a:pt x="14715" y="21457"/>
                </a:cubicBezTo>
                <a:cubicBezTo>
                  <a:pt x="14640" y="21414"/>
                  <a:pt x="14569" y="21373"/>
                  <a:pt x="14493" y="21348"/>
                </a:cubicBezTo>
                <a:cubicBezTo>
                  <a:pt x="14372" y="21309"/>
                  <a:pt x="14248" y="21308"/>
                  <a:pt x="14117" y="21306"/>
                </a:cubicBezTo>
                <a:cubicBezTo>
                  <a:pt x="13978" y="21305"/>
                  <a:pt x="13834" y="21304"/>
                  <a:pt x="13695" y="21252"/>
                </a:cubicBezTo>
                <a:cubicBezTo>
                  <a:pt x="13594" y="21214"/>
                  <a:pt x="13520" y="21142"/>
                  <a:pt x="13450" y="21071"/>
                </a:cubicBezTo>
                <a:cubicBezTo>
                  <a:pt x="13393" y="21015"/>
                  <a:pt x="13339" y="20962"/>
                  <a:pt x="13274" y="20930"/>
                </a:cubicBezTo>
                <a:cubicBezTo>
                  <a:pt x="13143" y="20864"/>
                  <a:pt x="12986" y="20834"/>
                  <a:pt x="12835" y="20805"/>
                </a:cubicBezTo>
                <a:cubicBezTo>
                  <a:pt x="12514" y="20742"/>
                  <a:pt x="12183" y="20678"/>
                  <a:pt x="12038" y="20288"/>
                </a:cubicBezTo>
                <a:cubicBezTo>
                  <a:pt x="12009" y="20210"/>
                  <a:pt x="11991" y="20138"/>
                  <a:pt x="11974" y="20068"/>
                </a:cubicBezTo>
                <a:cubicBezTo>
                  <a:pt x="11945" y="19955"/>
                  <a:pt x="11918" y="19848"/>
                  <a:pt x="11848" y="19727"/>
                </a:cubicBezTo>
                <a:cubicBezTo>
                  <a:pt x="11815" y="19671"/>
                  <a:pt x="11780" y="19617"/>
                  <a:pt x="11744" y="19563"/>
                </a:cubicBezTo>
                <a:cubicBezTo>
                  <a:pt x="11638" y="19399"/>
                  <a:pt x="11528" y="19230"/>
                  <a:pt x="11492" y="19023"/>
                </a:cubicBezTo>
                <a:cubicBezTo>
                  <a:pt x="11473" y="18913"/>
                  <a:pt x="11485" y="18789"/>
                  <a:pt x="11497" y="18669"/>
                </a:cubicBezTo>
                <a:cubicBezTo>
                  <a:pt x="11511" y="18534"/>
                  <a:pt x="11523" y="18407"/>
                  <a:pt x="11494" y="18310"/>
                </a:cubicBezTo>
                <a:cubicBezTo>
                  <a:pt x="11456" y="18184"/>
                  <a:pt x="11350" y="18110"/>
                  <a:pt x="11237" y="18032"/>
                </a:cubicBezTo>
                <a:cubicBezTo>
                  <a:pt x="11162" y="17980"/>
                  <a:pt x="11085" y="17926"/>
                  <a:pt x="11025" y="17853"/>
                </a:cubicBezTo>
                <a:cubicBezTo>
                  <a:pt x="10912" y="17718"/>
                  <a:pt x="10863" y="17556"/>
                  <a:pt x="10816" y="17398"/>
                </a:cubicBezTo>
                <a:cubicBezTo>
                  <a:pt x="10774" y="17260"/>
                  <a:pt x="10734" y="17129"/>
                  <a:pt x="10655" y="17026"/>
                </a:cubicBezTo>
                <a:cubicBezTo>
                  <a:pt x="10596" y="16948"/>
                  <a:pt x="10525" y="16901"/>
                  <a:pt x="10451" y="16852"/>
                </a:cubicBezTo>
                <a:cubicBezTo>
                  <a:pt x="10332" y="16772"/>
                  <a:pt x="10209" y="16690"/>
                  <a:pt x="10146" y="16485"/>
                </a:cubicBezTo>
                <a:cubicBezTo>
                  <a:pt x="10038" y="16135"/>
                  <a:pt x="9894" y="15829"/>
                  <a:pt x="9741" y="15504"/>
                </a:cubicBezTo>
                <a:cubicBezTo>
                  <a:pt x="9671" y="15356"/>
                  <a:pt x="9599" y="15203"/>
                  <a:pt x="9531" y="15045"/>
                </a:cubicBezTo>
                <a:cubicBezTo>
                  <a:pt x="9268" y="14441"/>
                  <a:pt x="8575" y="13850"/>
                  <a:pt x="7954" y="13700"/>
                </a:cubicBezTo>
                <a:lnTo>
                  <a:pt x="7904" y="13688"/>
                </a:lnTo>
                <a:cubicBezTo>
                  <a:pt x="7664" y="13630"/>
                  <a:pt x="7364" y="13557"/>
                  <a:pt x="7087" y="13557"/>
                </a:cubicBezTo>
                <a:cubicBezTo>
                  <a:pt x="6772" y="13557"/>
                  <a:pt x="6547" y="13649"/>
                  <a:pt x="6400" y="13839"/>
                </a:cubicBezTo>
                <a:cubicBezTo>
                  <a:pt x="6374" y="13872"/>
                  <a:pt x="6307" y="14020"/>
                  <a:pt x="6236" y="14176"/>
                </a:cubicBezTo>
                <a:cubicBezTo>
                  <a:pt x="5974" y="14753"/>
                  <a:pt x="5760" y="15194"/>
                  <a:pt x="5587" y="15194"/>
                </a:cubicBezTo>
                <a:cubicBezTo>
                  <a:pt x="5574" y="15194"/>
                  <a:pt x="5562" y="15192"/>
                  <a:pt x="5550" y="15188"/>
                </a:cubicBezTo>
                <a:cubicBezTo>
                  <a:pt x="5400" y="15133"/>
                  <a:pt x="5206" y="15035"/>
                  <a:pt x="5035" y="14949"/>
                </a:cubicBezTo>
                <a:cubicBezTo>
                  <a:pt x="4979" y="14921"/>
                  <a:pt x="4924" y="14893"/>
                  <a:pt x="4873" y="14868"/>
                </a:cubicBezTo>
                <a:cubicBezTo>
                  <a:pt x="4385" y="14629"/>
                  <a:pt x="3719" y="14221"/>
                  <a:pt x="3314" y="13641"/>
                </a:cubicBezTo>
                <a:cubicBezTo>
                  <a:pt x="3090" y="13320"/>
                  <a:pt x="2999" y="12937"/>
                  <a:pt x="2912" y="12566"/>
                </a:cubicBezTo>
                <a:cubicBezTo>
                  <a:pt x="2850" y="12307"/>
                  <a:pt x="2787" y="12040"/>
                  <a:pt x="2679" y="11799"/>
                </a:cubicBezTo>
                <a:cubicBezTo>
                  <a:pt x="2567" y="11551"/>
                  <a:pt x="2362" y="11403"/>
                  <a:pt x="2144" y="11246"/>
                </a:cubicBezTo>
                <a:cubicBezTo>
                  <a:pt x="2035" y="11167"/>
                  <a:pt x="1922" y="11086"/>
                  <a:pt x="1823" y="10992"/>
                </a:cubicBezTo>
                <a:cubicBezTo>
                  <a:pt x="1585" y="10764"/>
                  <a:pt x="1372" y="10486"/>
                  <a:pt x="1167" y="10217"/>
                </a:cubicBezTo>
                <a:cubicBezTo>
                  <a:pt x="1087" y="10111"/>
                  <a:pt x="1007" y="10007"/>
                  <a:pt x="927" y="9907"/>
                </a:cubicBezTo>
                <a:cubicBezTo>
                  <a:pt x="874" y="9841"/>
                  <a:pt x="816" y="9740"/>
                  <a:pt x="755" y="9634"/>
                </a:cubicBezTo>
                <a:cubicBezTo>
                  <a:pt x="614" y="9388"/>
                  <a:pt x="439" y="9081"/>
                  <a:pt x="248" y="9066"/>
                </a:cubicBezTo>
                <a:lnTo>
                  <a:pt x="218" y="9064"/>
                </a:lnTo>
                <a:lnTo>
                  <a:pt x="0" y="8548"/>
                </a:lnTo>
                <a:lnTo>
                  <a:pt x="5872" y="9045"/>
                </a:lnTo>
                <a:lnTo>
                  <a:pt x="6531" y="0"/>
                </a:lnTo>
                <a:lnTo>
                  <a:pt x="11316" y="234"/>
                </a:lnTo>
                <a:lnTo>
                  <a:pt x="11157" y="4155"/>
                </a:lnTo>
                <a:lnTo>
                  <a:pt x="11315" y="4155"/>
                </a:lnTo>
                <a:lnTo>
                  <a:pt x="11331" y="4177"/>
                </a:lnTo>
                <a:cubicBezTo>
                  <a:pt x="11355" y="4213"/>
                  <a:pt x="11380" y="4256"/>
                  <a:pt x="11405" y="4300"/>
                </a:cubicBezTo>
                <a:cubicBezTo>
                  <a:pt x="11461" y="4397"/>
                  <a:pt x="11524" y="4507"/>
                  <a:pt x="11596" y="4552"/>
                </a:cubicBezTo>
                <a:cubicBezTo>
                  <a:pt x="11637" y="4578"/>
                  <a:pt x="11726" y="4599"/>
                  <a:pt x="11799" y="4599"/>
                </a:cubicBezTo>
                <a:cubicBezTo>
                  <a:pt x="11825" y="4599"/>
                  <a:pt x="11847" y="4596"/>
                  <a:pt x="11861" y="4591"/>
                </a:cubicBezTo>
                <a:cubicBezTo>
                  <a:pt x="11889" y="4577"/>
                  <a:pt x="11994" y="4496"/>
                  <a:pt x="12003" y="4465"/>
                </a:cubicBezTo>
                <a:cubicBezTo>
                  <a:pt x="12001" y="4473"/>
                  <a:pt x="12007" y="4486"/>
                  <a:pt x="12013" y="4490"/>
                </a:cubicBezTo>
                <a:lnTo>
                  <a:pt x="12047" y="4391"/>
                </a:lnTo>
                <a:cubicBezTo>
                  <a:pt x="12252" y="4459"/>
                  <a:pt x="12405" y="4726"/>
                  <a:pt x="12440" y="4952"/>
                </a:cubicBezTo>
                <a:cubicBezTo>
                  <a:pt x="12482" y="4956"/>
                  <a:pt x="12523" y="4958"/>
                  <a:pt x="12564" y="4960"/>
                </a:cubicBezTo>
                <a:cubicBezTo>
                  <a:pt x="12654" y="4966"/>
                  <a:pt x="12747" y="4971"/>
                  <a:pt x="12842" y="4991"/>
                </a:cubicBezTo>
                <a:cubicBezTo>
                  <a:pt x="12895" y="5002"/>
                  <a:pt x="12958" y="5006"/>
                  <a:pt x="13025" y="5010"/>
                </a:cubicBezTo>
                <a:cubicBezTo>
                  <a:pt x="13122" y="5015"/>
                  <a:pt x="13222" y="5021"/>
                  <a:pt x="13302" y="5051"/>
                </a:cubicBezTo>
                <a:cubicBezTo>
                  <a:pt x="13362" y="5074"/>
                  <a:pt x="13399" y="5108"/>
                  <a:pt x="13429" y="5135"/>
                </a:cubicBezTo>
                <a:cubicBezTo>
                  <a:pt x="13467" y="5170"/>
                  <a:pt x="13492" y="5193"/>
                  <a:pt x="13559" y="5194"/>
                </a:cubicBezTo>
                <a:lnTo>
                  <a:pt x="13559" y="5194"/>
                </a:lnTo>
                <a:cubicBezTo>
                  <a:pt x="13602" y="5194"/>
                  <a:pt x="13644" y="5175"/>
                  <a:pt x="13689" y="5156"/>
                </a:cubicBezTo>
                <a:cubicBezTo>
                  <a:pt x="13741" y="5132"/>
                  <a:pt x="13800" y="5106"/>
                  <a:pt x="13869" y="5106"/>
                </a:cubicBezTo>
                <a:cubicBezTo>
                  <a:pt x="13884" y="5106"/>
                  <a:pt x="13900" y="5108"/>
                  <a:pt x="13917" y="5111"/>
                </a:cubicBezTo>
                <a:cubicBezTo>
                  <a:pt x="14064" y="5137"/>
                  <a:pt x="14140" y="5253"/>
                  <a:pt x="14214" y="5364"/>
                </a:cubicBezTo>
                <a:cubicBezTo>
                  <a:pt x="14274" y="5454"/>
                  <a:pt x="14330" y="5539"/>
                  <a:pt x="14422" y="5579"/>
                </a:cubicBezTo>
                <a:cubicBezTo>
                  <a:pt x="14447" y="5591"/>
                  <a:pt x="14472" y="5596"/>
                  <a:pt x="14496" y="5596"/>
                </a:cubicBezTo>
                <a:cubicBezTo>
                  <a:pt x="14545" y="5596"/>
                  <a:pt x="14589" y="5574"/>
                  <a:pt x="14641" y="5549"/>
                </a:cubicBezTo>
                <a:cubicBezTo>
                  <a:pt x="14699" y="5520"/>
                  <a:pt x="14765" y="5487"/>
                  <a:pt x="14846" y="5487"/>
                </a:cubicBezTo>
                <a:cubicBezTo>
                  <a:pt x="14892" y="5487"/>
                  <a:pt x="14937" y="5497"/>
                  <a:pt x="14985" y="5518"/>
                </a:cubicBezTo>
                <a:lnTo>
                  <a:pt x="15035" y="5540"/>
                </a:lnTo>
                <a:cubicBezTo>
                  <a:pt x="15137" y="5585"/>
                  <a:pt x="15204" y="5615"/>
                  <a:pt x="15326" y="5645"/>
                </a:cubicBezTo>
                <a:lnTo>
                  <a:pt x="15361" y="5653"/>
                </a:lnTo>
                <a:cubicBezTo>
                  <a:pt x="15475" y="5680"/>
                  <a:pt x="15575" y="5704"/>
                  <a:pt x="15610" y="5858"/>
                </a:cubicBezTo>
                <a:cubicBezTo>
                  <a:pt x="15649" y="5829"/>
                  <a:pt x="15668" y="5782"/>
                  <a:pt x="15693" y="5716"/>
                </a:cubicBezTo>
                <a:cubicBezTo>
                  <a:pt x="15719" y="5647"/>
                  <a:pt x="15749" y="5568"/>
                  <a:pt x="15823" y="5523"/>
                </a:cubicBezTo>
                <a:cubicBezTo>
                  <a:pt x="15859" y="5501"/>
                  <a:pt x="15892" y="5491"/>
                  <a:pt x="15925" y="5491"/>
                </a:cubicBezTo>
                <a:cubicBezTo>
                  <a:pt x="15986" y="5491"/>
                  <a:pt x="16029" y="5529"/>
                  <a:pt x="16066" y="5563"/>
                </a:cubicBezTo>
                <a:cubicBezTo>
                  <a:pt x="16099" y="5593"/>
                  <a:pt x="16129" y="5620"/>
                  <a:pt x="16173" y="5631"/>
                </a:cubicBezTo>
                <a:cubicBezTo>
                  <a:pt x="16189" y="5635"/>
                  <a:pt x="16205" y="5637"/>
                  <a:pt x="16223" y="5637"/>
                </a:cubicBezTo>
                <a:cubicBezTo>
                  <a:pt x="16265" y="5637"/>
                  <a:pt x="16308" y="5626"/>
                  <a:pt x="16354" y="5615"/>
                </a:cubicBezTo>
                <a:cubicBezTo>
                  <a:pt x="16403" y="5603"/>
                  <a:pt x="16454" y="5590"/>
                  <a:pt x="16508" y="5590"/>
                </a:cubicBezTo>
                <a:cubicBezTo>
                  <a:pt x="16559" y="5590"/>
                  <a:pt x="16605" y="5602"/>
                  <a:pt x="16649" y="5625"/>
                </a:cubicBezTo>
                <a:cubicBezTo>
                  <a:pt x="16746" y="5677"/>
                  <a:pt x="16813" y="5786"/>
                  <a:pt x="16871" y="5882"/>
                </a:cubicBezTo>
                <a:cubicBezTo>
                  <a:pt x="16886" y="5906"/>
                  <a:pt x="16900" y="5930"/>
                  <a:pt x="16915" y="5951"/>
                </a:cubicBezTo>
                <a:cubicBezTo>
                  <a:pt x="17092" y="5784"/>
                  <a:pt x="17273" y="5670"/>
                  <a:pt x="17542" y="5652"/>
                </a:cubicBezTo>
                <a:cubicBezTo>
                  <a:pt x="17667" y="5644"/>
                  <a:pt x="17794" y="5628"/>
                  <a:pt x="17918" y="5614"/>
                </a:cubicBezTo>
                <a:cubicBezTo>
                  <a:pt x="18035" y="5599"/>
                  <a:pt x="18156" y="5585"/>
                  <a:pt x="18275" y="5576"/>
                </a:cubicBezTo>
                <a:cubicBezTo>
                  <a:pt x="18303" y="5574"/>
                  <a:pt x="18361" y="5559"/>
                  <a:pt x="18423" y="5543"/>
                </a:cubicBezTo>
                <a:cubicBezTo>
                  <a:pt x="18524" y="5517"/>
                  <a:pt x="18639" y="5487"/>
                  <a:pt x="18717" y="5487"/>
                </a:cubicBezTo>
                <a:cubicBezTo>
                  <a:pt x="18757" y="5487"/>
                  <a:pt x="18785" y="5494"/>
                  <a:pt x="18806" y="5510"/>
                </a:cubicBezTo>
                <a:cubicBezTo>
                  <a:pt x="18821" y="5520"/>
                  <a:pt x="19302" y="5828"/>
                  <a:pt x="19564" y="5995"/>
                </a:cubicBezTo>
                <a:lnTo>
                  <a:pt x="19913" y="6021"/>
                </a:lnTo>
                <a:lnTo>
                  <a:pt x="19913" y="6112"/>
                </a:lnTo>
                <a:lnTo>
                  <a:pt x="20574" y="6223"/>
                </a:lnTo>
                <a:lnTo>
                  <a:pt x="20574" y="7275"/>
                </a:lnTo>
                <a:lnTo>
                  <a:pt x="20826" y="7263"/>
                </a:lnTo>
                <a:lnTo>
                  <a:pt x="20696" y="7357"/>
                </a:lnTo>
                <a:cubicBezTo>
                  <a:pt x="20696" y="7498"/>
                  <a:pt x="20694" y="7640"/>
                  <a:pt x="20691" y="7782"/>
                </a:cubicBezTo>
                <a:cubicBezTo>
                  <a:pt x="20687" y="8044"/>
                  <a:pt x="20682" y="8315"/>
                  <a:pt x="20692" y="8579"/>
                </a:cubicBezTo>
                <a:cubicBezTo>
                  <a:pt x="20695" y="8655"/>
                  <a:pt x="20686" y="8747"/>
                  <a:pt x="20677" y="8845"/>
                </a:cubicBezTo>
                <a:cubicBezTo>
                  <a:pt x="20664" y="8988"/>
                  <a:pt x="20648" y="9151"/>
                  <a:pt x="20676" y="9249"/>
                </a:cubicBezTo>
                <a:cubicBezTo>
                  <a:pt x="20701" y="9337"/>
                  <a:pt x="20784" y="9407"/>
                  <a:pt x="20871" y="9481"/>
                </a:cubicBezTo>
                <a:cubicBezTo>
                  <a:pt x="20983" y="9576"/>
                  <a:pt x="21099" y="9674"/>
                  <a:pt x="21118" y="9828"/>
                </a:cubicBezTo>
                <a:cubicBezTo>
                  <a:pt x="21127" y="9908"/>
                  <a:pt x="21123" y="9970"/>
                  <a:pt x="21119" y="10019"/>
                </a:cubicBezTo>
                <a:cubicBezTo>
                  <a:pt x="21113" y="10103"/>
                  <a:pt x="21109" y="10154"/>
                  <a:pt x="21171" y="10246"/>
                </a:cubicBezTo>
                <a:cubicBezTo>
                  <a:pt x="21203" y="10293"/>
                  <a:pt x="21239" y="10335"/>
                  <a:pt x="21277" y="10379"/>
                </a:cubicBezTo>
                <a:cubicBezTo>
                  <a:pt x="21344" y="10457"/>
                  <a:pt x="21413" y="10538"/>
                  <a:pt x="21459" y="10652"/>
                </a:cubicBezTo>
                <a:cubicBezTo>
                  <a:pt x="21582" y="10957"/>
                  <a:pt x="21600" y="11338"/>
                  <a:pt x="21509" y="11698"/>
                </a:cubicBezTo>
                <a:cubicBezTo>
                  <a:pt x="21476" y="11828"/>
                  <a:pt x="21449" y="11968"/>
                  <a:pt x="21423" y="12103"/>
                </a:cubicBezTo>
                <a:cubicBezTo>
                  <a:pt x="21387" y="12291"/>
                  <a:pt x="21350" y="12486"/>
                  <a:pt x="21295" y="12664"/>
                </a:cubicBezTo>
                <a:cubicBezTo>
                  <a:pt x="21268" y="12752"/>
                  <a:pt x="21233" y="12833"/>
                  <a:pt x="21199" y="12911"/>
                </a:cubicBezTo>
                <a:cubicBezTo>
                  <a:pt x="21159" y="13002"/>
                  <a:pt x="21122" y="13088"/>
                  <a:pt x="21095" y="13186"/>
                </a:cubicBezTo>
                <a:cubicBezTo>
                  <a:pt x="21023" y="13454"/>
                  <a:pt x="21078" y="13697"/>
                  <a:pt x="21264" y="13928"/>
                </a:cubicBezTo>
                <a:lnTo>
                  <a:pt x="21325" y="14004"/>
                </a:lnTo>
                <a:lnTo>
                  <a:pt x="21230" y="14013"/>
                </a:lnTo>
                <a:cubicBezTo>
                  <a:pt x="21100" y="14027"/>
                  <a:pt x="20981" y="14036"/>
                  <a:pt x="20867" y="14043"/>
                </a:cubicBezTo>
                <a:cubicBezTo>
                  <a:pt x="20824" y="14045"/>
                  <a:pt x="20780" y="14046"/>
                  <a:pt x="20736" y="14046"/>
                </a:cubicBezTo>
                <a:cubicBezTo>
                  <a:pt x="20644" y="14046"/>
                  <a:pt x="20551" y="14042"/>
                  <a:pt x="20458" y="14037"/>
                </a:cubicBezTo>
                <a:cubicBezTo>
                  <a:pt x="20420" y="14036"/>
                  <a:pt x="20382" y="14034"/>
                  <a:pt x="20345" y="14032"/>
                </a:cubicBezTo>
                <a:cubicBezTo>
                  <a:pt x="20353" y="14166"/>
                  <a:pt x="20343" y="14293"/>
                  <a:pt x="20258" y="14334"/>
                </a:cubicBezTo>
                <a:cubicBezTo>
                  <a:pt x="20245" y="14340"/>
                  <a:pt x="20230" y="14344"/>
                  <a:pt x="20214" y="14344"/>
                </a:cubicBezTo>
                <a:cubicBezTo>
                  <a:pt x="20172" y="14344"/>
                  <a:pt x="20131" y="14320"/>
                  <a:pt x="20092" y="14297"/>
                </a:cubicBezTo>
                <a:cubicBezTo>
                  <a:pt x="20064" y="14281"/>
                  <a:pt x="20033" y="14262"/>
                  <a:pt x="20014" y="14262"/>
                </a:cubicBezTo>
                <a:lnTo>
                  <a:pt x="20014" y="14262"/>
                </a:lnTo>
                <a:cubicBezTo>
                  <a:pt x="19986" y="14262"/>
                  <a:pt x="19956" y="14278"/>
                  <a:pt x="19923" y="14294"/>
                </a:cubicBezTo>
                <a:cubicBezTo>
                  <a:pt x="19883" y="14314"/>
                  <a:pt x="19843" y="14335"/>
                  <a:pt x="19797" y="14335"/>
                </a:cubicBezTo>
                <a:cubicBezTo>
                  <a:pt x="19760" y="14335"/>
                  <a:pt x="19725" y="14321"/>
                  <a:pt x="19696" y="14292"/>
                </a:cubicBezTo>
                <a:cubicBezTo>
                  <a:pt x="19627" y="14227"/>
                  <a:pt x="19642" y="14086"/>
                  <a:pt x="19665" y="13946"/>
                </a:cubicBezTo>
                <a:cubicBezTo>
                  <a:pt x="19646" y="13943"/>
                  <a:pt x="19630" y="13942"/>
                  <a:pt x="19615" y="13942"/>
                </a:cubicBezTo>
                <a:cubicBezTo>
                  <a:pt x="19549" y="13942"/>
                  <a:pt x="19542" y="13963"/>
                  <a:pt x="19539" y="14068"/>
                </a:cubicBezTo>
                <a:cubicBezTo>
                  <a:pt x="19536" y="14156"/>
                  <a:pt x="19532" y="14276"/>
                  <a:pt x="19411" y="14328"/>
                </a:cubicBezTo>
                <a:lnTo>
                  <a:pt x="19372" y="14231"/>
                </a:lnTo>
                <a:cubicBezTo>
                  <a:pt x="19359" y="14237"/>
                  <a:pt x="19352" y="14258"/>
                  <a:pt x="19356" y="14269"/>
                </a:cubicBezTo>
                <a:cubicBezTo>
                  <a:pt x="19350" y="14254"/>
                  <a:pt x="19321" y="14227"/>
                  <a:pt x="19289" y="14202"/>
                </a:cubicBezTo>
                <a:cubicBezTo>
                  <a:pt x="19365" y="14366"/>
                  <a:pt x="19572" y="14538"/>
                  <a:pt x="19759" y="14538"/>
                </a:cubicBezTo>
                <a:cubicBezTo>
                  <a:pt x="19781" y="14538"/>
                  <a:pt x="19802" y="14536"/>
                  <a:pt x="19821" y="14531"/>
                </a:cubicBezTo>
                <a:lnTo>
                  <a:pt x="19915" y="14508"/>
                </a:lnTo>
                <a:lnTo>
                  <a:pt x="19879" y="14601"/>
                </a:lnTo>
                <a:cubicBezTo>
                  <a:pt x="19797" y="14816"/>
                  <a:pt x="19651" y="14847"/>
                  <a:pt x="19498" y="14879"/>
                </a:cubicBezTo>
                <a:cubicBezTo>
                  <a:pt x="19466" y="14886"/>
                  <a:pt x="19433" y="14893"/>
                  <a:pt x="19399" y="14902"/>
                </a:cubicBezTo>
                <a:cubicBezTo>
                  <a:pt x="19096" y="14980"/>
                  <a:pt x="18805" y="15249"/>
                  <a:pt x="18523" y="15509"/>
                </a:cubicBezTo>
                <a:cubicBezTo>
                  <a:pt x="18166" y="15838"/>
                  <a:pt x="17797" y="16178"/>
                  <a:pt x="17373" y="16178"/>
                </a:cubicBezTo>
                <a:cubicBezTo>
                  <a:pt x="17373" y="16178"/>
                  <a:pt x="17373" y="16178"/>
                  <a:pt x="17373" y="16178"/>
                </a:cubicBezTo>
                <a:cubicBezTo>
                  <a:pt x="17335" y="16178"/>
                  <a:pt x="17296" y="16176"/>
                  <a:pt x="17258" y="16170"/>
                </a:cubicBezTo>
                <a:lnTo>
                  <a:pt x="17240" y="16167"/>
                </a:lnTo>
                <a:lnTo>
                  <a:pt x="17228" y="16154"/>
                </a:lnTo>
                <a:cubicBezTo>
                  <a:pt x="17179" y="16100"/>
                  <a:pt x="17080" y="16068"/>
                  <a:pt x="16962" y="16068"/>
                </a:cubicBezTo>
                <a:cubicBezTo>
                  <a:pt x="16882" y="16068"/>
                  <a:pt x="16802" y="16084"/>
                  <a:pt x="16747" y="16110"/>
                </a:cubicBezTo>
                <a:cubicBezTo>
                  <a:pt x="16662" y="16152"/>
                  <a:pt x="16654" y="16174"/>
                  <a:pt x="16654" y="16175"/>
                </a:cubicBezTo>
                <a:cubicBezTo>
                  <a:pt x="16658" y="16185"/>
                  <a:pt x="16695" y="16214"/>
                  <a:pt x="16717" y="16232"/>
                </a:cubicBezTo>
                <a:cubicBezTo>
                  <a:pt x="16751" y="16258"/>
                  <a:pt x="16790" y="16288"/>
                  <a:pt x="16816" y="16326"/>
                </a:cubicBezTo>
                <a:cubicBezTo>
                  <a:pt x="16859" y="16388"/>
                  <a:pt x="16868" y="16472"/>
                  <a:pt x="16841" y="16557"/>
                </a:cubicBezTo>
                <a:cubicBezTo>
                  <a:pt x="16809" y="16660"/>
                  <a:pt x="16733" y="16742"/>
                  <a:pt x="16644" y="16772"/>
                </a:cubicBezTo>
                <a:cubicBezTo>
                  <a:pt x="16604" y="16785"/>
                  <a:pt x="16569" y="16792"/>
                  <a:pt x="16535" y="16792"/>
                </a:cubicBezTo>
                <a:cubicBezTo>
                  <a:pt x="16478" y="16792"/>
                  <a:pt x="16437" y="16773"/>
                  <a:pt x="16404" y="16759"/>
                </a:cubicBezTo>
                <a:cubicBezTo>
                  <a:pt x="16377" y="16747"/>
                  <a:pt x="16356" y="16738"/>
                  <a:pt x="16331" y="16738"/>
                </a:cubicBezTo>
                <a:cubicBezTo>
                  <a:pt x="16300" y="16738"/>
                  <a:pt x="16262" y="16752"/>
                  <a:pt x="16214" y="16783"/>
                </a:cubicBezTo>
                <a:cubicBezTo>
                  <a:pt x="15791" y="17052"/>
                  <a:pt x="15601" y="17568"/>
                  <a:pt x="15428" y="18117"/>
                </a:cubicBezTo>
                <a:cubicBezTo>
                  <a:pt x="15393" y="18229"/>
                  <a:pt x="15352" y="18348"/>
                  <a:pt x="15308" y="18471"/>
                </a:cubicBezTo>
                <a:cubicBezTo>
                  <a:pt x="15159" y="18896"/>
                  <a:pt x="14990" y="19377"/>
                  <a:pt x="15030" y="19776"/>
                </a:cubicBezTo>
                <a:cubicBezTo>
                  <a:pt x="15062" y="20093"/>
                  <a:pt x="15218" y="20385"/>
                  <a:pt x="15370" y="20667"/>
                </a:cubicBezTo>
                <a:cubicBezTo>
                  <a:pt x="15439" y="20794"/>
                  <a:pt x="15510" y="20926"/>
                  <a:pt x="15568" y="21058"/>
                </a:cubicBezTo>
                <a:cubicBezTo>
                  <a:pt x="15639" y="21221"/>
                  <a:pt x="15650" y="21337"/>
                  <a:pt x="15602" y="21424"/>
                </a:cubicBezTo>
                <a:cubicBezTo>
                  <a:pt x="15538" y="21539"/>
                  <a:pt x="15382" y="21576"/>
                  <a:pt x="15168" y="21598"/>
                </a:cubicBezTo>
                <a:cubicBezTo>
                  <a:pt x="15151" y="21599"/>
                  <a:pt x="15135" y="21600"/>
                  <a:pt x="15119" y="21600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02" name="Shape"/>
          <p:cNvSpPr/>
          <p:nvPr/>
        </p:nvSpPr>
        <p:spPr>
          <a:xfrm>
            <a:off x="11064926" y="8695268"/>
            <a:ext cx="3094232" cy="1559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extrusionOk="0">
                <a:moveTo>
                  <a:pt x="20956" y="21513"/>
                </a:moveTo>
                <a:lnTo>
                  <a:pt x="20939" y="21492"/>
                </a:lnTo>
                <a:cubicBezTo>
                  <a:pt x="20479" y="20930"/>
                  <a:pt x="19706" y="19984"/>
                  <a:pt x="19693" y="19965"/>
                </a:cubicBezTo>
                <a:lnTo>
                  <a:pt x="19693" y="19965"/>
                </a:lnTo>
                <a:cubicBezTo>
                  <a:pt x="19693" y="19965"/>
                  <a:pt x="19680" y="19954"/>
                  <a:pt x="19643" y="19954"/>
                </a:cubicBezTo>
                <a:cubicBezTo>
                  <a:pt x="19537" y="19954"/>
                  <a:pt x="19355" y="20044"/>
                  <a:pt x="19208" y="20117"/>
                </a:cubicBezTo>
                <a:cubicBezTo>
                  <a:pt x="19097" y="20172"/>
                  <a:pt x="19001" y="20220"/>
                  <a:pt x="18942" y="20228"/>
                </a:cubicBezTo>
                <a:cubicBezTo>
                  <a:pt x="18753" y="20254"/>
                  <a:pt x="18560" y="20299"/>
                  <a:pt x="18374" y="20342"/>
                </a:cubicBezTo>
                <a:cubicBezTo>
                  <a:pt x="18173" y="20388"/>
                  <a:pt x="17966" y="20436"/>
                  <a:pt x="17761" y="20462"/>
                </a:cubicBezTo>
                <a:cubicBezTo>
                  <a:pt x="17341" y="20517"/>
                  <a:pt x="17067" y="20885"/>
                  <a:pt x="16784" y="21420"/>
                </a:cubicBezTo>
                <a:lnTo>
                  <a:pt x="16720" y="21541"/>
                </a:lnTo>
                <a:lnTo>
                  <a:pt x="16664" y="21404"/>
                </a:lnTo>
                <a:cubicBezTo>
                  <a:pt x="16618" y="21291"/>
                  <a:pt x="16577" y="21160"/>
                  <a:pt x="16532" y="21022"/>
                </a:cubicBezTo>
                <a:cubicBezTo>
                  <a:pt x="16445" y="20748"/>
                  <a:pt x="16354" y="20465"/>
                  <a:pt x="16238" y="20345"/>
                </a:cubicBezTo>
                <a:cubicBezTo>
                  <a:pt x="16189" y="20295"/>
                  <a:pt x="16140" y="20272"/>
                  <a:pt x="16083" y="20272"/>
                </a:cubicBezTo>
                <a:cubicBezTo>
                  <a:pt x="16016" y="20272"/>
                  <a:pt x="15947" y="20305"/>
                  <a:pt x="15873" y="20340"/>
                </a:cubicBezTo>
                <a:cubicBezTo>
                  <a:pt x="15794" y="20378"/>
                  <a:pt x="15712" y="20416"/>
                  <a:pt x="15625" y="20416"/>
                </a:cubicBezTo>
                <a:cubicBezTo>
                  <a:pt x="15584" y="20416"/>
                  <a:pt x="15545" y="20408"/>
                  <a:pt x="15507" y="20390"/>
                </a:cubicBezTo>
                <a:cubicBezTo>
                  <a:pt x="15397" y="20337"/>
                  <a:pt x="15324" y="20211"/>
                  <a:pt x="15266" y="20110"/>
                </a:cubicBezTo>
                <a:cubicBezTo>
                  <a:pt x="15213" y="20018"/>
                  <a:pt x="15181" y="19966"/>
                  <a:pt x="15144" y="19966"/>
                </a:cubicBezTo>
                <a:cubicBezTo>
                  <a:pt x="15122" y="19966"/>
                  <a:pt x="15094" y="19985"/>
                  <a:pt x="15062" y="20022"/>
                </a:cubicBezTo>
                <a:cubicBezTo>
                  <a:pt x="14992" y="20103"/>
                  <a:pt x="14960" y="20266"/>
                  <a:pt x="14923" y="20454"/>
                </a:cubicBezTo>
                <a:cubicBezTo>
                  <a:pt x="14870" y="20722"/>
                  <a:pt x="14804" y="21056"/>
                  <a:pt x="14593" y="21162"/>
                </a:cubicBezTo>
                <a:lnTo>
                  <a:pt x="14500" y="21209"/>
                </a:lnTo>
                <a:lnTo>
                  <a:pt x="14492" y="21020"/>
                </a:lnTo>
                <a:cubicBezTo>
                  <a:pt x="14473" y="20581"/>
                  <a:pt x="14404" y="20550"/>
                  <a:pt x="14201" y="20459"/>
                </a:cubicBezTo>
                <a:lnTo>
                  <a:pt x="14143" y="20433"/>
                </a:lnTo>
                <a:cubicBezTo>
                  <a:pt x="13933" y="20334"/>
                  <a:pt x="13819" y="20237"/>
                  <a:pt x="13647" y="20091"/>
                </a:cubicBezTo>
                <a:lnTo>
                  <a:pt x="13567" y="20023"/>
                </a:lnTo>
                <a:cubicBezTo>
                  <a:pt x="13511" y="19976"/>
                  <a:pt x="13459" y="19953"/>
                  <a:pt x="13407" y="19953"/>
                </a:cubicBezTo>
                <a:cubicBezTo>
                  <a:pt x="13314" y="19953"/>
                  <a:pt x="13232" y="20031"/>
                  <a:pt x="13147" y="20112"/>
                </a:cubicBezTo>
                <a:cubicBezTo>
                  <a:pt x="13055" y="20200"/>
                  <a:pt x="12959" y="20291"/>
                  <a:pt x="12844" y="20291"/>
                </a:cubicBezTo>
                <a:cubicBezTo>
                  <a:pt x="12782" y="20291"/>
                  <a:pt x="12722" y="20265"/>
                  <a:pt x="12660" y="20213"/>
                </a:cubicBezTo>
                <a:cubicBezTo>
                  <a:pt x="12469" y="20051"/>
                  <a:pt x="12356" y="19724"/>
                  <a:pt x="12256" y="19436"/>
                </a:cubicBezTo>
                <a:cubicBezTo>
                  <a:pt x="12146" y="19121"/>
                  <a:pt x="12052" y="18849"/>
                  <a:pt x="11882" y="18790"/>
                </a:cubicBezTo>
                <a:cubicBezTo>
                  <a:pt x="11865" y="18784"/>
                  <a:pt x="11849" y="18781"/>
                  <a:pt x="11833" y="18781"/>
                </a:cubicBezTo>
                <a:cubicBezTo>
                  <a:pt x="11756" y="18781"/>
                  <a:pt x="11684" y="18843"/>
                  <a:pt x="11607" y="18908"/>
                </a:cubicBezTo>
                <a:cubicBezTo>
                  <a:pt x="11523" y="18978"/>
                  <a:pt x="11437" y="19051"/>
                  <a:pt x="11337" y="19051"/>
                </a:cubicBezTo>
                <a:cubicBezTo>
                  <a:pt x="11162" y="19047"/>
                  <a:pt x="11085" y="18910"/>
                  <a:pt x="11016" y="18788"/>
                </a:cubicBezTo>
                <a:cubicBezTo>
                  <a:pt x="10973" y="18712"/>
                  <a:pt x="10933" y="18641"/>
                  <a:pt x="10865" y="18593"/>
                </a:cubicBezTo>
                <a:cubicBezTo>
                  <a:pt x="10758" y="18516"/>
                  <a:pt x="10609" y="18500"/>
                  <a:pt x="10465" y="18483"/>
                </a:cubicBezTo>
                <a:cubicBezTo>
                  <a:pt x="10356" y="18471"/>
                  <a:pt x="10243" y="18459"/>
                  <a:pt x="10146" y="18420"/>
                </a:cubicBezTo>
                <a:cubicBezTo>
                  <a:pt x="10005" y="18363"/>
                  <a:pt x="9868" y="18348"/>
                  <a:pt x="9722" y="18332"/>
                </a:cubicBezTo>
                <a:cubicBezTo>
                  <a:pt x="9633" y="18322"/>
                  <a:pt x="9543" y="18312"/>
                  <a:pt x="9450" y="18293"/>
                </a:cubicBezTo>
                <a:lnTo>
                  <a:pt x="9384" y="18279"/>
                </a:lnTo>
                <a:lnTo>
                  <a:pt x="9378" y="18148"/>
                </a:lnTo>
                <a:cubicBezTo>
                  <a:pt x="9353" y="17612"/>
                  <a:pt x="9186" y="16956"/>
                  <a:pt x="8961" y="16671"/>
                </a:cubicBezTo>
                <a:cubicBezTo>
                  <a:pt x="8881" y="16927"/>
                  <a:pt x="8663" y="17172"/>
                  <a:pt x="8648" y="17181"/>
                </a:cubicBezTo>
                <a:cubicBezTo>
                  <a:pt x="8609" y="17206"/>
                  <a:pt x="8558" y="17219"/>
                  <a:pt x="8499" y="17219"/>
                </a:cubicBezTo>
                <a:cubicBezTo>
                  <a:pt x="8373" y="17219"/>
                  <a:pt x="8190" y="17154"/>
                  <a:pt x="8086" y="17028"/>
                </a:cubicBezTo>
                <a:cubicBezTo>
                  <a:pt x="7937" y="16845"/>
                  <a:pt x="7824" y="16472"/>
                  <a:pt x="7725" y="16142"/>
                </a:cubicBezTo>
                <a:cubicBezTo>
                  <a:pt x="7694" y="16040"/>
                  <a:pt x="7665" y="15940"/>
                  <a:pt x="7635" y="15853"/>
                </a:cubicBezTo>
                <a:lnTo>
                  <a:pt x="7295" y="15853"/>
                </a:lnTo>
                <a:lnTo>
                  <a:pt x="7551" y="3759"/>
                </a:lnTo>
                <a:lnTo>
                  <a:pt x="0" y="3053"/>
                </a:lnTo>
                <a:lnTo>
                  <a:pt x="116" y="0"/>
                </a:lnTo>
                <a:lnTo>
                  <a:pt x="10167" y="867"/>
                </a:lnTo>
                <a:lnTo>
                  <a:pt x="20907" y="739"/>
                </a:lnTo>
                <a:lnTo>
                  <a:pt x="20977" y="778"/>
                </a:lnTo>
                <a:lnTo>
                  <a:pt x="20988" y="906"/>
                </a:lnTo>
                <a:lnTo>
                  <a:pt x="20991" y="3790"/>
                </a:lnTo>
                <a:lnTo>
                  <a:pt x="20987" y="3793"/>
                </a:lnTo>
                <a:cubicBezTo>
                  <a:pt x="21074" y="4775"/>
                  <a:pt x="21600" y="10790"/>
                  <a:pt x="21596" y="12165"/>
                </a:cubicBezTo>
                <a:lnTo>
                  <a:pt x="21568" y="21600"/>
                </a:lnTo>
                <a:cubicBezTo>
                  <a:pt x="21568" y="21600"/>
                  <a:pt x="20956" y="21513"/>
                  <a:pt x="20956" y="21513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03" name="Shape"/>
          <p:cNvSpPr/>
          <p:nvPr/>
        </p:nvSpPr>
        <p:spPr>
          <a:xfrm>
            <a:off x="11018373" y="3366863"/>
            <a:ext cx="2339893" cy="14675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0" h="21600" extrusionOk="0">
                <a:moveTo>
                  <a:pt x="20941" y="21600"/>
                </a:moveTo>
                <a:cubicBezTo>
                  <a:pt x="17962" y="21600"/>
                  <a:pt x="291" y="20326"/>
                  <a:pt x="112" y="20313"/>
                </a:cubicBezTo>
                <a:lnTo>
                  <a:pt x="0" y="20305"/>
                </a:lnTo>
                <a:lnTo>
                  <a:pt x="1211" y="0"/>
                </a:lnTo>
                <a:lnTo>
                  <a:pt x="1316" y="13"/>
                </a:lnTo>
                <a:cubicBezTo>
                  <a:pt x="1790" y="71"/>
                  <a:pt x="2265" y="126"/>
                  <a:pt x="2740" y="174"/>
                </a:cubicBezTo>
                <a:cubicBezTo>
                  <a:pt x="9099" y="825"/>
                  <a:pt x="15391" y="1015"/>
                  <a:pt x="19551" y="1059"/>
                </a:cubicBezTo>
                <a:lnTo>
                  <a:pt x="19629" y="1060"/>
                </a:lnTo>
                <a:lnTo>
                  <a:pt x="19652" y="1180"/>
                </a:lnTo>
                <a:cubicBezTo>
                  <a:pt x="19680" y="1325"/>
                  <a:pt x="19709" y="1470"/>
                  <a:pt x="19739" y="1614"/>
                </a:cubicBezTo>
                <a:cubicBezTo>
                  <a:pt x="19885" y="2332"/>
                  <a:pt x="20036" y="3074"/>
                  <a:pt x="19989" y="3935"/>
                </a:cubicBezTo>
                <a:cubicBezTo>
                  <a:pt x="19933" y="4939"/>
                  <a:pt x="19878" y="6436"/>
                  <a:pt x="20041" y="7828"/>
                </a:cubicBezTo>
                <a:cubicBezTo>
                  <a:pt x="20099" y="8318"/>
                  <a:pt x="20215" y="8770"/>
                  <a:pt x="20338" y="9248"/>
                </a:cubicBezTo>
                <a:cubicBezTo>
                  <a:pt x="20468" y="9752"/>
                  <a:pt x="20602" y="10273"/>
                  <a:pt x="20659" y="10837"/>
                </a:cubicBezTo>
                <a:cubicBezTo>
                  <a:pt x="20730" y="11538"/>
                  <a:pt x="20736" y="12275"/>
                  <a:pt x="20741" y="12988"/>
                </a:cubicBezTo>
                <a:cubicBezTo>
                  <a:pt x="20744" y="13435"/>
                  <a:pt x="20747" y="13898"/>
                  <a:pt x="20767" y="14338"/>
                </a:cubicBezTo>
                <a:cubicBezTo>
                  <a:pt x="20838" y="15912"/>
                  <a:pt x="20870" y="16431"/>
                  <a:pt x="21125" y="17913"/>
                </a:cubicBezTo>
                <a:cubicBezTo>
                  <a:pt x="21159" y="18110"/>
                  <a:pt x="21205" y="18293"/>
                  <a:pt x="21254" y="18487"/>
                </a:cubicBezTo>
                <a:cubicBezTo>
                  <a:pt x="21416" y="19136"/>
                  <a:pt x="21600" y="19870"/>
                  <a:pt x="21435" y="21441"/>
                </a:cubicBezTo>
                <a:lnTo>
                  <a:pt x="21422" y="21568"/>
                </a:lnTo>
                <a:lnTo>
                  <a:pt x="21342" y="21582"/>
                </a:lnTo>
                <a:cubicBezTo>
                  <a:pt x="21276" y="21594"/>
                  <a:pt x="21145" y="21600"/>
                  <a:pt x="20941" y="21600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04" name="Shape"/>
          <p:cNvSpPr/>
          <p:nvPr/>
        </p:nvSpPr>
        <p:spPr>
          <a:xfrm>
            <a:off x="10832156" y="6019431"/>
            <a:ext cx="2964185" cy="1420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819" y="21600"/>
                </a:moveTo>
                <a:lnTo>
                  <a:pt x="4998" y="14564"/>
                </a:lnTo>
                <a:lnTo>
                  <a:pt x="0" y="13606"/>
                </a:lnTo>
                <a:lnTo>
                  <a:pt x="581" y="0"/>
                </a:lnTo>
                <a:lnTo>
                  <a:pt x="14055" y="1328"/>
                </a:lnTo>
                <a:lnTo>
                  <a:pt x="14958" y="2841"/>
                </a:lnTo>
                <a:cubicBezTo>
                  <a:pt x="15192" y="2367"/>
                  <a:pt x="15533" y="2128"/>
                  <a:pt x="15974" y="2128"/>
                </a:cubicBezTo>
                <a:cubicBezTo>
                  <a:pt x="16423" y="2128"/>
                  <a:pt x="16976" y="2393"/>
                  <a:pt x="17453" y="2837"/>
                </a:cubicBezTo>
                <a:cubicBezTo>
                  <a:pt x="17748" y="3111"/>
                  <a:pt x="17928" y="3434"/>
                  <a:pt x="18139" y="3899"/>
                </a:cubicBezTo>
                <a:cubicBezTo>
                  <a:pt x="18372" y="4411"/>
                  <a:pt x="18493" y="4518"/>
                  <a:pt x="18553" y="4518"/>
                </a:cubicBezTo>
                <a:cubicBezTo>
                  <a:pt x="18579" y="4518"/>
                  <a:pt x="18598" y="4498"/>
                  <a:pt x="18619" y="4452"/>
                </a:cubicBezTo>
                <a:lnTo>
                  <a:pt x="18699" y="4270"/>
                </a:lnTo>
                <a:lnTo>
                  <a:pt x="18756" y="4488"/>
                </a:lnTo>
                <a:cubicBezTo>
                  <a:pt x="18858" y="4885"/>
                  <a:pt x="18882" y="5227"/>
                  <a:pt x="18907" y="5590"/>
                </a:cubicBezTo>
                <a:cubicBezTo>
                  <a:pt x="18919" y="5766"/>
                  <a:pt x="18932" y="5948"/>
                  <a:pt x="18954" y="6149"/>
                </a:cubicBezTo>
                <a:cubicBezTo>
                  <a:pt x="19008" y="6632"/>
                  <a:pt x="19123" y="7015"/>
                  <a:pt x="19245" y="7421"/>
                </a:cubicBezTo>
                <a:cubicBezTo>
                  <a:pt x="19343" y="7746"/>
                  <a:pt x="19443" y="8081"/>
                  <a:pt x="19513" y="8476"/>
                </a:cubicBezTo>
                <a:cubicBezTo>
                  <a:pt x="19587" y="8901"/>
                  <a:pt x="19614" y="9330"/>
                  <a:pt x="19639" y="9744"/>
                </a:cubicBezTo>
                <a:cubicBezTo>
                  <a:pt x="19671" y="10259"/>
                  <a:pt x="19701" y="10745"/>
                  <a:pt x="19817" y="11216"/>
                </a:cubicBezTo>
                <a:cubicBezTo>
                  <a:pt x="19991" y="11919"/>
                  <a:pt x="20066" y="12682"/>
                  <a:pt x="20137" y="13420"/>
                </a:cubicBezTo>
                <a:cubicBezTo>
                  <a:pt x="20177" y="13832"/>
                  <a:pt x="20219" y="14259"/>
                  <a:pt x="20277" y="14664"/>
                </a:cubicBezTo>
                <a:cubicBezTo>
                  <a:pt x="20334" y="15066"/>
                  <a:pt x="20331" y="15485"/>
                  <a:pt x="20327" y="15891"/>
                </a:cubicBezTo>
                <a:cubicBezTo>
                  <a:pt x="20322" y="16504"/>
                  <a:pt x="20317" y="17083"/>
                  <a:pt x="20527" y="17510"/>
                </a:cubicBezTo>
                <a:lnTo>
                  <a:pt x="20551" y="17559"/>
                </a:lnTo>
                <a:cubicBezTo>
                  <a:pt x="20551" y="17559"/>
                  <a:pt x="21128" y="19724"/>
                  <a:pt x="21134" y="19746"/>
                </a:cubicBezTo>
                <a:cubicBezTo>
                  <a:pt x="21183" y="19930"/>
                  <a:pt x="21230" y="20145"/>
                  <a:pt x="21279" y="20372"/>
                </a:cubicBezTo>
                <a:cubicBezTo>
                  <a:pt x="21350" y="20701"/>
                  <a:pt x="21424" y="21042"/>
                  <a:pt x="21513" y="21326"/>
                </a:cubicBezTo>
                <a:lnTo>
                  <a:pt x="21600" y="21600"/>
                </a:lnTo>
                <a:cubicBezTo>
                  <a:pt x="21600" y="21600"/>
                  <a:pt x="4819" y="21600"/>
                  <a:pt x="4819" y="21600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05" name="Shape"/>
          <p:cNvSpPr/>
          <p:nvPr/>
        </p:nvSpPr>
        <p:spPr>
          <a:xfrm>
            <a:off x="13625380" y="7113037"/>
            <a:ext cx="2378900" cy="2037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55" y="19753"/>
                </a:moveTo>
                <a:lnTo>
                  <a:pt x="18288" y="19211"/>
                </a:lnTo>
                <a:lnTo>
                  <a:pt x="3867" y="19844"/>
                </a:lnTo>
                <a:lnTo>
                  <a:pt x="3866" y="19717"/>
                </a:lnTo>
                <a:cubicBezTo>
                  <a:pt x="3865" y="19618"/>
                  <a:pt x="3864" y="19244"/>
                  <a:pt x="3864" y="18689"/>
                </a:cubicBezTo>
                <a:cubicBezTo>
                  <a:pt x="3860" y="16010"/>
                  <a:pt x="3850" y="8897"/>
                  <a:pt x="3768" y="8152"/>
                </a:cubicBezTo>
                <a:cubicBezTo>
                  <a:pt x="3707" y="7613"/>
                  <a:pt x="3590" y="7528"/>
                  <a:pt x="3154" y="7425"/>
                </a:cubicBezTo>
                <a:lnTo>
                  <a:pt x="3111" y="7415"/>
                </a:lnTo>
                <a:lnTo>
                  <a:pt x="3087" y="7372"/>
                </a:lnTo>
                <a:cubicBezTo>
                  <a:pt x="3045" y="7298"/>
                  <a:pt x="2992" y="7210"/>
                  <a:pt x="2934" y="7114"/>
                </a:cubicBezTo>
                <a:cubicBezTo>
                  <a:pt x="2659" y="6662"/>
                  <a:pt x="2283" y="6042"/>
                  <a:pt x="2306" y="5584"/>
                </a:cubicBezTo>
                <a:cubicBezTo>
                  <a:pt x="2317" y="5368"/>
                  <a:pt x="2431" y="5160"/>
                  <a:pt x="2542" y="4960"/>
                </a:cubicBezTo>
                <a:cubicBezTo>
                  <a:pt x="2686" y="4697"/>
                  <a:pt x="2822" y="4449"/>
                  <a:pt x="2726" y="4219"/>
                </a:cubicBezTo>
                <a:cubicBezTo>
                  <a:pt x="2646" y="4027"/>
                  <a:pt x="2402" y="4002"/>
                  <a:pt x="2144" y="3975"/>
                </a:cubicBezTo>
                <a:cubicBezTo>
                  <a:pt x="1934" y="3953"/>
                  <a:pt x="1736" y="3933"/>
                  <a:pt x="1595" y="3820"/>
                </a:cubicBezTo>
                <a:cubicBezTo>
                  <a:pt x="1308" y="3593"/>
                  <a:pt x="1131" y="3136"/>
                  <a:pt x="975" y="2732"/>
                </a:cubicBezTo>
                <a:cubicBezTo>
                  <a:pt x="915" y="2578"/>
                  <a:pt x="859" y="2433"/>
                  <a:pt x="802" y="2314"/>
                </a:cubicBezTo>
                <a:cubicBezTo>
                  <a:pt x="786" y="2280"/>
                  <a:pt x="0" y="630"/>
                  <a:pt x="0" y="630"/>
                </a:cubicBezTo>
                <a:lnTo>
                  <a:pt x="12415" y="0"/>
                </a:lnTo>
                <a:lnTo>
                  <a:pt x="13541" y="1324"/>
                </a:lnTo>
                <a:lnTo>
                  <a:pt x="13196" y="3099"/>
                </a:lnTo>
                <a:lnTo>
                  <a:pt x="14539" y="5196"/>
                </a:lnTo>
                <a:lnTo>
                  <a:pt x="15925" y="6402"/>
                </a:lnTo>
                <a:cubicBezTo>
                  <a:pt x="15925" y="6402"/>
                  <a:pt x="16201" y="7470"/>
                  <a:pt x="16295" y="7831"/>
                </a:cubicBezTo>
                <a:cubicBezTo>
                  <a:pt x="16573" y="7711"/>
                  <a:pt x="17082" y="7645"/>
                  <a:pt x="17089" y="7645"/>
                </a:cubicBezTo>
                <a:cubicBezTo>
                  <a:pt x="17321" y="7670"/>
                  <a:pt x="17501" y="7790"/>
                  <a:pt x="17626" y="7994"/>
                </a:cubicBezTo>
                <a:cubicBezTo>
                  <a:pt x="17856" y="8372"/>
                  <a:pt x="17846" y="8935"/>
                  <a:pt x="17768" y="9302"/>
                </a:cubicBezTo>
                <a:cubicBezTo>
                  <a:pt x="17682" y="9709"/>
                  <a:pt x="17485" y="10107"/>
                  <a:pt x="17295" y="10493"/>
                </a:cubicBezTo>
                <a:cubicBezTo>
                  <a:pt x="17243" y="10598"/>
                  <a:pt x="17192" y="10702"/>
                  <a:pt x="17144" y="10803"/>
                </a:cubicBezTo>
                <a:cubicBezTo>
                  <a:pt x="17026" y="11056"/>
                  <a:pt x="17555" y="11393"/>
                  <a:pt x="17941" y="11640"/>
                </a:cubicBezTo>
                <a:cubicBezTo>
                  <a:pt x="18366" y="11910"/>
                  <a:pt x="18606" y="12074"/>
                  <a:pt x="18617" y="12288"/>
                </a:cubicBezTo>
                <a:cubicBezTo>
                  <a:pt x="18619" y="12317"/>
                  <a:pt x="18619" y="12346"/>
                  <a:pt x="18619" y="12376"/>
                </a:cubicBezTo>
                <a:cubicBezTo>
                  <a:pt x="18622" y="12376"/>
                  <a:pt x="18624" y="12376"/>
                  <a:pt x="18626" y="12376"/>
                </a:cubicBezTo>
                <a:cubicBezTo>
                  <a:pt x="18758" y="12376"/>
                  <a:pt x="18935" y="12437"/>
                  <a:pt x="19074" y="12490"/>
                </a:cubicBezTo>
                <a:lnTo>
                  <a:pt x="19096" y="12498"/>
                </a:lnTo>
                <a:cubicBezTo>
                  <a:pt x="19410" y="12613"/>
                  <a:pt x="19521" y="12729"/>
                  <a:pt x="19734" y="13008"/>
                </a:cubicBezTo>
                <a:cubicBezTo>
                  <a:pt x="20109" y="13496"/>
                  <a:pt x="20607" y="14232"/>
                  <a:pt x="20608" y="14986"/>
                </a:cubicBezTo>
                <a:cubicBezTo>
                  <a:pt x="20608" y="15059"/>
                  <a:pt x="20606" y="15132"/>
                  <a:pt x="20604" y="15205"/>
                </a:cubicBezTo>
                <a:cubicBezTo>
                  <a:pt x="20597" y="15443"/>
                  <a:pt x="20590" y="15668"/>
                  <a:pt x="20676" y="15872"/>
                </a:cubicBezTo>
                <a:cubicBezTo>
                  <a:pt x="20685" y="15890"/>
                  <a:pt x="20718" y="15929"/>
                  <a:pt x="20756" y="15978"/>
                </a:cubicBezTo>
                <a:cubicBezTo>
                  <a:pt x="20827" y="16067"/>
                  <a:pt x="20897" y="16155"/>
                  <a:pt x="20947" y="16238"/>
                </a:cubicBezTo>
                <a:lnTo>
                  <a:pt x="21278" y="15809"/>
                </a:lnTo>
                <a:lnTo>
                  <a:pt x="21600" y="16468"/>
                </a:lnTo>
                <a:lnTo>
                  <a:pt x="21600" y="18975"/>
                </a:lnTo>
                <a:cubicBezTo>
                  <a:pt x="21600" y="18975"/>
                  <a:pt x="20609" y="19089"/>
                  <a:pt x="20527" y="19098"/>
                </a:cubicBezTo>
                <a:cubicBezTo>
                  <a:pt x="20476" y="19154"/>
                  <a:pt x="20342" y="19453"/>
                  <a:pt x="20114" y="20961"/>
                </a:cubicBezTo>
                <a:cubicBezTo>
                  <a:pt x="20104" y="21028"/>
                  <a:pt x="20097" y="21078"/>
                  <a:pt x="20092" y="21106"/>
                </a:cubicBezTo>
                <a:cubicBezTo>
                  <a:pt x="20080" y="21180"/>
                  <a:pt x="20071" y="21255"/>
                  <a:pt x="20064" y="21332"/>
                </a:cubicBezTo>
                <a:lnTo>
                  <a:pt x="20054" y="21436"/>
                </a:lnTo>
                <a:lnTo>
                  <a:pt x="17675" y="21600"/>
                </a:lnTo>
                <a:cubicBezTo>
                  <a:pt x="17675" y="21600"/>
                  <a:pt x="18855" y="19753"/>
                  <a:pt x="18855" y="19753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06" name="Shape"/>
          <p:cNvSpPr/>
          <p:nvPr/>
        </p:nvSpPr>
        <p:spPr>
          <a:xfrm>
            <a:off x="11437354" y="7415523"/>
            <a:ext cx="2631570" cy="13714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" y="20867"/>
                </a:moveTo>
                <a:lnTo>
                  <a:pt x="0" y="20796"/>
                </a:lnTo>
                <a:lnTo>
                  <a:pt x="1" y="20677"/>
                </a:lnTo>
                <a:lnTo>
                  <a:pt x="442" y="0"/>
                </a:lnTo>
                <a:lnTo>
                  <a:pt x="19209" y="0"/>
                </a:lnTo>
                <a:lnTo>
                  <a:pt x="19237" y="82"/>
                </a:lnTo>
                <a:cubicBezTo>
                  <a:pt x="19312" y="300"/>
                  <a:pt x="19387" y="456"/>
                  <a:pt x="19467" y="561"/>
                </a:cubicBezTo>
                <a:cubicBezTo>
                  <a:pt x="19554" y="674"/>
                  <a:pt x="19716" y="701"/>
                  <a:pt x="19872" y="728"/>
                </a:cubicBezTo>
                <a:cubicBezTo>
                  <a:pt x="20136" y="772"/>
                  <a:pt x="20435" y="823"/>
                  <a:pt x="20555" y="1297"/>
                </a:cubicBezTo>
                <a:cubicBezTo>
                  <a:pt x="20688" y="1823"/>
                  <a:pt x="20522" y="2317"/>
                  <a:pt x="20376" y="2754"/>
                </a:cubicBezTo>
                <a:cubicBezTo>
                  <a:pt x="20286" y="3025"/>
                  <a:pt x="20200" y="3281"/>
                  <a:pt x="20193" y="3506"/>
                </a:cubicBezTo>
                <a:cubicBezTo>
                  <a:pt x="20176" y="4058"/>
                  <a:pt x="20507" y="4955"/>
                  <a:pt x="20726" y="5548"/>
                </a:cubicBezTo>
                <a:cubicBezTo>
                  <a:pt x="20770" y="5667"/>
                  <a:pt x="20811" y="5777"/>
                  <a:pt x="20846" y="5876"/>
                </a:cubicBezTo>
                <a:cubicBezTo>
                  <a:pt x="21280" y="6054"/>
                  <a:pt x="21449" y="6305"/>
                  <a:pt x="21513" y="7252"/>
                </a:cubicBezTo>
                <a:cubicBezTo>
                  <a:pt x="21576" y="8175"/>
                  <a:pt x="21595" y="15389"/>
                  <a:pt x="21600" y="21278"/>
                </a:cubicBezTo>
                <a:lnTo>
                  <a:pt x="21600" y="21520"/>
                </a:lnTo>
                <a:lnTo>
                  <a:pt x="21479" y="21455"/>
                </a:lnTo>
                <a:lnTo>
                  <a:pt x="8868" y="21600"/>
                </a:lnTo>
                <a:cubicBezTo>
                  <a:pt x="8868" y="21600"/>
                  <a:pt x="73" y="20867"/>
                  <a:pt x="73" y="20867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07" name="Shape"/>
          <p:cNvSpPr/>
          <p:nvPr/>
        </p:nvSpPr>
        <p:spPr>
          <a:xfrm>
            <a:off x="10901988" y="4716416"/>
            <a:ext cx="2499795" cy="1613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327" y="21600"/>
                </a:moveTo>
                <a:cubicBezTo>
                  <a:pt x="21159" y="21600"/>
                  <a:pt x="20963" y="21402"/>
                  <a:pt x="20691" y="20958"/>
                </a:cubicBezTo>
                <a:cubicBezTo>
                  <a:pt x="20452" y="20568"/>
                  <a:pt x="20262" y="20315"/>
                  <a:pt x="19941" y="20093"/>
                </a:cubicBezTo>
                <a:cubicBezTo>
                  <a:pt x="19400" y="19719"/>
                  <a:pt x="18775" y="19496"/>
                  <a:pt x="18269" y="19496"/>
                </a:cubicBezTo>
                <a:cubicBezTo>
                  <a:pt x="17763" y="19496"/>
                  <a:pt x="17386" y="19708"/>
                  <a:pt x="17148" y="20126"/>
                </a:cubicBezTo>
                <a:lnTo>
                  <a:pt x="17085" y="20237"/>
                </a:lnTo>
                <a:lnTo>
                  <a:pt x="15918" y="18787"/>
                </a:lnTo>
                <a:lnTo>
                  <a:pt x="0" y="17621"/>
                </a:lnTo>
                <a:lnTo>
                  <a:pt x="616" y="5630"/>
                </a:lnTo>
                <a:lnTo>
                  <a:pt x="963" y="0"/>
                </a:lnTo>
                <a:lnTo>
                  <a:pt x="1058" y="7"/>
                </a:lnTo>
                <a:cubicBezTo>
                  <a:pt x="1226" y="18"/>
                  <a:pt x="17838" y="1177"/>
                  <a:pt x="20637" y="1177"/>
                </a:cubicBezTo>
                <a:cubicBezTo>
                  <a:pt x="20818" y="1177"/>
                  <a:pt x="20937" y="1172"/>
                  <a:pt x="20991" y="1163"/>
                </a:cubicBezTo>
                <a:lnTo>
                  <a:pt x="21123" y="1140"/>
                </a:lnTo>
                <a:lnTo>
                  <a:pt x="21101" y="1343"/>
                </a:lnTo>
                <a:cubicBezTo>
                  <a:pt x="21090" y="1454"/>
                  <a:pt x="21075" y="1571"/>
                  <a:pt x="21059" y="1693"/>
                </a:cubicBezTo>
                <a:cubicBezTo>
                  <a:pt x="21003" y="2110"/>
                  <a:pt x="20853" y="2330"/>
                  <a:pt x="20722" y="2524"/>
                </a:cubicBezTo>
                <a:cubicBezTo>
                  <a:pt x="20634" y="2653"/>
                  <a:pt x="20552" y="2775"/>
                  <a:pt x="20496" y="2950"/>
                </a:cubicBezTo>
                <a:cubicBezTo>
                  <a:pt x="20294" y="3579"/>
                  <a:pt x="20544" y="3837"/>
                  <a:pt x="20968" y="4206"/>
                </a:cubicBezTo>
                <a:cubicBezTo>
                  <a:pt x="21178" y="4388"/>
                  <a:pt x="21375" y="4559"/>
                  <a:pt x="21473" y="4815"/>
                </a:cubicBezTo>
                <a:cubicBezTo>
                  <a:pt x="21537" y="4983"/>
                  <a:pt x="21563" y="6600"/>
                  <a:pt x="21508" y="14370"/>
                </a:cubicBezTo>
                <a:cubicBezTo>
                  <a:pt x="21503" y="15011"/>
                  <a:pt x="21500" y="15463"/>
                  <a:pt x="21500" y="15610"/>
                </a:cubicBezTo>
                <a:lnTo>
                  <a:pt x="21500" y="15766"/>
                </a:lnTo>
                <a:lnTo>
                  <a:pt x="21036" y="15766"/>
                </a:lnTo>
                <a:lnTo>
                  <a:pt x="21230" y="17103"/>
                </a:lnTo>
                <a:lnTo>
                  <a:pt x="21563" y="17927"/>
                </a:lnTo>
                <a:lnTo>
                  <a:pt x="21547" y="17998"/>
                </a:lnTo>
                <a:cubicBezTo>
                  <a:pt x="21430" y="18534"/>
                  <a:pt x="21174" y="19715"/>
                  <a:pt x="21111" y="20005"/>
                </a:cubicBezTo>
                <a:cubicBezTo>
                  <a:pt x="21184" y="20208"/>
                  <a:pt x="21425" y="20877"/>
                  <a:pt x="21547" y="21204"/>
                </a:cubicBezTo>
                <a:cubicBezTo>
                  <a:pt x="21554" y="21224"/>
                  <a:pt x="21562" y="21245"/>
                  <a:pt x="21569" y="21266"/>
                </a:cubicBezTo>
                <a:lnTo>
                  <a:pt x="21600" y="21362"/>
                </a:lnTo>
                <a:lnTo>
                  <a:pt x="21553" y="21442"/>
                </a:lnTo>
                <a:cubicBezTo>
                  <a:pt x="21490" y="21547"/>
                  <a:pt x="21414" y="21600"/>
                  <a:pt x="21327" y="21600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08" name="Shape"/>
          <p:cNvSpPr/>
          <p:nvPr/>
        </p:nvSpPr>
        <p:spPr>
          <a:xfrm>
            <a:off x="13322780" y="5833287"/>
            <a:ext cx="2166645" cy="1421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extrusionOk="0">
                <a:moveTo>
                  <a:pt x="16580" y="19654"/>
                </a:moveTo>
                <a:lnTo>
                  <a:pt x="3198" y="20540"/>
                </a:lnTo>
                <a:lnTo>
                  <a:pt x="3162" y="20487"/>
                </a:lnTo>
                <a:cubicBezTo>
                  <a:pt x="2803" y="19954"/>
                  <a:pt x="2811" y="19271"/>
                  <a:pt x="2818" y="18610"/>
                </a:cubicBezTo>
                <a:cubicBezTo>
                  <a:pt x="2823" y="18231"/>
                  <a:pt x="2828" y="17840"/>
                  <a:pt x="2759" y="17492"/>
                </a:cubicBezTo>
                <a:cubicBezTo>
                  <a:pt x="2677" y="17071"/>
                  <a:pt x="2619" y="16637"/>
                  <a:pt x="2563" y="16218"/>
                </a:cubicBezTo>
                <a:cubicBezTo>
                  <a:pt x="2464" y="15471"/>
                  <a:pt x="2371" y="14766"/>
                  <a:pt x="2147" y="14107"/>
                </a:cubicBezTo>
                <a:cubicBezTo>
                  <a:pt x="1969" y="13581"/>
                  <a:pt x="1924" y="13042"/>
                  <a:pt x="1880" y="12519"/>
                </a:cubicBezTo>
                <a:cubicBezTo>
                  <a:pt x="1845" y="12106"/>
                  <a:pt x="1812" y="11716"/>
                  <a:pt x="1719" y="11328"/>
                </a:cubicBezTo>
                <a:cubicBezTo>
                  <a:pt x="1633" y="10969"/>
                  <a:pt x="1507" y="10663"/>
                  <a:pt x="1375" y="10340"/>
                </a:cubicBezTo>
                <a:cubicBezTo>
                  <a:pt x="1205" y="9928"/>
                  <a:pt x="1030" y="9501"/>
                  <a:pt x="947" y="8961"/>
                </a:cubicBezTo>
                <a:cubicBezTo>
                  <a:pt x="915" y="8746"/>
                  <a:pt x="897" y="8556"/>
                  <a:pt x="879" y="8373"/>
                </a:cubicBezTo>
                <a:cubicBezTo>
                  <a:pt x="844" y="8011"/>
                  <a:pt x="815" y="7699"/>
                  <a:pt x="677" y="7332"/>
                </a:cubicBezTo>
                <a:cubicBezTo>
                  <a:pt x="510" y="6890"/>
                  <a:pt x="148" y="5898"/>
                  <a:pt x="148" y="5898"/>
                </a:cubicBezTo>
                <a:lnTo>
                  <a:pt x="123" y="5830"/>
                </a:lnTo>
                <a:lnTo>
                  <a:pt x="139" y="5756"/>
                </a:lnTo>
                <a:cubicBezTo>
                  <a:pt x="139" y="5756"/>
                  <a:pt x="478" y="4218"/>
                  <a:pt x="641" y="3482"/>
                </a:cubicBezTo>
                <a:lnTo>
                  <a:pt x="295" y="2637"/>
                </a:lnTo>
                <a:lnTo>
                  <a:pt x="0" y="630"/>
                </a:lnTo>
                <a:lnTo>
                  <a:pt x="708" y="630"/>
                </a:lnTo>
                <a:lnTo>
                  <a:pt x="17679" y="0"/>
                </a:lnTo>
                <a:lnTo>
                  <a:pt x="17696" y="151"/>
                </a:lnTo>
                <a:cubicBezTo>
                  <a:pt x="17703" y="212"/>
                  <a:pt x="17707" y="280"/>
                  <a:pt x="17711" y="349"/>
                </a:cubicBezTo>
                <a:cubicBezTo>
                  <a:pt x="17719" y="488"/>
                  <a:pt x="17728" y="631"/>
                  <a:pt x="17763" y="721"/>
                </a:cubicBezTo>
                <a:cubicBezTo>
                  <a:pt x="17777" y="756"/>
                  <a:pt x="17860" y="806"/>
                  <a:pt x="17900" y="831"/>
                </a:cubicBezTo>
                <a:cubicBezTo>
                  <a:pt x="17982" y="880"/>
                  <a:pt x="18059" y="927"/>
                  <a:pt x="18090" y="1038"/>
                </a:cubicBezTo>
                <a:cubicBezTo>
                  <a:pt x="18180" y="1353"/>
                  <a:pt x="18105" y="1609"/>
                  <a:pt x="18045" y="1815"/>
                </a:cubicBezTo>
                <a:cubicBezTo>
                  <a:pt x="18010" y="1934"/>
                  <a:pt x="17978" y="2047"/>
                  <a:pt x="17973" y="2166"/>
                </a:cubicBezTo>
                <a:cubicBezTo>
                  <a:pt x="17939" y="2985"/>
                  <a:pt x="18170" y="4204"/>
                  <a:pt x="18615" y="4828"/>
                </a:cubicBezTo>
                <a:cubicBezTo>
                  <a:pt x="18752" y="5022"/>
                  <a:pt x="18894" y="5098"/>
                  <a:pt x="19058" y="5186"/>
                </a:cubicBezTo>
                <a:cubicBezTo>
                  <a:pt x="19158" y="5239"/>
                  <a:pt x="19261" y="5294"/>
                  <a:pt x="19370" y="5380"/>
                </a:cubicBezTo>
                <a:cubicBezTo>
                  <a:pt x="19424" y="5421"/>
                  <a:pt x="19506" y="5532"/>
                  <a:pt x="19647" y="5723"/>
                </a:cubicBezTo>
                <a:cubicBezTo>
                  <a:pt x="19748" y="5860"/>
                  <a:pt x="19874" y="6032"/>
                  <a:pt x="19927" y="6079"/>
                </a:cubicBezTo>
                <a:lnTo>
                  <a:pt x="19985" y="6129"/>
                </a:lnTo>
                <a:lnTo>
                  <a:pt x="19985" y="6232"/>
                </a:lnTo>
                <a:cubicBezTo>
                  <a:pt x="19981" y="6825"/>
                  <a:pt x="20181" y="7355"/>
                  <a:pt x="20579" y="7829"/>
                </a:cubicBezTo>
                <a:cubicBezTo>
                  <a:pt x="20689" y="7960"/>
                  <a:pt x="20795" y="8065"/>
                  <a:pt x="20896" y="8167"/>
                </a:cubicBezTo>
                <a:cubicBezTo>
                  <a:pt x="21251" y="8523"/>
                  <a:pt x="21558" y="8830"/>
                  <a:pt x="21583" y="9812"/>
                </a:cubicBezTo>
                <a:cubicBezTo>
                  <a:pt x="21600" y="10458"/>
                  <a:pt x="21447" y="10792"/>
                  <a:pt x="21286" y="11147"/>
                </a:cubicBezTo>
                <a:cubicBezTo>
                  <a:pt x="21227" y="11275"/>
                  <a:pt x="21167" y="11408"/>
                  <a:pt x="21109" y="11565"/>
                </a:cubicBezTo>
                <a:cubicBezTo>
                  <a:pt x="21060" y="11697"/>
                  <a:pt x="21043" y="11862"/>
                  <a:pt x="21025" y="12037"/>
                </a:cubicBezTo>
                <a:cubicBezTo>
                  <a:pt x="21006" y="12232"/>
                  <a:pt x="20985" y="12433"/>
                  <a:pt x="20920" y="12623"/>
                </a:cubicBezTo>
                <a:cubicBezTo>
                  <a:pt x="20679" y="13326"/>
                  <a:pt x="20225" y="13448"/>
                  <a:pt x="19786" y="13567"/>
                </a:cubicBezTo>
                <a:cubicBezTo>
                  <a:pt x="19484" y="13649"/>
                  <a:pt x="19199" y="13726"/>
                  <a:pt x="18994" y="13984"/>
                </a:cubicBezTo>
                <a:cubicBezTo>
                  <a:pt x="18568" y="14519"/>
                  <a:pt x="18709" y="14871"/>
                  <a:pt x="18923" y="15404"/>
                </a:cubicBezTo>
                <a:cubicBezTo>
                  <a:pt x="19055" y="15732"/>
                  <a:pt x="19205" y="16105"/>
                  <a:pt x="19182" y="16544"/>
                </a:cubicBezTo>
                <a:cubicBezTo>
                  <a:pt x="19153" y="17143"/>
                  <a:pt x="18951" y="17627"/>
                  <a:pt x="18755" y="18096"/>
                </a:cubicBezTo>
                <a:cubicBezTo>
                  <a:pt x="18705" y="18217"/>
                  <a:pt x="18655" y="18338"/>
                  <a:pt x="18608" y="18460"/>
                </a:cubicBezTo>
                <a:cubicBezTo>
                  <a:pt x="18575" y="18546"/>
                  <a:pt x="18545" y="18637"/>
                  <a:pt x="18515" y="18727"/>
                </a:cubicBezTo>
                <a:cubicBezTo>
                  <a:pt x="18450" y="18919"/>
                  <a:pt x="18384" y="19118"/>
                  <a:pt x="18288" y="19290"/>
                </a:cubicBezTo>
                <a:cubicBezTo>
                  <a:pt x="18227" y="19398"/>
                  <a:pt x="18165" y="19474"/>
                  <a:pt x="18110" y="19540"/>
                </a:cubicBezTo>
                <a:cubicBezTo>
                  <a:pt x="18023" y="19646"/>
                  <a:pt x="17960" y="19722"/>
                  <a:pt x="17926" y="19893"/>
                </a:cubicBezTo>
                <a:cubicBezTo>
                  <a:pt x="17900" y="20034"/>
                  <a:pt x="17917" y="20283"/>
                  <a:pt x="17932" y="20502"/>
                </a:cubicBezTo>
                <a:cubicBezTo>
                  <a:pt x="17942" y="20641"/>
                  <a:pt x="17951" y="20774"/>
                  <a:pt x="17951" y="20884"/>
                </a:cubicBezTo>
                <a:lnTo>
                  <a:pt x="17951" y="20903"/>
                </a:lnTo>
                <a:lnTo>
                  <a:pt x="17847" y="21600"/>
                </a:lnTo>
                <a:cubicBezTo>
                  <a:pt x="17847" y="21600"/>
                  <a:pt x="16580" y="19654"/>
                  <a:pt x="16580" y="19654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09" name="Shape"/>
          <p:cNvSpPr/>
          <p:nvPr/>
        </p:nvSpPr>
        <p:spPr>
          <a:xfrm>
            <a:off x="13136567" y="3273789"/>
            <a:ext cx="2304069" cy="26223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85" y="21502"/>
                </a:moveTo>
                <a:cubicBezTo>
                  <a:pt x="2285" y="21411"/>
                  <a:pt x="2289" y="21132"/>
                  <a:pt x="2294" y="20737"/>
                </a:cubicBezTo>
                <a:cubicBezTo>
                  <a:pt x="2313" y="19220"/>
                  <a:pt x="2363" y="15190"/>
                  <a:pt x="2280" y="14945"/>
                </a:cubicBezTo>
                <a:cubicBezTo>
                  <a:pt x="2210" y="14844"/>
                  <a:pt x="2021" y="14750"/>
                  <a:pt x="1820" y="14651"/>
                </a:cubicBezTo>
                <a:cubicBezTo>
                  <a:pt x="1431" y="14460"/>
                  <a:pt x="897" y="14197"/>
                  <a:pt x="1218" y="13627"/>
                </a:cubicBezTo>
                <a:cubicBezTo>
                  <a:pt x="1296" y="13489"/>
                  <a:pt x="1405" y="13398"/>
                  <a:pt x="1509" y="13311"/>
                </a:cubicBezTo>
                <a:cubicBezTo>
                  <a:pt x="1646" y="13196"/>
                  <a:pt x="1764" y="13097"/>
                  <a:pt x="1811" y="12899"/>
                </a:cubicBezTo>
                <a:cubicBezTo>
                  <a:pt x="2041" y="11926"/>
                  <a:pt x="1851" y="11510"/>
                  <a:pt x="1683" y="11142"/>
                </a:cubicBezTo>
                <a:cubicBezTo>
                  <a:pt x="1631" y="11028"/>
                  <a:pt x="1582" y="10920"/>
                  <a:pt x="1545" y="10800"/>
                </a:cubicBezTo>
                <a:cubicBezTo>
                  <a:pt x="1279" y="9953"/>
                  <a:pt x="1246" y="9657"/>
                  <a:pt x="1172" y="8762"/>
                </a:cubicBezTo>
                <a:cubicBezTo>
                  <a:pt x="1151" y="8510"/>
                  <a:pt x="1148" y="8248"/>
                  <a:pt x="1144" y="7995"/>
                </a:cubicBezTo>
                <a:cubicBezTo>
                  <a:pt x="1139" y="7603"/>
                  <a:pt x="1134" y="7198"/>
                  <a:pt x="1064" y="6819"/>
                </a:cubicBezTo>
                <a:cubicBezTo>
                  <a:pt x="1010" y="6526"/>
                  <a:pt x="884" y="6257"/>
                  <a:pt x="750" y="5973"/>
                </a:cubicBezTo>
                <a:cubicBezTo>
                  <a:pt x="626" y="5708"/>
                  <a:pt x="497" y="5434"/>
                  <a:pt x="434" y="5141"/>
                </a:cubicBezTo>
                <a:cubicBezTo>
                  <a:pt x="263" y="4338"/>
                  <a:pt x="320" y="3483"/>
                  <a:pt x="378" y="2909"/>
                </a:cubicBezTo>
                <a:cubicBezTo>
                  <a:pt x="423" y="2467"/>
                  <a:pt x="275" y="2070"/>
                  <a:pt x="133" y="1687"/>
                </a:cubicBezTo>
                <a:cubicBezTo>
                  <a:pt x="103" y="1605"/>
                  <a:pt x="72" y="1523"/>
                  <a:pt x="43" y="1441"/>
                </a:cubicBezTo>
                <a:lnTo>
                  <a:pt x="0" y="1316"/>
                </a:lnTo>
                <a:lnTo>
                  <a:pt x="148" y="1317"/>
                </a:lnTo>
                <a:cubicBezTo>
                  <a:pt x="956" y="1322"/>
                  <a:pt x="1694" y="1323"/>
                  <a:pt x="2351" y="1323"/>
                </a:cubicBezTo>
                <a:cubicBezTo>
                  <a:pt x="4101" y="1323"/>
                  <a:pt x="5287" y="1311"/>
                  <a:pt x="5648" y="1306"/>
                </a:cubicBezTo>
                <a:cubicBezTo>
                  <a:pt x="5647" y="1298"/>
                  <a:pt x="5646" y="1290"/>
                  <a:pt x="5645" y="1281"/>
                </a:cubicBezTo>
                <a:cubicBezTo>
                  <a:pt x="5606" y="894"/>
                  <a:pt x="5534" y="174"/>
                  <a:pt x="5961" y="34"/>
                </a:cubicBezTo>
                <a:cubicBezTo>
                  <a:pt x="6029" y="11"/>
                  <a:pt x="6101" y="0"/>
                  <a:pt x="6176" y="0"/>
                </a:cubicBezTo>
                <a:cubicBezTo>
                  <a:pt x="6472" y="0"/>
                  <a:pt x="6790" y="185"/>
                  <a:pt x="6915" y="431"/>
                </a:cubicBezTo>
                <a:cubicBezTo>
                  <a:pt x="7012" y="619"/>
                  <a:pt x="7035" y="820"/>
                  <a:pt x="7057" y="1015"/>
                </a:cubicBezTo>
                <a:cubicBezTo>
                  <a:pt x="7070" y="1129"/>
                  <a:pt x="7083" y="1237"/>
                  <a:pt x="7109" y="1341"/>
                </a:cubicBezTo>
                <a:cubicBezTo>
                  <a:pt x="7155" y="1529"/>
                  <a:pt x="7206" y="1716"/>
                  <a:pt x="7257" y="1903"/>
                </a:cubicBezTo>
                <a:cubicBezTo>
                  <a:pt x="7294" y="2037"/>
                  <a:pt x="7331" y="2171"/>
                  <a:pt x="7366" y="2305"/>
                </a:cubicBezTo>
                <a:cubicBezTo>
                  <a:pt x="7543" y="2359"/>
                  <a:pt x="8316" y="2432"/>
                  <a:pt x="8617" y="2460"/>
                </a:cubicBezTo>
                <a:cubicBezTo>
                  <a:pt x="8755" y="2473"/>
                  <a:pt x="8855" y="2483"/>
                  <a:pt x="8882" y="2487"/>
                </a:cubicBezTo>
                <a:cubicBezTo>
                  <a:pt x="9265" y="2550"/>
                  <a:pt x="9462" y="2591"/>
                  <a:pt x="9763" y="2830"/>
                </a:cubicBezTo>
                <a:cubicBezTo>
                  <a:pt x="9858" y="2906"/>
                  <a:pt x="9967" y="2946"/>
                  <a:pt x="10077" y="2946"/>
                </a:cubicBezTo>
                <a:cubicBezTo>
                  <a:pt x="10160" y="2946"/>
                  <a:pt x="10242" y="2923"/>
                  <a:pt x="10321" y="2878"/>
                </a:cubicBezTo>
                <a:cubicBezTo>
                  <a:pt x="10387" y="2841"/>
                  <a:pt x="10439" y="2801"/>
                  <a:pt x="10489" y="2762"/>
                </a:cubicBezTo>
                <a:cubicBezTo>
                  <a:pt x="10597" y="2677"/>
                  <a:pt x="10710" y="2589"/>
                  <a:pt x="10934" y="2560"/>
                </a:cubicBezTo>
                <a:cubicBezTo>
                  <a:pt x="11065" y="2543"/>
                  <a:pt x="11209" y="2535"/>
                  <a:pt x="11362" y="2535"/>
                </a:cubicBezTo>
                <a:cubicBezTo>
                  <a:pt x="11624" y="2535"/>
                  <a:pt x="11900" y="2559"/>
                  <a:pt x="12161" y="2606"/>
                </a:cubicBezTo>
                <a:cubicBezTo>
                  <a:pt x="12343" y="2639"/>
                  <a:pt x="12526" y="2709"/>
                  <a:pt x="12690" y="2810"/>
                </a:cubicBezTo>
                <a:cubicBezTo>
                  <a:pt x="12697" y="2815"/>
                  <a:pt x="12875" y="2950"/>
                  <a:pt x="12941" y="3072"/>
                </a:cubicBezTo>
                <a:cubicBezTo>
                  <a:pt x="13149" y="3085"/>
                  <a:pt x="13338" y="3126"/>
                  <a:pt x="13461" y="3363"/>
                </a:cubicBezTo>
                <a:cubicBezTo>
                  <a:pt x="13479" y="3399"/>
                  <a:pt x="13496" y="3449"/>
                  <a:pt x="13514" y="3507"/>
                </a:cubicBezTo>
                <a:cubicBezTo>
                  <a:pt x="13552" y="3625"/>
                  <a:pt x="13615" y="3822"/>
                  <a:pt x="13713" y="3822"/>
                </a:cubicBezTo>
                <a:cubicBezTo>
                  <a:pt x="13743" y="3820"/>
                  <a:pt x="13792" y="3789"/>
                  <a:pt x="13811" y="3554"/>
                </a:cubicBezTo>
                <a:cubicBezTo>
                  <a:pt x="13815" y="3499"/>
                  <a:pt x="13821" y="3424"/>
                  <a:pt x="13911" y="3412"/>
                </a:cubicBezTo>
                <a:lnTo>
                  <a:pt x="13986" y="3403"/>
                </a:lnTo>
                <a:cubicBezTo>
                  <a:pt x="14077" y="3392"/>
                  <a:pt x="14179" y="3380"/>
                  <a:pt x="14282" y="3380"/>
                </a:cubicBezTo>
                <a:cubicBezTo>
                  <a:pt x="14446" y="3380"/>
                  <a:pt x="14570" y="3412"/>
                  <a:pt x="14661" y="3477"/>
                </a:cubicBezTo>
                <a:cubicBezTo>
                  <a:pt x="14745" y="3538"/>
                  <a:pt x="14780" y="3618"/>
                  <a:pt x="14810" y="3689"/>
                </a:cubicBezTo>
                <a:cubicBezTo>
                  <a:pt x="14841" y="3762"/>
                  <a:pt x="14861" y="3804"/>
                  <a:pt x="14909" y="3825"/>
                </a:cubicBezTo>
                <a:cubicBezTo>
                  <a:pt x="14937" y="3837"/>
                  <a:pt x="14973" y="3842"/>
                  <a:pt x="15027" y="3842"/>
                </a:cubicBezTo>
                <a:cubicBezTo>
                  <a:pt x="15048" y="3842"/>
                  <a:pt x="15141" y="3839"/>
                  <a:pt x="15166" y="3839"/>
                </a:cubicBezTo>
                <a:cubicBezTo>
                  <a:pt x="15248" y="3839"/>
                  <a:pt x="15354" y="3847"/>
                  <a:pt x="15454" y="3909"/>
                </a:cubicBezTo>
                <a:cubicBezTo>
                  <a:pt x="15569" y="3980"/>
                  <a:pt x="15636" y="4077"/>
                  <a:pt x="15695" y="4162"/>
                </a:cubicBezTo>
                <a:cubicBezTo>
                  <a:pt x="15769" y="4269"/>
                  <a:pt x="15833" y="4361"/>
                  <a:pt x="15978" y="4404"/>
                </a:cubicBezTo>
                <a:cubicBezTo>
                  <a:pt x="16034" y="4420"/>
                  <a:pt x="16093" y="4428"/>
                  <a:pt x="16153" y="4428"/>
                </a:cubicBezTo>
                <a:cubicBezTo>
                  <a:pt x="16513" y="4428"/>
                  <a:pt x="16900" y="4142"/>
                  <a:pt x="17108" y="3988"/>
                </a:cubicBezTo>
                <a:cubicBezTo>
                  <a:pt x="17307" y="3841"/>
                  <a:pt x="17519" y="3704"/>
                  <a:pt x="17718" y="3704"/>
                </a:cubicBezTo>
                <a:cubicBezTo>
                  <a:pt x="17982" y="3704"/>
                  <a:pt x="18108" y="3937"/>
                  <a:pt x="18166" y="4078"/>
                </a:cubicBezTo>
                <a:cubicBezTo>
                  <a:pt x="18318" y="4070"/>
                  <a:pt x="18469" y="4066"/>
                  <a:pt x="18624" y="4066"/>
                </a:cubicBezTo>
                <a:lnTo>
                  <a:pt x="18674" y="4066"/>
                </a:lnTo>
                <a:cubicBezTo>
                  <a:pt x="18855" y="4066"/>
                  <a:pt x="19041" y="4028"/>
                  <a:pt x="19221" y="3991"/>
                </a:cubicBezTo>
                <a:cubicBezTo>
                  <a:pt x="19400" y="3954"/>
                  <a:pt x="19586" y="3916"/>
                  <a:pt x="19760" y="3916"/>
                </a:cubicBezTo>
                <a:cubicBezTo>
                  <a:pt x="20056" y="3916"/>
                  <a:pt x="20275" y="4030"/>
                  <a:pt x="20429" y="4263"/>
                </a:cubicBezTo>
                <a:cubicBezTo>
                  <a:pt x="20486" y="4260"/>
                  <a:pt x="20548" y="4240"/>
                  <a:pt x="20613" y="4220"/>
                </a:cubicBezTo>
                <a:cubicBezTo>
                  <a:pt x="20683" y="4197"/>
                  <a:pt x="20757" y="4174"/>
                  <a:pt x="20838" y="4166"/>
                </a:cubicBezTo>
                <a:cubicBezTo>
                  <a:pt x="20872" y="4163"/>
                  <a:pt x="20906" y="4162"/>
                  <a:pt x="20940" y="4162"/>
                </a:cubicBezTo>
                <a:cubicBezTo>
                  <a:pt x="21085" y="4162"/>
                  <a:pt x="21226" y="4188"/>
                  <a:pt x="21362" y="4213"/>
                </a:cubicBezTo>
                <a:lnTo>
                  <a:pt x="21600" y="4255"/>
                </a:lnTo>
                <a:lnTo>
                  <a:pt x="21520" y="4372"/>
                </a:lnTo>
                <a:cubicBezTo>
                  <a:pt x="21238" y="4784"/>
                  <a:pt x="20673" y="5090"/>
                  <a:pt x="20239" y="5240"/>
                </a:cubicBezTo>
                <a:lnTo>
                  <a:pt x="20021" y="5313"/>
                </a:lnTo>
                <a:cubicBezTo>
                  <a:pt x="19617" y="5450"/>
                  <a:pt x="19236" y="5578"/>
                  <a:pt x="18871" y="5772"/>
                </a:cubicBezTo>
                <a:cubicBezTo>
                  <a:pt x="18549" y="5944"/>
                  <a:pt x="18081" y="6212"/>
                  <a:pt x="17729" y="6566"/>
                </a:cubicBezTo>
                <a:cubicBezTo>
                  <a:pt x="17564" y="6732"/>
                  <a:pt x="17413" y="6916"/>
                  <a:pt x="17267" y="7093"/>
                </a:cubicBezTo>
                <a:cubicBezTo>
                  <a:pt x="17130" y="7259"/>
                  <a:pt x="16989" y="7431"/>
                  <a:pt x="16835" y="7591"/>
                </a:cubicBezTo>
                <a:cubicBezTo>
                  <a:pt x="16626" y="7805"/>
                  <a:pt x="16398" y="8009"/>
                  <a:pt x="16177" y="8206"/>
                </a:cubicBezTo>
                <a:cubicBezTo>
                  <a:pt x="15987" y="8375"/>
                  <a:pt x="15791" y="8549"/>
                  <a:pt x="15611" y="8729"/>
                </a:cubicBezTo>
                <a:cubicBezTo>
                  <a:pt x="15469" y="8870"/>
                  <a:pt x="15304" y="8986"/>
                  <a:pt x="15145" y="9098"/>
                </a:cubicBezTo>
                <a:cubicBezTo>
                  <a:pt x="15003" y="9198"/>
                  <a:pt x="14869" y="9292"/>
                  <a:pt x="14749" y="9403"/>
                </a:cubicBezTo>
                <a:lnTo>
                  <a:pt x="14420" y="9883"/>
                </a:lnTo>
                <a:cubicBezTo>
                  <a:pt x="14421" y="10057"/>
                  <a:pt x="14439" y="10253"/>
                  <a:pt x="14459" y="10459"/>
                </a:cubicBezTo>
                <a:cubicBezTo>
                  <a:pt x="14500" y="10900"/>
                  <a:pt x="14543" y="11356"/>
                  <a:pt x="14438" y="11718"/>
                </a:cubicBezTo>
                <a:cubicBezTo>
                  <a:pt x="14343" y="12047"/>
                  <a:pt x="13948" y="12330"/>
                  <a:pt x="13599" y="12580"/>
                </a:cubicBezTo>
                <a:cubicBezTo>
                  <a:pt x="13451" y="12685"/>
                  <a:pt x="13312" y="12785"/>
                  <a:pt x="13216" y="12875"/>
                </a:cubicBezTo>
                <a:cubicBezTo>
                  <a:pt x="13021" y="13057"/>
                  <a:pt x="12936" y="13215"/>
                  <a:pt x="12957" y="13358"/>
                </a:cubicBezTo>
                <a:cubicBezTo>
                  <a:pt x="12996" y="13616"/>
                  <a:pt x="13391" y="13831"/>
                  <a:pt x="13774" y="14039"/>
                </a:cubicBezTo>
                <a:lnTo>
                  <a:pt x="13936" y="14128"/>
                </a:lnTo>
                <a:lnTo>
                  <a:pt x="13826" y="14213"/>
                </a:lnTo>
                <a:cubicBezTo>
                  <a:pt x="13720" y="14295"/>
                  <a:pt x="13617" y="14381"/>
                  <a:pt x="13515" y="14466"/>
                </a:cubicBezTo>
                <a:lnTo>
                  <a:pt x="13442" y="14527"/>
                </a:lnTo>
                <a:lnTo>
                  <a:pt x="13268" y="16658"/>
                </a:lnTo>
                <a:cubicBezTo>
                  <a:pt x="13381" y="16722"/>
                  <a:pt x="13493" y="16789"/>
                  <a:pt x="13606" y="16857"/>
                </a:cubicBezTo>
                <a:cubicBezTo>
                  <a:pt x="13829" y="16990"/>
                  <a:pt x="14060" y="17128"/>
                  <a:pt x="14296" y="17233"/>
                </a:cubicBezTo>
                <a:cubicBezTo>
                  <a:pt x="14304" y="17237"/>
                  <a:pt x="14313" y="17238"/>
                  <a:pt x="14325" y="17238"/>
                </a:cubicBezTo>
                <a:cubicBezTo>
                  <a:pt x="14344" y="17238"/>
                  <a:pt x="14364" y="17235"/>
                  <a:pt x="14383" y="17232"/>
                </a:cubicBezTo>
                <a:cubicBezTo>
                  <a:pt x="14414" y="17228"/>
                  <a:pt x="14445" y="17224"/>
                  <a:pt x="14477" y="17224"/>
                </a:cubicBezTo>
                <a:cubicBezTo>
                  <a:pt x="14541" y="17224"/>
                  <a:pt x="14596" y="17239"/>
                  <a:pt x="14647" y="17272"/>
                </a:cubicBezTo>
                <a:cubicBezTo>
                  <a:pt x="14718" y="17316"/>
                  <a:pt x="14755" y="17381"/>
                  <a:pt x="14788" y="17438"/>
                </a:cubicBezTo>
                <a:cubicBezTo>
                  <a:pt x="14813" y="17481"/>
                  <a:pt x="14836" y="17522"/>
                  <a:pt x="14865" y="17538"/>
                </a:cubicBezTo>
                <a:cubicBezTo>
                  <a:pt x="15021" y="17623"/>
                  <a:pt x="15151" y="17664"/>
                  <a:pt x="15330" y="17720"/>
                </a:cubicBezTo>
                <a:lnTo>
                  <a:pt x="15411" y="17746"/>
                </a:lnTo>
                <a:cubicBezTo>
                  <a:pt x="15814" y="17876"/>
                  <a:pt x="15931" y="18048"/>
                  <a:pt x="16065" y="18247"/>
                </a:cubicBezTo>
                <a:cubicBezTo>
                  <a:pt x="16117" y="18323"/>
                  <a:pt x="16170" y="18402"/>
                  <a:pt x="16246" y="18490"/>
                </a:cubicBezTo>
                <a:cubicBezTo>
                  <a:pt x="16425" y="18697"/>
                  <a:pt x="16761" y="18908"/>
                  <a:pt x="17272" y="19136"/>
                </a:cubicBezTo>
                <a:cubicBezTo>
                  <a:pt x="18088" y="19497"/>
                  <a:pt x="18201" y="20141"/>
                  <a:pt x="18321" y="20822"/>
                </a:cubicBezTo>
                <a:cubicBezTo>
                  <a:pt x="18339" y="20929"/>
                  <a:pt x="18358" y="21037"/>
                  <a:pt x="18380" y="21145"/>
                </a:cubicBezTo>
                <a:lnTo>
                  <a:pt x="18403" y="21255"/>
                </a:lnTo>
                <a:lnTo>
                  <a:pt x="2285" y="21600"/>
                </a:lnTo>
                <a:cubicBezTo>
                  <a:pt x="2285" y="21600"/>
                  <a:pt x="2285" y="21502"/>
                  <a:pt x="2285" y="21502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10" name="Shape"/>
          <p:cNvSpPr/>
          <p:nvPr/>
        </p:nvSpPr>
        <p:spPr>
          <a:xfrm>
            <a:off x="8527750" y="4879294"/>
            <a:ext cx="2473324" cy="2031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56" y="19987"/>
                </a:moveTo>
                <a:lnTo>
                  <a:pt x="0" y="19135"/>
                </a:lnTo>
                <a:lnTo>
                  <a:pt x="2367" y="0"/>
                </a:lnTo>
                <a:lnTo>
                  <a:pt x="21600" y="2688"/>
                </a:lnTo>
                <a:lnTo>
                  <a:pt x="20290" y="21600"/>
                </a:lnTo>
                <a:cubicBezTo>
                  <a:pt x="20290" y="21600"/>
                  <a:pt x="5856" y="19987"/>
                  <a:pt x="5856" y="19987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11" name="Shape"/>
          <p:cNvSpPr/>
          <p:nvPr/>
        </p:nvSpPr>
        <p:spPr>
          <a:xfrm>
            <a:off x="8644133" y="8485855"/>
            <a:ext cx="2472461" cy="25808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62"/>
                </a:moveTo>
                <a:lnTo>
                  <a:pt x="2910" y="0"/>
                </a:lnTo>
                <a:lnTo>
                  <a:pt x="21600" y="1824"/>
                </a:lnTo>
                <a:lnTo>
                  <a:pt x="20127" y="20510"/>
                </a:lnTo>
                <a:lnTo>
                  <a:pt x="8423" y="19596"/>
                </a:lnTo>
                <a:lnTo>
                  <a:pt x="8769" y="20353"/>
                </a:lnTo>
                <a:lnTo>
                  <a:pt x="8599" y="20340"/>
                </a:lnTo>
                <a:cubicBezTo>
                  <a:pt x="8536" y="20335"/>
                  <a:pt x="4012" y="20016"/>
                  <a:pt x="3303" y="19966"/>
                </a:cubicBezTo>
                <a:lnTo>
                  <a:pt x="3019" y="21600"/>
                </a:lnTo>
                <a:cubicBezTo>
                  <a:pt x="3019" y="21600"/>
                  <a:pt x="0" y="21262"/>
                  <a:pt x="0" y="21262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12" name="Shape"/>
          <p:cNvSpPr/>
          <p:nvPr/>
        </p:nvSpPr>
        <p:spPr>
          <a:xfrm>
            <a:off x="6572495" y="8206638"/>
            <a:ext cx="2406383" cy="28137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408" y="20980"/>
                </a:moveTo>
                <a:lnTo>
                  <a:pt x="0" y="14998"/>
                </a:lnTo>
                <a:lnTo>
                  <a:pt x="478" y="14238"/>
                </a:lnTo>
                <a:lnTo>
                  <a:pt x="524" y="14228"/>
                </a:lnTo>
                <a:cubicBezTo>
                  <a:pt x="960" y="14137"/>
                  <a:pt x="1202" y="14032"/>
                  <a:pt x="1284" y="13898"/>
                </a:cubicBezTo>
                <a:cubicBezTo>
                  <a:pt x="1375" y="13749"/>
                  <a:pt x="1280" y="13538"/>
                  <a:pt x="1149" y="13245"/>
                </a:cubicBezTo>
                <a:cubicBezTo>
                  <a:pt x="1086" y="13105"/>
                  <a:pt x="1014" y="12945"/>
                  <a:pt x="953" y="12766"/>
                </a:cubicBezTo>
                <a:cubicBezTo>
                  <a:pt x="795" y="12305"/>
                  <a:pt x="1105" y="12102"/>
                  <a:pt x="1378" y="11923"/>
                </a:cubicBezTo>
                <a:cubicBezTo>
                  <a:pt x="1541" y="11816"/>
                  <a:pt x="1710" y="11705"/>
                  <a:pt x="1795" y="11540"/>
                </a:cubicBezTo>
                <a:cubicBezTo>
                  <a:pt x="1895" y="11347"/>
                  <a:pt x="1904" y="11155"/>
                  <a:pt x="1914" y="10951"/>
                </a:cubicBezTo>
                <a:cubicBezTo>
                  <a:pt x="1931" y="10626"/>
                  <a:pt x="1948" y="10289"/>
                  <a:pt x="2361" y="9980"/>
                </a:cubicBezTo>
                <a:cubicBezTo>
                  <a:pt x="2484" y="9888"/>
                  <a:pt x="2649" y="9815"/>
                  <a:pt x="2825" y="9737"/>
                </a:cubicBezTo>
                <a:cubicBezTo>
                  <a:pt x="3127" y="9603"/>
                  <a:pt x="3439" y="9464"/>
                  <a:pt x="3498" y="9240"/>
                </a:cubicBezTo>
                <a:cubicBezTo>
                  <a:pt x="3562" y="9000"/>
                  <a:pt x="3305" y="8727"/>
                  <a:pt x="3078" y="8487"/>
                </a:cubicBezTo>
                <a:cubicBezTo>
                  <a:pt x="2976" y="8378"/>
                  <a:pt x="2879" y="8276"/>
                  <a:pt x="2815" y="8180"/>
                </a:cubicBezTo>
                <a:cubicBezTo>
                  <a:pt x="2435" y="7611"/>
                  <a:pt x="2723" y="6575"/>
                  <a:pt x="2735" y="6532"/>
                </a:cubicBezTo>
                <a:cubicBezTo>
                  <a:pt x="2808" y="5366"/>
                  <a:pt x="2946" y="3177"/>
                  <a:pt x="2962" y="2869"/>
                </a:cubicBezTo>
                <a:lnTo>
                  <a:pt x="2818" y="2744"/>
                </a:lnTo>
                <a:lnTo>
                  <a:pt x="4034" y="2744"/>
                </a:lnTo>
                <a:lnTo>
                  <a:pt x="4445" y="3377"/>
                </a:lnTo>
                <a:lnTo>
                  <a:pt x="5035" y="3377"/>
                </a:lnTo>
                <a:lnTo>
                  <a:pt x="5695" y="0"/>
                </a:lnTo>
                <a:lnTo>
                  <a:pt x="14334" y="1235"/>
                </a:lnTo>
                <a:lnTo>
                  <a:pt x="21600" y="2099"/>
                </a:lnTo>
                <a:lnTo>
                  <a:pt x="18610" y="21600"/>
                </a:lnTo>
                <a:cubicBezTo>
                  <a:pt x="18610" y="21600"/>
                  <a:pt x="12408" y="20980"/>
                  <a:pt x="12408" y="20980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13" name="Shape"/>
          <p:cNvSpPr/>
          <p:nvPr/>
        </p:nvSpPr>
        <p:spPr>
          <a:xfrm>
            <a:off x="7596676" y="2831695"/>
            <a:ext cx="3585430" cy="2322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extrusionOk="0">
                <a:moveTo>
                  <a:pt x="7421" y="19272"/>
                </a:moveTo>
                <a:lnTo>
                  <a:pt x="7202" y="21379"/>
                </a:lnTo>
                <a:lnTo>
                  <a:pt x="7109" y="21267"/>
                </a:lnTo>
                <a:cubicBezTo>
                  <a:pt x="7062" y="21211"/>
                  <a:pt x="7020" y="21149"/>
                  <a:pt x="6984" y="21084"/>
                </a:cubicBezTo>
                <a:cubicBezTo>
                  <a:pt x="6888" y="20911"/>
                  <a:pt x="6845" y="20655"/>
                  <a:pt x="6804" y="20409"/>
                </a:cubicBezTo>
                <a:cubicBezTo>
                  <a:pt x="6779" y="20258"/>
                  <a:pt x="6755" y="20115"/>
                  <a:pt x="6721" y="19998"/>
                </a:cubicBezTo>
                <a:cubicBezTo>
                  <a:pt x="6695" y="19993"/>
                  <a:pt x="6672" y="19990"/>
                  <a:pt x="6652" y="19990"/>
                </a:cubicBezTo>
                <a:cubicBezTo>
                  <a:pt x="6555" y="19990"/>
                  <a:pt x="6551" y="20027"/>
                  <a:pt x="6543" y="20204"/>
                </a:cubicBezTo>
                <a:cubicBezTo>
                  <a:pt x="6538" y="20330"/>
                  <a:pt x="6531" y="20486"/>
                  <a:pt x="6450" y="20600"/>
                </a:cubicBezTo>
                <a:cubicBezTo>
                  <a:pt x="6352" y="20739"/>
                  <a:pt x="6212" y="20806"/>
                  <a:pt x="6023" y="20806"/>
                </a:cubicBezTo>
                <a:cubicBezTo>
                  <a:pt x="5802" y="20806"/>
                  <a:pt x="5548" y="20714"/>
                  <a:pt x="5325" y="20632"/>
                </a:cubicBezTo>
                <a:cubicBezTo>
                  <a:pt x="5190" y="20583"/>
                  <a:pt x="5063" y="20536"/>
                  <a:pt x="4967" y="20520"/>
                </a:cubicBezTo>
                <a:cubicBezTo>
                  <a:pt x="4845" y="20500"/>
                  <a:pt x="4729" y="20489"/>
                  <a:pt x="4623" y="20489"/>
                </a:cubicBezTo>
                <a:cubicBezTo>
                  <a:pt x="4218" y="20489"/>
                  <a:pt x="3948" y="20635"/>
                  <a:pt x="3822" y="20923"/>
                </a:cubicBezTo>
                <a:lnTo>
                  <a:pt x="3766" y="21050"/>
                </a:lnTo>
                <a:lnTo>
                  <a:pt x="3707" y="20926"/>
                </a:lnTo>
                <a:cubicBezTo>
                  <a:pt x="3535" y="20558"/>
                  <a:pt x="3420" y="19712"/>
                  <a:pt x="3336" y="19093"/>
                </a:cubicBezTo>
                <a:cubicBezTo>
                  <a:pt x="3322" y="18988"/>
                  <a:pt x="3309" y="18892"/>
                  <a:pt x="3297" y="18809"/>
                </a:cubicBezTo>
                <a:cubicBezTo>
                  <a:pt x="2880" y="18749"/>
                  <a:pt x="2869" y="18335"/>
                  <a:pt x="2858" y="17934"/>
                </a:cubicBezTo>
                <a:cubicBezTo>
                  <a:pt x="2855" y="17799"/>
                  <a:pt x="2851" y="17659"/>
                  <a:pt x="2834" y="17520"/>
                </a:cubicBezTo>
                <a:cubicBezTo>
                  <a:pt x="2829" y="17480"/>
                  <a:pt x="2800" y="17328"/>
                  <a:pt x="2767" y="17152"/>
                </a:cubicBezTo>
                <a:cubicBezTo>
                  <a:pt x="2589" y="16203"/>
                  <a:pt x="2480" y="15550"/>
                  <a:pt x="2480" y="15227"/>
                </a:cubicBezTo>
                <a:cubicBezTo>
                  <a:pt x="2229" y="15321"/>
                  <a:pt x="2037" y="15365"/>
                  <a:pt x="1881" y="15365"/>
                </a:cubicBezTo>
                <a:cubicBezTo>
                  <a:pt x="1657" y="15365"/>
                  <a:pt x="1506" y="15272"/>
                  <a:pt x="1418" y="15081"/>
                </a:cubicBezTo>
                <a:cubicBezTo>
                  <a:pt x="1299" y="14823"/>
                  <a:pt x="1309" y="14394"/>
                  <a:pt x="1449" y="13772"/>
                </a:cubicBezTo>
                <a:cubicBezTo>
                  <a:pt x="1545" y="13345"/>
                  <a:pt x="1629" y="12906"/>
                  <a:pt x="1711" y="12481"/>
                </a:cubicBezTo>
                <a:cubicBezTo>
                  <a:pt x="1823" y="11895"/>
                  <a:pt x="1939" y="11289"/>
                  <a:pt x="2089" y="10704"/>
                </a:cubicBezTo>
                <a:cubicBezTo>
                  <a:pt x="1499" y="10405"/>
                  <a:pt x="1300" y="9666"/>
                  <a:pt x="1090" y="8886"/>
                </a:cubicBezTo>
                <a:cubicBezTo>
                  <a:pt x="1065" y="8791"/>
                  <a:pt x="1039" y="8695"/>
                  <a:pt x="1012" y="8598"/>
                </a:cubicBezTo>
                <a:cubicBezTo>
                  <a:pt x="931" y="8306"/>
                  <a:pt x="840" y="8009"/>
                  <a:pt x="745" y="7694"/>
                </a:cubicBezTo>
                <a:cubicBezTo>
                  <a:pt x="379" y="6487"/>
                  <a:pt x="-36" y="5118"/>
                  <a:pt x="2" y="3787"/>
                </a:cubicBezTo>
                <a:cubicBezTo>
                  <a:pt x="14" y="3377"/>
                  <a:pt x="372" y="847"/>
                  <a:pt x="578" y="84"/>
                </a:cubicBezTo>
                <a:lnTo>
                  <a:pt x="601" y="0"/>
                </a:lnTo>
                <a:lnTo>
                  <a:pt x="658" y="20"/>
                </a:lnTo>
                <a:cubicBezTo>
                  <a:pt x="4454" y="1356"/>
                  <a:pt x="6744" y="2163"/>
                  <a:pt x="10559" y="2907"/>
                </a:cubicBezTo>
                <a:cubicBezTo>
                  <a:pt x="11348" y="3061"/>
                  <a:pt x="12229" y="3249"/>
                  <a:pt x="13162" y="3449"/>
                </a:cubicBezTo>
                <a:cubicBezTo>
                  <a:pt x="15686" y="3990"/>
                  <a:pt x="18547" y="4602"/>
                  <a:pt x="21493" y="4955"/>
                </a:cubicBezTo>
                <a:lnTo>
                  <a:pt x="21564" y="4964"/>
                </a:lnTo>
                <a:lnTo>
                  <a:pt x="20536" y="21600"/>
                </a:lnTo>
                <a:cubicBezTo>
                  <a:pt x="20536" y="21600"/>
                  <a:pt x="7421" y="19272"/>
                  <a:pt x="7421" y="19272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14" name="Shape"/>
          <p:cNvSpPr/>
          <p:nvPr/>
        </p:nvSpPr>
        <p:spPr>
          <a:xfrm>
            <a:off x="4407748" y="3366863"/>
            <a:ext cx="2838809" cy="2478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3" h="21600" extrusionOk="0">
                <a:moveTo>
                  <a:pt x="10073" y="19796"/>
                </a:moveTo>
                <a:lnTo>
                  <a:pt x="11" y="16261"/>
                </a:lnTo>
                <a:lnTo>
                  <a:pt x="11" y="16186"/>
                </a:lnTo>
                <a:cubicBezTo>
                  <a:pt x="12" y="15975"/>
                  <a:pt x="9" y="15757"/>
                  <a:pt x="6" y="15536"/>
                </a:cubicBezTo>
                <a:cubicBezTo>
                  <a:pt x="-10" y="14353"/>
                  <a:pt x="-26" y="13129"/>
                  <a:pt x="456" y="12397"/>
                </a:cubicBezTo>
                <a:cubicBezTo>
                  <a:pt x="717" y="11762"/>
                  <a:pt x="1032" y="11226"/>
                  <a:pt x="1366" y="10658"/>
                </a:cubicBezTo>
                <a:cubicBezTo>
                  <a:pt x="1501" y="10427"/>
                  <a:pt x="1639" y="10193"/>
                  <a:pt x="1774" y="9949"/>
                </a:cubicBezTo>
                <a:cubicBezTo>
                  <a:pt x="2143" y="9285"/>
                  <a:pt x="2307" y="8670"/>
                  <a:pt x="2498" y="7958"/>
                </a:cubicBezTo>
                <a:cubicBezTo>
                  <a:pt x="2570" y="7685"/>
                  <a:pt x="2646" y="7404"/>
                  <a:pt x="2737" y="7106"/>
                </a:cubicBezTo>
                <a:cubicBezTo>
                  <a:pt x="3019" y="6185"/>
                  <a:pt x="3393" y="5274"/>
                  <a:pt x="3754" y="4392"/>
                </a:cubicBezTo>
                <a:cubicBezTo>
                  <a:pt x="3899" y="4037"/>
                  <a:pt x="4044" y="3684"/>
                  <a:pt x="4183" y="3331"/>
                </a:cubicBezTo>
                <a:cubicBezTo>
                  <a:pt x="4231" y="3207"/>
                  <a:pt x="4326" y="3022"/>
                  <a:pt x="4435" y="2808"/>
                </a:cubicBezTo>
                <a:cubicBezTo>
                  <a:pt x="4677" y="2332"/>
                  <a:pt x="5044" y="1613"/>
                  <a:pt x="5007" y="1320"/>
                </a:cubicBezTo>
                <a:cubicBezTo>
                  <a:pt x="5004" y="1295"/>
                  <a:pt x="4889" y="391"/>
                  <a:pt x="4889" y="391"/>
                </a:cubicBezTo>
                <a:lnTo>
                  <a:pt x="5001" y="0"/>
                </a:lnTo>
                <a:lnTo>
                  <a:pt x="5097" y="72"/>
                </a:lnTo>
                <a:cubicBezTo>
                  <a:pt x="5247" y="186"/>
                  <a:pt x="5423" y="300"/>
                  <a:pt x="5649" y="432"/>
                </a:cubicBezTo>
                <a:cubicBezTo>
                  <a:pt x="6386" y="861"/>
                  <a:pt x="7093" y="1364"/>
                  <a:pt x="7280" y="2133"/>
                </a:cubicBezTo>
                <a:cubicBezTo>
                  <a:pt x="7328" y="2331"/>
                  <a:pt x="7342" y="2575"/>
                  <a:pt x="7358" y="2833"/>
                </a:cubicBezTo>
                <a:cubicBezTo>
                  <a:pt x="7383" y="3236"/>
                  <a:pt x="7408" y="3652"/>
                  <a:pt x="7559" y="3891"/>
                </a:cubicBezTo>
                <a:cubicBezTo>
                  <a:pt x="7925" y="4467"/>
                  <a:pt x="8706" y="4516"/>
                  <a:pt x="9395" y="4560"/>
                </a:cubicBezTo>
                <a:cubicBezTo>
                  <a:pt x="9660" y="4576"/>
                  <a:pt x="9911" y="4592"/>
                  <a:pt x="10128" y="4635"/>
                </a:cubicBezTo>
                <a:cubicBezTo>
                  <a:pt x="10353" y="4680"/>
                  <a:pt x="10574" y="4729"/>
                  <a:pt x="10794" y="4777"/>
                </a:cubicBezTo>
                <a:cubicBezTo>
                  <a:pt x="11538" y="4940"/>
                  <a:pt x="12240" y="5094"/>
                  <a:pt x="12995" y="5100"/>
                </a:cubicBezTo>
                <a:cubicBezTo>
                  <a:pt x="14205" y="5108"/>
                  <a:pt x="15293" y="5140"/>
                  <a:pt x="16368" y="5436"/>
                </a:cubicBezTo>
                <a:cubicBezTo>
                  <a:pt x="17524" y="5755"/>
                  <a:pt x="18697" y="6094"/>
                  <a:pt x="19831" y="6423"/>
                </a:cubicBezTo>
                <a:lnTo>
                  <a:pt x="20979" y="6755"/>
                </a:lnTo>
                <a:lnTo>
                  <a:pt x="21058" y="6914"/>
                </a:lnTo>
                <a:cubicBezTo>
                  <a:pt x="21300" y="7390"/>
                  <a:pt x="21574" y="7930"/>
                  <a:pt x="21375" y="8502"/>
                </a:cubicBezTo>
                <a:cubicBezTo>
                  <a:pt x="21144" y="9168"/>
                  <a:pt x="20570" y="9851"/>
                  <a:pt x="20063" y="10453"/>
                </a:cubicBezTo>
                <a:cubicBezTo>
                  <a:pt x="19840" y="10718"/>
                  <a:pt x="19630" y="10969"/>
                  <a:pt x="19460" y="11203"/>
                </a:cubicBezTo>
                <a:cubicBezTo>
                  <a:pt x="19391" y="11297"/>
                  <a:pt x="19311" y="11383"/>
                  <a:pt x="19233" y="11467"/>
                </a:cubicBezTo>
                <a:cubicBezTo>
                  <a:pt x="19059" y="11654"/>
                  <a:pt x="18895" y="11831"/>
                  <a:pt x="18857" y="12087"/>
                </a:cubicBezTo>
                <a:cubicBezTo>
                  <a:pt x="18822" y="12325"/>
                  <a:pt x="18909" y="12550"/>
                  <a:pt x="19000" y="12788"/>
                </a:cubicBezTo>
                <a:cubicBezTo>
                  <a:pt x="19086" y="13013"/>
                  <a:pt x="19175" y="13246"/>
                  <a:pt x="19170" y="13509"/>
                </a:cubicBezTo>
                <a:cubicBezTo>
                  <a:pt x="19164" y="13799"/>
                  <a:pt x="18709" y="15649"/>
                  <a:pt x="18227" y="17606"/>
                </a:cubicBezTo>
                <a:cubicBezTo>
                  <a:pt x="17819" y="19263"/>
                  <a:pt x="17397" y="20976"/>
                  <a:pt x="17313" y="21497"/>
                </a:cubicBezTo>
                <a:lnTo>
                  <a:pt x="17297" y="21600"/>
                </a:lnTo>
                <a:cubicBezTo>
                  <a:pt x="17297" y="21600"/>
                  <a:pt x="10073" y="19796"/>
                  <a:pt x="10073" y="19796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15" name="Shape"/>
          <p:cNvSpPr/>
          <p:nvPr/>
        </p:nvSpPr>
        <p:spPr>
          <a:xfrm>
            <a:off x="4128426" y="5205046"/>
            <a:ext cx="2874181" cy="48832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0" h="21600" extrusionOk="0">
                <a:moveTo>
                  <a:pt x="12287" y="21197"/>
                </a:moveTo>
                <a:cubicBezTo>
                  <a:pt x="12127" y="21187"/>
                  <a:pt x="12007" y="21149"/>
                  <a:pt x="11929" y="21083"/>
                </a:cubicBezTo>
                <a:cubicBezTo>
                  <a:pt x="11728" y="20911"/>
                  <a:pt x="11869" y="20591"/>
                  <a:pt x="11993" y="20309"/>
                </a:cubicBezTo>
                <a:cubicBezTo>
                  <a:pt x="12065" y="20145"/>
                  <a:pt x="12133" y="19990"/>
                  <a:pt x="12108" y="19917"/>
                </a:cubicBezTo>
                <a:cubicBezTo>
                  <a:pt x="12048" y="19743"/>
                  <a:pt x="11891" y="19687"/>
                  <a:pt x="11708" y="19621"/>
                </a:cubicBezTo>
                <a:cubicBezTo>
                  <a:pt x="11563" y="19569"/>
                  <a:pt x="11398" y="19510"/>
                  <a:pt x="11287" y="19386"/>
                </a:cubicBezTo>
                <a:cubicBezTo>
                  <a:pt x="11232" y="19324"/>
                  <a:pt x="11256" y="19255"/>
                  <a:pt x="11278" y="19195"/>
                </a:cubicBezTo>
                <a:cubicBezTo>
                  <a:pt x="11296" y="19144"/>
                  <a:pt x="11313" y="19096"/>
                  <a:pt x="11279" y="19065"/>
                </a:cubicBezTo>
                <a:cubicBezTo>
                  <a:pt x="11238" y="19027"/>
                  <a:pt x="11171" y="19015"/>
                  <a:pt x="11066" y="18999"/>
                </a:cubicBezTo>
                <a:cubicBezTo>
                  <a:pt x="10977" y="18986"/>
                  <a:pt x="10876" y="18971"/>
                  <a:pt x="10799" y="18925"/>
                </a:cubicBezTo>
                <a:cubicBezTo>
                  <a:pt x="10714" y="18875"/>
                  <a:pt x="10656" y="18806"/>
                  <a:pt x="10599" y="18740"/>
                </a:cubicBezTo>
                <a:cubicBezTo>
                  <a:pt x="10539" y="18669"/>
                  <a:pt x="10476" y="18595"/>
                  <a:pt x="10390" y="18560"/>
                </a:cubicBezTo>
                <a:cubicBezTo>
                  <a:pt x="10307" y="18526"/>
                  <a:pt x="10222" y="18521"/>
                  <a:pt x="10132" y="18517"/>
                </a:cubicBezTo>
                <a:cubicBezTo>
                  <a:pt x="10050" y="18513"/>
                  <a:pt x="9965" y="18509"/>
                  <a:pt x="9882" y="18482"/>
                </a:cubicBezTo>
                <a:cubicBezTo>
                  <a:pt x="9821" y="18463"/>
                  <a:pt x="9787" y="18461"/>
                  <a:pt x="9764" y="18461"/>
                </a:cubicBezTo>
                <a:lnTo>
                  <a:pt x="9713" y="18462"/>
                </a:lnTo>
                <a:cubicBezTo>
                  <a:pt x="9614" y="18462"/>
                  <a:pt x="9557" y="18423"/>
                  <a:pt x="9475" y="18341"/>
                </a:cubicBezTo>
                <a:cubicBezTo>
                  <a:pt x="9406" y="18273"/>
                  <a:pt x="9427" y="18186"/>
                  <a:pt x="9446" y="18102"/>
                </a:cubicBezTo>
                <a:cubicBezTo>
                  <a:pt x="9461" y="18041"/>
                  <a:pt x="9475" y="17978"/>
                  <a:pt x="9449" y="17937"/>
                </a:cubicBezTo>
                <a:cubicBezTo>
                  <a:pt x="9366" y="17807"/>
                  <a:pt x="9231" y="17782"/>
                  <a:pt x="9011" y="17782"/>
                </a:cubicBezTo>
                <a:cubicBezTo>
                  <a:pt x="8972" y="17782"/>
                  <a:pt x="8931" y="17783"/>
                  <a:pt x="8890" y="17784"/>
                </a:cubicBezTo>
                <a:cubicBezTo>
                  <a:pt x="8846" y="17785"/>
                  <a:pt x="8802" y="17786"/>
                  <a:pt x="8757" y="17786"/>
                </a:cubicBezTo>
                <a:cubicBezTo>
                  <a:pt x="8575" y="17786"/>
                  <a:pt x="8364" y="17773"/>
                  <a:pt x="8178" y="17679"/>
                </a:cubicBezTo>
                <a:cubicBezTo>
                  <a:pt x="7965" y="17571"/>
                  <a:pt x="7848" y="17415"/>
                  <a:pt x="7735" y="17264"/>
                </a:cubicBezTo>
                <a:cubicBezTo>
                  <a:pt x="7637" y="17132"/>
                  <a:pt x="7535" y="16995"/>
                  <a:pt x="7371" y="16896"/>
                </a:cubicBezTo>
                <a:cubicBezTo>
                  <a:pt x="6851" y="16584"/>
                  <a:pt x="6165" y="16401"/>
                  <a:pt x="5681" y="16303"/>
                </a:cubicBezTo>
                <a:cubicBezTo>
                  <a:pt x="5537" y="16274"/>
                  <a:pt x="5392" y="16249"/>
                  <a:pt x="5253" y="16226"/>
                </a:cubicBezTo>
                <a:cubicBezTo>
                  <a:pt x="4791" y="16147"/>
                  <a:pt x="4392" y="16079"/>
                  <a:pt x="4224" y="15885"/>
                </a:cubicBezTo>
                <a:cubicBezTo>
                  <a:pt x="4111" y="15756"/>
                  <a:pt x="4122" y="15584"/>
                  <a:pt x="4258" y="15361"/>
                </a:cubicBezTo>
                <a:cubicBezTo>
                  <a:pt x="4286" y="15314"/>
                  <a:pt x="4320" y="15268"/>
                  <a:pt x="4352" y="15224"/>
                </a:cubicBezTo>
                <a:cubicBezTo>
                  <a:pt x="4485" y="15046"/>
                  <a:pt x="4580" y="14918"/>
                  <a:pt x="4286" y="14777"/>
                </a:cubicBezTo>
                <a:lnTo>
                  <a:pt x="4271" y="14770"/>
                </a:lnTo>
                <a:lnTo>
                  <a:pt x="4262" y="14760"/>
                </a:lnTo>
                <a:cubicBezTo>
                  <a:pt x="4140" y="14610"/>
                  <a:pt x="4108" y="14455"/>
                  <a:pt x="4077" y="14305"/>
                </a:cubicBezTo>
                <a:cubicBezTo>
                  <a:pt x="4053" y="14187"/>
                  <a:pt x="4031" y="14076"/>
                  <a:pt x="3968" y="13967"/>
                </a:cubicBezTo>
                <a:cubicBezTo>
                  <a:pt x="3885" y="13824"/>
                  <a:pt x="3741" y="13685"/>
                  <a:pt x="3602" y="13550"/>
                </a:cubicBezTo>
                <a:cubicBezTo>
                  <a:pt x="3510" y="13459"/>
                  <a:pt x="3414" y="13366"/>
                  <a:pt x="3336" y="13272"/>
                </a:cubicBezTo>
                <a:cubicBezTo>
                  <a:pt x="2999" y="12866"/>
                  <a:pt x="2646" y="12371"/>
                  <a:pt x="2580" y="11788"/>
                </a:cubicBezTo>
                <a:lnTo>
                  <a:pt x="2577" y="11760"/>
                </a:lnTo>
                <a:cubicBezTo>
                  <a:pt x="2559" y="11604"/>
                  <a:pt x="2547" y="11500"/>
                  <a:pt x="2672" y="11349"/>
                </a:cubicBezTo>
                <a:cubicBezTo>
                  <a:pt x="2717" y="11295"/>
                  <a:pt x="2809" y="11251"/>
                  <a:pt x="2907" y="11205"/>
                </a:cubicBezTo>
                <a:cubicBezTo>
                  <a:pt x="3032" y="11146"/>
                  <a:pt x="3162" y="11085"/>
                  <a:pt x="3153" y="11012"/>
                </a:cubicBezTo>
                <a:cubicBezTo>
                  <a:pt x="3131" y="10827"/>
                  <a:pt x="2873" y="10755"/>
                  <a:pt x="2574" y="10673"/>
                </a:cubicBezTo>
                <a:cubicBezTo>
                  <a:pt x="2346" y="10609"/>
                  <a:pt x="2110" y="10544"/>
                  <a:pt x="1972" y="10419"/>
                </a:cubicBezTo>
                <a:cubicBezTo>
                  <a:pt x="1687" y="10163"/>
                  <a:pt x="1594" y="9718"/>
                  <a:pt x="1629" y="9391"/>
                </a:cubicBezTo>
                <a:cubicBezTo>
                  <a:pt x="1635" y="9327"/>
                  <a:pt x="1707" y="9281"/>
                  <a:pt x="1771" y="9240"/>
                </a:cubicBezTo>
                <a:cubicBezTo>
                  <a:pt x="1822" y="9207"/>
                  <a:pt x="1870" y="9175"/>
                  <a:pt x="1873" y="9143"/>
                </a:cubicBezTo>
                <a:cubicBezTo>
                  <a:pt x="1881" y="9078"/>
                  <a:pt x="1809" y="8975"/>
                  <a:pt x="1739" y="8876"/>
                </a:cubicBezTo>
                <a:cubicBezTo>
                  <a:pt x="1659" y="8761"/>
                  <a:pt x="1571" y="8637"/>
                  <a:pt x="1572" y="8529"/>
                </a:cubicBezTo>
                <a:cubicBezTo>
                  <a:pt x="1480" y="8560"/>
                  <a:pt x="1403" y="8574"/>
                  <a:pt x="1336" y="8574"/>
                </a:cubicBezTo>
                <a:cubicBezTo>
                  <a:pt x="1268" y="8574"/>
                  <a:pt x="1210" y="8559"/>
                  <a:pt x="1168" y="8529"/>
                </a:cubicBezTo>
                <a:cubicBezTo>
                  <a:pt x="1047" y="8443"/>
                  <a:pt x="1096" y="8257"/>
                  <a:pt x="1178" y="8005"/>
                </a:cubicBezTo>
                <a:cubicBezTo>
                  <a:pt x="1205" y="7921"/>
                  <a:pt x="1231" y="7840"/>
                  <a:pt x="1236" y="7788"/>
                </a:cubicBezTo>
                <a:cubicBezTo>
                  <a:pt x="1265" y="7466"/>
                  <a:pt x="1026" y="7172"/>
                  <a:pt x="774" y="6861"/>
                </a:cubicBezTo>
                <a:cubicBezTo>
                  <a:pt x="539" y="6573"/>
                  <a:pt x="297" y="6275"/>
                  <a:pt x="280" y="5948"/>
                </a:cubicBezTo>
                <a:cubicBezTo>
                  <a:pt x="270" y="5739"/>
                  <a:pt x="401" y="5577"/>
                  <a:pt x="527" y="5419"/>
                </a:cubicBezTo>
                <a:cubicBezTo>
                  <a:pt x="616" y="5309"/>
                  <a:pt x="707" y="5196"/>
                  <a:pt x="748" y="5067"/>
                </a:cubicBezTo>
                <a:cubicBezTo>
                  <a:pt x="869" y="4690"/>
                  <a:pt x="639" y="4405"/>
                  <a:pt x="397" y="4104"/>
                </a:cubicBezTo>
                <a:cubicBezTo>
                  <a:pt x="249" y="3922"/>
                  <a:pt x="97" y="3733"/>
                  <a:pt x="20" y="3517"/>
                </a:cubicBezTo>
                <a:cubicBezTo>
                  <a:pt x="-51" y="3319"/>
                  <a:pt x="73" y="2811"/>
                  <a:pt x="325" y="2641"/>
                </a:cubicBezTo>
                <a:cubicBezTo>
                  <a:pt x="457" y="2552"/>
                  <a:pt x="612" y="2543"/>
                  <a:pt x="736" y="2536"/>
                </a:cubicBezTo>
                <a:cubicBezTo>
                  <a:pt x="825" y="2531"/>
                  <a:pt x="902" y="2527"/>
                  <a:pt x="965" y="2497"/>
                </a:cubicBezTo>
                <a:cubicBezTo>
                  <a:pt x="1261" y="2360"/>
                  <a:pt x="1318" y="2098"/>
                  <a:pt x="1374" y="1845"/>
                </a:cubicBezTo>
                <a:cubicBezTo>
                  <a:pt x="1399" y="1732"/>
                  <a:pt x="1422" y="1625"/>
                  <a:pt x="1467" y="1530"/>
                </a:cubicBezTo>
                <a:cubicBezTo>
                  <a:pt x="1532" y="1390"/>
                  <a:pt x="1625" y="1258"/>
                  <a:pt x="1716" y="1129"/>
                </a:cubicBezTo>
                <a:cubicBezTo>
                  <a:pt x="1840" y="952"/>
                  <a:pt x="1958" y="784"/>
                  <a:pt x="2011" y="596"/>
                </a:cubicBezTo>
                <a:cubicBezTo>
                  <a:pt x="2049" y="463"/>
                  <a:pt x="2067" y="300"/>
                  <a:pt x="2069" y="69"/>
                </a:cubicBezTo>
                <a:lnTo>
                  <a:pt x="2069" y="0"/>
                </a:lnTo>
                <a:lnTo>
                  <a:pt x="12152" y="1817"/>
                </a:lnTo>
                <a:lnTo>
                  <a:pt x="9676" y="7488"/>
                </a:lnTo>
                <a:lnTo>
                  <a:pt x="20768" y="17357"/>
                </a:lnTo>
                <a:lnTo>
                  <a:pt x="20765" y="17375"/>
                </a:lnTo>
                <a:cubicBezTo>
                  <a:pt x="20736" y="17554"/>
                  <a:pt x="20735" y="17801"/>
                  <a:pt x="20890" y="17962"/>
                </a:cubicBezTo>
                <a:cubicBezTo>
                  <a:pt x="20937" y="18010"/>
                  <a:pt x="21013" y="18066"/>
                  <a:pt x="21094" y="18125"/>
                </a:cubicBezTo>
                <a:cubicBezTo>
                  <a:pt x="21307" y="18282"/>
                  <a:pt x="21549" y="18459"/>
                  <a:pt x="21478" y="18646"/>
                </a:cubicBezTo>
                <a:cubicBezTo>
                  <a:pt x="21411" y="18822"/>
                  <a:pt x="21101" y="18917"/>
                  <a:pt x="20827" y="19001"/>
                </a:cubicBezTo>
                <a:cubicBezTo>
                  <a:pt x="20691" y="19043"/>
                  <a:pt x="20562" y="19083"/>
                  <a:pt x="20476" y="19127"/>
                </a:cubicBezTo>
                <a:cubicBezTo>
                  <a:pt x="20187" y="19277"/>
                  <a:pt x="20176" y="19433"/>
                  <a:pt x="20163" y="19614"/>
                </a:cubicBezTo>
                <a:cubicBezTo>
                  <a:pt x="20154" y="19736"/>
                  <a:pt x="20145" y="19861"/>
                  <a:pt x="20049" y="19990"/>
                </a:cubicBezTo>
                <a:cubicBezTo>
                  <a:pt x="19960" y="20110"/>
                  <a:pt x="19794" y="20185"/>
                  <a:pt x="19648" y="20251"/>
                </a:cubicBezTo>
                <a:cubicBezTo>
                  <a:pt x="19421" y="20354"/>
                  <a:pt x="19257" y="20428"/>
                  <a:pt x="19355" y="20627"/>
                </a:cubicBezTo>
                <a:cubicBezTo>
                  <a:pt x="19404" y="20725"/>
                  <a:pt x="19462" y="20815"/>
                  <a:pt x="19514" y="20895"/>
                </a:cubicBezTo>
                <a:cubicBezTo>
                  <a:pt x="19635" y="21081"/>
                  <a:pt x="19730" y="21228"/>
                  <a:pt x="19618" y="21356"/>
                </a:cubicBezTo>
                <a:cubicBezTo>
                  <a:pt x="19523" y="21462"/>
                  <a:pt x="19293" y="21537"/>
                  <a:pt x="18871" y="21598"/>
                </a:cubicBezTo>
                <a:lnTo>
                  <a:pt x="18857" y="21600"/>
                </a:lnTo>
                <a:cubicBezTo>
                  <a:pt x="18857" y="21600"/>
                  <a:pt x="12327" y="21199"/>
                  <a:pt x="12287" y="21197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16" name="Shape"/>
          <p:cNvSpPr/>
          <p:nvPr/>
        </p:nvSpPr>
        <p:spPr>
          <a:xfrm>
            <a:off x="5059500" y="2319796"/>
            <a:ext cx="2393334" cy="1850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736" y="21091"/>
                </a:moveTo>
                <a:cubicBezTo>
                  <a:pt x="16381" y="20651"/>
                  <a:pt x="14981" y="20196"/>
                  <a:pt x="13601" y="19769"/>
                </a:cubicBezTo>
                <a:cubicBezTo>
                  <a:pt x="12338" y="19380"/>
                  <a:pt x="11050" y="19338"/>
                  <a:pt x="9619" y="19327"/>
                </a:cubicBezTo>
                <a:cubicBezTo>
                  <a:pt x="8698" y="19319"/>
                  <a:pt x="7849" y="19111"/>
                  <a:pt x="6951" y="18890"/>
                </a:cubicBezTo>
                <a:cubicBezTo>
                  <a:pt x="6689" y="18825"/>
                  <a:pt x="6425" y="18761"/>
                  <a:pt x="6159" y="18701"/>
                </a:cubicBezTo>
                <a:cubicBezTo>
                  <a:pt x="5911" y="18645"/>
                  <a:pt x="5618" y="18625"/>
                  <a:pt x="5307" y="18603"/>
                </a:cubicBezTo>
                <a:cubicBezTo>
                  <a:pt x="4438" y="18542"/>
                  <a:pt x="3452" y="18472"/>
                  <a:pt x="2956" y="17596"/>
                </a:cubicBezTo>
                <a:cubicBezTo>
                  <a:pt x="2739" y="17213"/>
                  <a:pt x="2706" y="16615"/>
                  <a:pt x="2675" y="16038"/>
                </a:cubicBezTo>
                <a:cubicBezTo>
                  <a:pt x="2657" y="15706"/>
                  <a:pt x="2640" y="15392"/>
                  <a:pt x="2589" y="15155"/>
                </a:cubicBezTo>
                <a:cubicBezTo>
                  <a:pt x="2360" y="14096"/>
                  <a:pt x="1272" y="13386"/>
                  <a:pt x="748" y="13045"/>
                </a:cubicBezTo>
                <a:cubicBezTo>
                  <a:pt x="471" y="12863"/>
                  <a:pt x="254" y="12705"/>
                  <a:pt x="68" y="12547"/>
                </a:cubicBezTo>
                <a:lnTo>
                  <a:pt x="0" y="12490"/>
                </a:lnTo>
                <a:lnTo>
                  <a:pt x="953" y="8749"/>
                </a:lnTo>
                <a:lnTo>
                  <a:pt x="757" y="3192"/>
                </a:lnTo>
                <a:lnTo>
                  <a:pt x="763" y="3168"/>
                </a:lnTo>
                <a:cubicBezTo>
                  <a:pt x="928" y="2501"/>
                  <a:pt x="1354" y="950"/>
                  <a:pt x="1727" y="950"/>
                </a:cubicBezTo>
                <a:cubicBezTo>
                  <a:pt x="1783" y="950"/>
                  <a:pt x="1864" y="979"/>
                  <a:pt x="1930" y="1118"/>
                </a:cubicBezTo>
                <a:cubicBezTo>
                  <a:pt x="2243" y="1779"/>
                  <a:pt x="3932" y="3524"/>
                  <a:pt x="4124" y="3581"/>
                </a:cubicBezTo>
                <a:cubicBezTo>
                  <a:pt x="4140" y="3585"/>
                  <a:pt x="4159" y="3586"/>
                  <a:pt x="4180" y="3586"/>
                </a:cubicBezTo>
                <a:cubicBezTo>
                  <a:pt x="4430" y="3586"/>
                  <a:pt x="4918" y="3389"/>
                  <a:pt x="5048" y="3261"/>
                </a:cubicBezTo>
                <a:cubicBezTo>
                  <a:pt x="5171" y="3140"/>
                  <a:pt x="5168" y="2917"/>
                  <a:pt x="5164" y="2658"/>
                </a:cubicBezTo>
                <a:cubicBezTo>
                  <a:pt x="5160" y="2397"/>
                  <a:pt x="5156" y="2101"/>
                  <a:pt x="5296" y="1866"/>
                </a:cubicBezTo>
                <a:cubicBezTo>
                  <a:pt x="5394" y="1701"/>
                  <a:pt x="5569" y="1639"/>
                  <a:pt x="5724" y="1585"/>
                </a:cubicBezTo>
                <a:cubicBezTo>
                  <a:pt x="5814" y="1554"/>
                  <a:pt x="5923" y="1515"/>
                  <a:pt x="5967" y="1465"/>
                </a:cubicBezTo>
                <a:cubicBezTo>
                  <a:pt x="5941" y="1250"/>
                  <a:pt x="5692" y="346"/>
                  <a:pt x="5612" y="239"/>
                </a:cubicBezTo>
                <a:cubicBezTo>
                  <a:pt x="5613" y="239"/>
                  <a:pt x="5621" y="251"/>
                  <a:pt x="5639" y="258"/>
                </a:cubicBezTo>
                <a:lnTo>
                  <a:pt x="5704" y="0"/>
                </a:lnTo>
                <a:cubicBezTo>
                  <a:pt x="5956" y="106"/>
                  <a:pt x="11969" y="2612"/>
                  <a:pt x="19301" y="4730"/>
                </a:cubicBezTo>
                <a:cubicBezTo>
                  <a:pt x="20108" y="4963"/>
                  <a:pt x="20871" y="5185"/>
                  <a:pt x="21596" y="5397"/>
                </a:cubicBezTo>
                <a:lnTo>
                  <a:pt x="21600" y="5661"/>
                </a:lnTo>
                <a:cubicBezTo>
                  <a:pt x="21365" y="5883"/>
                  <a:pt x="20735" y="9387"/>
                  <a:pt x="20529" y="10539"/>
                </a:cubicBezTo>
                <a:cubicBezTo>
                  <a:pt x="20461" y="10913"/>
                  <a:pt x="20413" y="11183"/>
                  <a:pt x="20392" y="11281"/>
                </a:cubicBezTo>
                <a:cubicBezTo>
                  <a:pt x="20064" y="12804"/>
                  <a:pt x="19702" y="14346"/>
                  <a:pt x="19352" y="15837"/>
                </a:cubicBezTo>
                <a:cubicBezTo>
                  <a:pt x="19236" y="16329"/>
                  <a:pt x="19121" y="16819"/>
                  <a:pt x="19008" y="17307"/>
                </a:cubicBezTo>
                <a:cubicBezTo>
                  <a:pt x="18807" y="18174"/>
                  <a:pt x="18672" y="19477"/>
                  <a:pt x="18897" y="20535"/>
                </a:cubicBezTo>
                <a:cubicBezTo>
                  <a:pt x="18948" y="20777"/>
                  <a:pt x="19047" y="21025"/>
                  <a:pt x="19181" y="21322"/>
                </a:cubicBezTo>
                <a:lnTo>
                  <a:pt x="19305" y="21600"/>
                </a:lnTo>
                <a:cubicBezTo>
                  <a:pt x="19305" y="21600"/>
                  <a:pt x="17736" y="21091"/>
                  <a:pt x="17736" y="21091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17" name="Shape"/>
          <p:cNvSpPr/>
          <p:nvPr/>
        </p:nvSpPr>
        <p:spPr>
          <a:xfrm>
            <a:off x="6665602" y="2785160"/>
            <a:ext cx="2159815" cy="3440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68" y="21469"/>
                </a:moveTo>
                <a:lnTo>
                  <a:pt x="9340" y="20472"/>
                </a:lnTo>
                <a:lnTo>
                  <a:pt x="9331" y="20397"/>
                </a:lnTo>
                <a:lnTo>
                  <a:pt x="9306" y="20468"/>
                </a:lnTo>
                <a:lnTo>
                  <a:pt x="0" y="19203"/>
                </a:lnTo>
                <a:lnTo>
                  <a:pt x="21" y="19133"/>
                </a:lnTo>
                <a:cubicBezTo>
                  <a:pt x="134" y="18751"/>
                  <a:pt x="669" y="17569"/>
                  <a:pt x="1235" y="16317"/>
                </a:cubicBezTo>
                <a:cubicBezTo>
                  <a:pt x="1813" y="15040"/>
                  <a:pt x="2468" y="13592"/>
                  <a:pt x="2475" y="13401"/>
                </a:cubicBezTo>
                <a:cubicBezTo>
                  <a:pt x="2481" y="13244"/>
                  <a:pt x="2378" y="13099"/>
                  <a:pt x="2270" y="12945"/>
                </a:cubicBezTo>
                <a:cubicBezTo>
                  <a:pt x="2140" y="12761"/>
                  <a:pt x="2007" y="12571"/>
                  <a:pt x="2064" y="12356"/>
                </a:cubicBezTo>
                <a:cubicBezTo>
                  <a:pt x="2127" y="12123"/>
                  <a:pt x="2384" y="11972"/>
                  <a:pt x="2633" y="11827"/>
                </a:cubicBezTo>
                <a:cubicBezTo>
                  <a:pt x="2735" y="11767"/>
                  <a:pt x="2831" y="11711"/>
                  <a:pt x="2913" y="11649"/>
                </a:cubicBezTo>
                <a:cubicBezTo>
                  <a:pt x="3144" y="11477"/>
                  <a:pt x="3426" y="11295"/>
                  <a:pt x="3724" y="11102"/>
                </a:cubicBezTo>
                <a:cubicBezTo>
                  <a:pt x="4379" y="10677"/>
                  <a:pt x="5122" y="10196"/>
                  <a:pt x="5412" y="9744"/>
                </a:cubicBezTo>
                <a:cubicBezTo>
                  <a:pt x="5632" y="9398"/>
                  <a:pt x="5314" y="9057"/>
                  <a:pt x="5007" y="8727"/>
                </a:cubicBezTo>
                <a:cubicBezTo>
                  <a:pt x="4833" y="8540"/>
                  <a:pt x="4668" y="8363"/>
                  <a:pt x="4588" y="8181"/>
                </a:cubicBezTo>
                <a:cubicBezTo>
                  <a:pt x="4326" y="7582"/>
                  <a:pt x="4480" y="6850"/>
                  <a:pt x="4712" y="6364"/>
                </a:cubicBezTo>
                <a:cubicBezTo>
                  <a:pt x="4838" y="6102"/>
                  <a:pt x="4966" y="5838"/>
                  <a:pt x="5094" y="5574"/>
                </a:cubicBezTo>
                <a:cubicBezTo>
                  <a:pt x="5482" y="4772"/>
                  <a:pt x="5883" y="3944"/>
                  <a:pt x="6245" y="3127"/>
                </a:cubicBezTo>
                <a:cubicBezTo>
                  <a:pt x="6268" y="3075"/>
                  <a:pt x="6321" y="2932"/>
                  <a:pt x="6394" y="2734"/>
                </a:cubicBezTo>
                <a:cubicBezTo>
                  <a:pt x="7225" y="489"/>
                  <a:pt x="7511" y="42"/>
                  <a:pt x="7748" y="2"/>
                </a:cubicBezTo>
                <a:lnTo>
                  <a:pt x="7762" y="0"/>
                </a:lnTo>
                <a:lnTo>
                  <a:pt x="7791" y="0"/>
                </a:lnTo>
                <a:lnTo>
                  <a:pt x="7804" y="2"/>
                </a:lnTo>
                <a:cubicBezTo>
                  <a:pt x="8696" y="129"/>
                  <a:pt x="9538" y="249"/>
                  <a:pt x="10338" y="364"/>
                </a:cubicBezTo>
                <a:lnTo>
                  <a:pt x="10472" y="383"/>
                </a:lnTo>
                <a:lnTo>
                  <a:pt x="10419" y="463"/>
                </a:lnTo>
                <a:cubicBezTo>
                  <a:pt x="10093" y="953"/>
                  <a:pt x="9497" y="2649"/>
                  <a:pt x="9479" y="2913"/>
                </a:cubicBezTo>
                <a:cubicBezTo>
                  <a:pt x="9418" y="3775"/>
                  <a:pt x="10095" y="4682"/>
                  <a:pt x="10692" y="5482"/>
                </a:cubicBezTo>
                <a:cubicBezTo>
                  <a:pt x="10852" y="5696"/>
                  <a:pt x="11002" y="5898"/>
                  <a:pt x="11139" y="6097"/>
                </a:cubicBezTo>
                <a:cubicBezTo>
                  <a:pt x="11184" y="6162"/>
                  <a:pt x="11228" y="6228"/>
                  <a:pt x="11271" y="6293"/>
                </a:cubicBezTo>
                <a:cubicBezTo>
                  <a:pt x="11626" y="6830"/>
                  <a:pt x="11934" y="7293"/>
                  <a:pt x="12902" y="7459"/>
                </a:cubicBezTo>
                <a:lnTo>
                  <a:pt x="13028" y="7480"/>
                </a:lnTo>
                <a:lnTo>
                  <a:pt x="12979" y="7557"/>
                </a:lnTo>
                <a:cubicBezTo>
                  <a:pt x="12711" y="7968"/>
                  <a:pt x="12507" y="8400"/>
                  <a:pt x="12311" y="8817"/>
                </a:cubicBezTo>
                <a:cubicBezTo>
                  <a:pt x="12174" y="9106"/>
                  <a:pt x="12034" y="9404"/>
                  <a:pt x="11873" y="9695"/>
                </a:cubicBezTo>
                <a:cubicBezTo>
                  <a:pt x="11669" y="10062"/>
                  <a:pt x="11641" y="10315"/>
                  <a:pt x="11790" y="10446"/>
                </a:cubicBezTo>
                <a:cubicBezTo>
                  <a:pt x="11889" y="10534"/>
                  <a:pt x="12079" y="10577"/>
                  <a:pt x="12370" y="10577"/>
                </a:cubicBezTo>
                <a:cubicBezTo>
                  <a:pt x="12649" y="10577"/>
                  <a:pt x="13009" y="10539"/>
                  <a:pt x="13505" y="10457"/>
                </a:cubicBezTo>
                <a:lnTo>
                  <a:pt x="13565" y="10598"/>
                </a:lnTo>
                <a:cubicBezTo>
                  <a:pt x="13588" y="10594"/>
                  <a:pt x="13602" y="10584"/>
                  <a:pt x="13605" y="10580"/>
                </a:cubicBezTo>
                <a:cubicBezTo>
                  <a:pt x="13519" y="10702"/>
                  <a:pt x="13932" y="11595"/>
                  <a:pt x="14067" y="11889"/>
                </a:cubicBezTo>
                <a:cubicBezTo>
                  <a:pt x="14136" y="12038"/>
                  <a:pt x="14173" y="12118"/>
                  <a:pt x="14183" y="12151"/>
                </a:cubicBezTo>
                <a:cubicBezTo>
                  <a:pt x="14215" y="12255"/>
                  <a:pt x="14222" y="12359"/>
                  <a:pt x="14228" y="12451"/>
                </a:cubicBezTo>
                <a:cubicBezTo>
                  <a:pt x="14247" y="12734"/>
                  <a:pt x="14257" y="12890"/>
                  <a:pt x="14825" y="12906"/>
                </a:cubicBezTo>
                <a:lnTo>
                  <a:pt x="14913" y="12908"/>
                </a:lnTo>
                <a:lnTo>
                  <a:pt x="14933" y="12962"/>
                </a:lnTo>
                <a:cubicBezTo>
                  <a:pt x="14958" y="13029"/>
                  <a:pt x="14986" y="13114"/>
                  <a:pt x="15018" y="13210"/>
                </a:cubicBezTo>
                <a:cubicBezTo>
                  <a:pt x="15132" y="13551"/>
                  <a:pt x="15298" y="14047"/>
                  <a:pt x="15516" y="14308"/>
                </a:cubicBezTo>
                <a:cubicBezTo>
                  <a:pt x="15796" y="14128"/>
                  <a:pt x="16271" y="14036"/>
                  <a:pt x="16930" y="14036"/>
                </a:cubicBezTo>
                <a:cubicBezTo>
                  <a:pt x="17115" y="14036"/>
                  <a:pt x="17316" y="14043"/>
                  <a:pt x="17528" y="14058"/>
                </a:cubicBezTo>
                <a:cubicBezTo>
                  <a:pt x="17701" y="14070"/>
                  <a:pt x="17919" y="14102"/>
                  <a:pt x="18151" y="14137"/>
                </a:cubicBezTo>
                <a:cubicBezTo>
                  <a:pt x="18510" y="14190"/>
                  <a:pt x="18917" y="14250"/>
                  <a:pt x="19258" y="14250"/>
                </a:cubicBezTo>
                <a:cubicBezTo>
                  <a:pt x="19512" y="14250"/>
                  <a:pt x="19693" y="14217"/>
                  <a:pt x="19811" y="14150"/>
                </a:cubicBezTo>
                <a:cubicBezTo>
                  <a:pt x="19876" y="14112"/>
                  <a:pt x="19883" y="14051"/>
                  <a:pt x="19890" y="13980"/>
                </a:cubicBezTo>
                <a:cubicBezTo>
                  <a:pt x="19901" y="13875"/>
                  <a:pt x="19920" y="13699"/>
                  <a:pt x="20303" y="13699"/>
                </a:cubicBezTo>
                <a:cubicBezTo>
                  <a:pt x="20366" y="13699"/>
                  <a:pt x="20436" y="13704"/>
                  <a:pt x="20518" y="13713"/>
                </a:cubicBezTo>
                <a:lnTo>
                  <a:pt x="20574" y="13719"/>
                </a:lnTo>
                <a:lnTo>
                  <a:pt x="20600" y="13751"/>
                </a:lnTo>
                <a:cubicBezTo>
                  <a:pt x="20683" y="13850"/>
                  <a:pt x="20734" y="13973"/>
                  <a:pt x="20782" y="14091"/>
                </a:cubicBezTo>
                <a:cubicBezTo>
                  <a:pt x="20844" y="14242"/>
                  <a:pt x="20908" y="14398"/>
                  <a:pt x="21033" y="14489"/>
                </a:cubicBezTo>
                <a:cubicBezTo>
                  <a:pt x="21040" y="14494"/>
                  <a:pt x="21047" y="14499"/>
                  <a:pt x="21054" y="14504"/>
                </a:cubicBezTo>
                <a:lnTo>
                  <a:pt x="21370" y="13268"/>
                </a:lnTo>
                <a:lnTo>
                  <a:pt x="21600" y="13291"/>
                </a:lnTo>
                <a:lnTo>
                  <a:pt x="19607" y="21600"/>
                </a:lnTo>
                <a:cubicBezTo>
                  <a:pt x="19607" y="21600"/>
                  <a:pt x="19468" y="21469"/>
                  <a:pt x="19468" y="21469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18" name="Shape"/>
          <p:cNvSpPr/>
          <p:nvPr/>
        </p:nvSpPr>
        <p:spPr>
          <a:xfrm>
            <a:off x="5385376" y="5600605"/>
            <a:ext cx="2222475" cy="3556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7849"/>
                </a:moveTo>
                <a:lnTo>
                  <a:pt x="3244" y="0"/>
                </a:lnTo>
                <a:lnTo>
                  <a:pt x="21600" y="2484"/>
                </a:lnTo>
                <a:lnTo>
                  <a:pt x="17948" y="15897"/>
                </a:lnTo>
                <a:lnTo>
                  <a:pt x="17220" y="18617"/>
                </a:lnTo>
                <a:lnTo>
                  <a:pt x="16257" y="18617"/>
                </a:lnTo>
                <a:lnTo>
                  <a:pt x="15812" y="18117"/>
                </a:lnTo>
                <a:lnTo>
                  <a:pt x="14999" y="18117"/>
                </a:lnTo>
                <a:cubicBezTo>
                  <a:pt x="14992" y="18336"/>
                  <a:pt x="14936" y="18987"/>
                  <a:pt x="14761" y="20993"/>
                </a:cubicBezTo>
                <a:cubicBezTo>
                  <a:pt x="14758" y="21008"/>
                  <a:pt x="14692" y="21179"/>
                  <a:pt x="14658" y="21401"/>
                </a:cubicBezTo>
                <a:lnTo>
                  <a:pt x="14629" y="21600"/>
                </a:lnTo>
                <a:cubicBezTo>
                  <a:pt x="14629" y="21600"/>
                  <a:pt x="0" y="7849"/>
                  <a:pt x="0" y="7849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19" name="Shape"/>
          <p:cNvSpPr/>
          <p:nvPr/>
        </p:nvSpPr>
        <p:spPr>
          <a:xfrm>
            <a:off x="8970009" y="6740746"/>
            <a:ext cx="2579777" cy="2001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29" y="21426"/>
                </a:moveTo>
                <a:lnTo>
                  <a:pt x="0" y="19085"/>
                </a:lnTo>
                <a:lnTo>
                  <a:pt x="1934" y="0"/>
                </a:lnTo>
                <a:lnTo>
                  <a:pt x="21600" y="2327"/>
                </a:lnTo>
                <a:lnTo>
                  <a:pt x="21391" y="7430"/>
                </a:lnTo>
                <a:lnTo>
                  <a:pt x="20941" y="21600"/>
                </a:lnTo>
                <a:cubicBezTo>
                  <a:pt x="20941" y="21600"/>
                  <a:pt x="17829" y="21426"/>
                  <a:pt x="17829" y="21426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20" name="Shape"/>
          <p:cNvSpPr/>
          <p:nvPr/>
        </p:nvSpPr>
        <p:spPr>
          <a:xfrm>
            <a:off x="7224245" y="6019431"/>
            <a:ext cx="2003708" cy="2493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78" y="20625"/>
                </a:moveTo>
                <a:lnTo>
                  <a:pt x="0" y="19231"/>
                </a:lnTo>
                <a:lnTo>
                  <a:pt x="4072" y="0"/>
                </a:lnTo>
                <a:lnTo>
                  <a:pt x="15221" y="1404"/>
                </a:lnTo>
                <a:lnTo>
                  <a:pt x="15278" y="1473"/>
                </a:lnTo>
                <a:lnTo>
                  <a:pt x="14506" y="5596"/>
                </a:lnTo>
                <a:lnTo>
                  <a:pt x="21600" y="6277"/>
                </a:lnTo>
                <a:lnTo>
                  <a:pt x="19110" y="21600"/>
                </a:lnTo>
                <a:cubicBezTo>
                  <a:pt x="19110" y="21600"/>
                  <a:pt x="10378" y="20625"/>
                  <a:pt x="10378" y="20625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21" name="Shape"/>
          <p:cNvSpPr/>
          <p:nvPr/>
        </p:nvSpPr>
        <p:spPr>
          <a:xfrm>
            <a:off x="-1745574" y="6576"/>
            <a:ext cx="6582742" cy="3519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443" extrusionOk="0">
                <a:moveTo>
                  <a:pt x="193" y="15923"/>
                </a:moveTo>
                <a:cubicBezTo>
                  <a:pt x="83" y="15893"/>
                  <a:pt x="-19" y="15939"/>
                  <a:pt x="8" y="16075"/>
                </a:cubicBezTo>
                <a:cubicBezTo>
                  <a:pt x="46" y="16264"/>
                  <a:pt x="362" y="16586"/>
                  <a:pt x="416" y="16313"/>
                </a:cubicBezTo>
                <a:cubicBezTo>
                  <a:pt x="458" y="16095"/>
                  <a:pt x="320" y="15957"/>
                  <a:pt x="193" y="15923"/>
                </a:cubicBezTo>
                <a:close/>
                <a:moveTo>
                  <a:pt x="21037" y="17074"/>
                </a:moveTo>
                <a:cubicBezTo>
                  <a:pt x="20944" y="17114"/>
                  <a:pt x="20896" y="17272"/>
                  <a:pt x="20910" y="17443"/>
                </a:cubicBezTo>
                <a:cubicBezTo>
                  <a:pt x="20921" y="17575"/>
                  <a:pt x="20905" y="17691"/>
                  <a:pt x="20912" y="17818"/>
                </a:cubicBezTo>
                <a:cubicBezTo>
                  <a:pt x="20919" y="17947"/>
                  <a:pt x="21056" y="18102"/>
                  <a:pt x="21117" y="18127"/>
                </a:cubicBezTo>
                <a:cubicBezTo>
                  <a:pt x="21203" y="18162"/>
                  <a:pt x="21190" y="17978"/>
                  <a:pt x="21191" y="17849"/>
                </a:cubicBezTo>
                <a:cubicBezTo>
                  <a:pt x="21193" y="17517"/>
                  <a:pt x="21136" y="17339"/>
                  <a:pt x="21037" y="17074"/>
                </a:cubicBezTo>
                <a:close/>
                <a:moveTo>
                  <a:pt x="20673" y="18392"/>
                </a:moveTo>
                <a:cubicBezTo>
                  <a:pt x="20713" y="18339"/>
                  <a:pt x="20770" y="18502"/>
                  <a:pt x="20792" y="18541"/>
                </a:cubicBezTo>
                <a:cubicBezTo>
                  <a:pt x="20836" y="18624"/>
                  <a:pt x="20875" y="18683"/>
                  <a:pt x="20941" y="18673"/>
                </a:cubicBezTo>
                <a:cubicBezTo>
                  <a:pt x="20935" y="18331"/>
                  <a:pt x="20900" y="18124"/>
                  <a:pt x="20747" y="17934"/>
                </a:cubicBezTo>
                <a:cubicBezTo>
                  <a:pt x="20652" y="17815"/>
                  <a:pt x="20702" y="17626"/>
                  <a:pt x="20625" y="17475"/>
                </a:cubicBezTo>
                <a:cubicBezTo>
                  <a:pt x="20575" y="17376"/>
                  <a:pt x="20504" y="17366"/>
                  <a:pt x="20439" y="17326"/>
                </a:cubicBezTo>
                <a:cubicBezTo>
                  <a:pt x="20376" y="17289"/>
                  <a:pt x="20348" y="17237"/>
                  <a:pt x="20302" y="17156"/>
                </a:cubicBezTo>
                <a:cubicBezTo>
                  <a:pt x="20210" y="16995"/>
                  <a:pt x="20097" y="17136"/>
                  <a:pt x="20175" y="17347"/>
                </a:cubicBezTo>
                <a:cubicBezTo>
                  <a:pt x="20220" y="17470"/>
                  <a:pt x="20321" y="17495"/>
                  <a:pt x="20340" y="17646"/>
                </a:cubicBezTo>
                <a:cubicBezTo>
                  <a:pt x="20367" y="17861"/>
                  <a:pt x="20292" y="17947"/>
                  <a:pt x="20384" y="18130"/>
                </a:cubicBezTo>
                <a:cubicBezTo>
                  <a:pt x="20447" y="18256"/>
                  <a:pt x="20568" y="18873"/>
                  <a:pt x="20685" y="18821"/>
                </a:cubicBezTo>
                <a:cubicBezTo>
                  <a:pt x="20793" y="18773"/>
                  <a:pt x="20605" y="18483"/>
                  <a:pt x="20673" y="18392"/>
                </a:cubicBezTo>
                <a:close/>
                <a:moveTo>
                  <a:pt x="19936" y="17060"/>
                </a:moveTo>
                <a:cubicBezTo>
                  <a:pt x="19845" y="16920"/>
                  <a:pt x="19886" y="17236"/>
                  <a:pt x="19904" y="17290"/>
                </a:cubicBezTo>
                <a:cubicBezTo>
                  <a:pt x="19930" y="17369"/>
                  <a:pt x="19955" y="17475"/>
                  <a:pt x="20002" y="17513"/>
                </a:cubicBezTo>
                <a:cubicBezTo>
                  <a:pt x="20011" y="17477"/>
                  <a:pt x="20012" y="17442"/>
                  <a:pt x="20012" y="17406"/>
                </a:cubicBezTo>
                <a:cubicBezTo>
                  <a:pt x="20012" y="17370"/>
                  <a:pt x="20012" y="17334"/>
                  <a:pt x="20019" y="17294"/>
                </a:cubicBezTo>
                <a:cubicBezTo>
                  <a:pt x="20103" y="17280"/>
                  <a:pt x="20005" y="16758"/>
                  <a:pt x="19976" y="16649"/>
                </a:cubicBezTo>
                <a:cubicBezTo>
                  <a:pt x="19951" y="16556"/>
                  <a:pt x="19871" y="16377"/>
                  <a:pt x="19806" y="16430"/>
                </a:cubicBezTo>
                <a:cubicBezTo>
                  <a:pt x="19727" y="16495"/>
                  <a:pt x="19773" y="16691"/>
                  <a:pt x="19821" y="16757"/>
                </a:cubicBezTo>
                <a:cubicBezTo>
                  <a:pt x="19894" y="16858"/>
                  <a:pt x="19978" y="16842"/>
                  <a:pt x="19936" y="17060"/>
                </a:cubicBezTo>
                <a:close/>
                <a:moveTo>
                  <a:pt x="19492" y="16816"/>
                </a:moveTo>
                <a:cubicBezTo>
                  <a:pt x="19579" y="17012"/>
                  <a:pt x="19634" y="17203"/>
                  <a:pt x="19748" y="17359"/>
                </a:cubicBezTo>
                <a:cubicBezTo>
                  <a:pt x="19720" y="17158"/>
                  <a:pt x="19692" y="16957"/>
                  <a:pt x="19657" y="16760"/>
                </a:cubicBezTo>
                <a:cubicBezTo>
                  <a:pt x="19620" y="16548"/>
                  <a:pt x="19532" y="16008"/>
                  <a:pt x="19377" y="15992"/>
                </a:cubicBezTo>
                <a:cubicBezTo>
                  <a:pt x="19299" y="15984"/>
                  <a:pt x="19269" y="16125"/>
                  <a:pt x="19259" y="16246"/>
                </a:cubicBezTo>
                <a:cubicBezTo>
                  <a:pt x="19254" y="16311"/>
                  <a:pt x="19215" y="16596"/>
                  <a:pt x="19232" y="16644"/>
                </a:cubicBezTo>
                <a:cubicBezTo>
                  <a:pt x="19273" y="16762"/>
                  <a:pt x="19312" y="16207"/>
                  <a:pt x="19353" y="16202"/>
                </a:cubicBezTo>
                <a:cubicBezTo>
                  <a:pt x="19407" y="16195"/>
                  <a:pt x="19417" y="16410"/>
                  <a:pt x="19422" y="16474"/>
                </a:cubicBezTo>
                <a:cubicBezTo>
                  <a:pt x="19425" y="16507"/>
                  <a:pt x="19427" y="16536"/>
                  <a:pt x="19429" y="16561"/>
                </a:cubicBezTo>
                <a:cubicBezTo>
                  <a:pt x="19438" y="16660"/>
                  <a:pt x="19447" y="16713"/>
                  <a:pt x="19492" y="16816"/>
                </a:cubicBezTo>
                <a:close/>
                <a:moveTo>
                  <a:pt x="19477" y="15814"/>
                </a:moveTo>
                <a:cubicBezTo>
                  <a:pt x="19481" y="15684"/>
                  <a:pt x="19431" y="15655"/>
                  <a:pt x="19402" y="15558"/>
                </a:cubicBezTo>
                <a:cubicBezTo>
                  <a:pt x="19373" y="15462"/>
                  <a:pt x="19402" y="15369"/>
                  <a:pt x="19378" y="15274"/>
                </a:cubicBezTo>
                <a:cubicBezTo>
                  <a:pt x="19359" y="15194"/>
                  <a:pt x="19279" y="15102"/>
                  <a:pt x="19245" y="15200"/>
                </a:cubicBezTo>
                <a:cubicBezTo>
                  <a:pt x="19225" y="15259"/>
                  <a:pt x="19265" y="15421"/>
                  <a:pt x="19268" y="15489"/>
                </a:cubicBezTo>
                <a:cubicBezTo>
                  <a:pt x="19219" y="15484"/>
                  <a:pt x="19137" y="15493"/>
                  <a:pt x="19112" y="15397"/>
                </a:cubicBezTo>
                <a:cubicBezTo>
                  <a:pt x="19088" y="15303"/>
                  <a:pt x="19158" y="15169"/>
                  <a:pt x="19127" y="15081"/>
                </a:cubicBezTo>
                <a:cubicBezTo>
                  <a:pt x="19070" y="14921"/>
                  <a:pt x="18742" y="15240"/>
                  <a:pt x="18938" y="15424"/>
                </a:cubicBezTo>
                <a:cubicBezTo>
                  <a:pt x="18847" y="15716"/>
                  <a:pt x="18947" y="15766"/>
                  <a:pt x="19068" y="15934"/>
                </a:cubicBezTo>
                <a:cubicBezTo>
                  <a:pt x="19096" y="15972"/>
                  <a:pt x="19164" y="16104"/>
                  <a:pt x="19202" y="16042"/>
                </a:cubicBezTo>
                <a:cubicBezTo>
                  <a:pt x="19236" y="15985"/>
                  <a:pt x="19192" y="15790"/>
                  <a:pt x="19174" y="15736"/>
                </a:cubicBezTo>
                <a:cubicBezTo>
                  <a:pt x="19226" y="15730"/>
                  <a:pt x="19276" y="15754"/>
                  <a:pt x="19326" y="15777"/>
                </a:cubicBezTo>
                <a:cubicBezTo>
                  <a:pt x="19376" y="15801"/>
                  <a:pt x="19425" y="15823"/>
                  <a:pt x="19477" y="15814"/>
                </a:cubicBezTo>
                <a:close/>
                <a:moveTo>
                  <a:pt x="15071" y="13686"/>
                </a:moveTo>
                <a:cubicBezTo>
                  <a:pt x="14988" y="13821"/>
                  <a:pt x="14889" y="14011"/>
                  <a:pt x="14861" y="14217"/>
                </a:cubicBezTo>
                <a:cubicBezTo>
                  <a:pt x="14840" y="14365"/>
                  <a:pt x="14905" y="14489"/>
                  <a:pt x="14977" y="14397"/>
                </a:cubicBezTo>
                <a:cubicBezTo>
                  <a:pt x="15052" y="14301"/>
                  <a:pt x="15087" y="13998"/>
                  <a:pt x="15131" y="13854"/>
                </a:cubicBezTo>
                <a:cubicBezTo>
                  <a:pt x="15190" y="13661"/>
                  <a:pt x="15206" y="13466"/>
                  <a:pt x="15071" y="13686"/>
                </a:cubicBezTo>
                <a:close/>
                <a:moveTo>
                  <a:pt x="12538" y="14425"/>
                </a:moveTo>
                <a:cubicBezTo>
                  <a:pt x="12491" y="14469"/>
                  <a:pt x="12145" y="14653"/>
                  <a:pt x="12247" y="14813"/>
                </a:cubicBezTo>
                <a:cubicBezTo>
                  <a:pt x="12303" y="14902"/>
                  <a:pt x="12434" y="14724"/>
                  <a:pt x="12500" y="14730"/>
                </a:cubicBezTo>
                <a:cubicBezTo>
                  <a:pt x="12559" y="14735"/>
                  <a:pt x="12582" y="14755"/>
                  <a:pt x="12627" y="14684"/>
                </a:cubicBezTo>
                <a:cubicBezTo>
                  <a:pt x="12652" y="14645"/>
                  <a:pt x="12664" y="14581"/>
                  <a:pt x="12690" y="14539"/>
                </a:cubicBezTo>
                <a:cubicBezTo>
                  <a:pt x="12714" y="14500"/>
                  <a:pt x="12773" y="14481"/>
                  <a:pt x="12782" y="14411"/>
                </a:cubicBezTo>
                <a:cubicBezTo>
                  <a:pt x="12783" y="14407"/>
                  <a:pt x="12783" y="14403"/>
                  <a:pt x="12783" y="14400"/>
                </a:cubicBezTo>
                <a:cubicBezTo>
                  <a:pt x="12805" y="14186"/>
                  <a:pt x="12562" y="14403"/>
                  <a:pt x="12538" y="14425"/>
                </a:cubicBezTo>
                <a:close/>
                <a:moveTo>
                  <a:pt x="11999" y="16482"/>
                </a:moveTo>
                <a:cubicBezTo>
                  <a:pt x="11970" y="16459"/>
                  <a:pt x="11827" y="16432"/>
                  <a:pt x="11816" y="16528"/>
                </a:cubicBezTo>
                <a:cubicBezTo>
                  <a:pt x="11805" y="16625"/>
                  <a:pt x="11916" y="16648"/>
                  <a:pt x="11947" y="16664"/>
                </a:cubicBezTo>
                <a:cubicBezTo>
                  <a:pt x="11999" y="16691"/>
                  <a:pt x="12053" y="16848"/>
                  <a:pt x="12092" y="16830"/>
                </a:cubicBezTo>
                <a:cubicBezTo>
                  <a:pt x="12154" y="16800"/>
                  <a:pt x="12026" y="16503"/>
                  <a:pt x="11999" y="16482"/>
                </a:cubicBezTo>
                <a:close/>
                <a:moveTo>
                  <a:pt x="11480" y="6003"/>
                </a:moveTo>
                <a:cubicBezTo>
                  <a:pt x="11433" y="5905"/>
                  <a:pt x="11425" y="5915"/>
                  <a:pt x="11447" y="5800"/>
                </a:cubicBezTo>
                <a:cubicBezTo>
                  <a:pt x="11471" y="5676"/>
                  <a:pt x="11495" y="5622"/>
                  <a:pt x="11389" y="5666"/>
                </a:cubicBezTo>
                <a:cubicBezTo>
                  <a:pt x="11339" y="5687"/>
                  <a:pt x="11300" y="5753"/>
                  <a:pt x="11248" y="5747"/>
                </a:cubicBezTo>
                <a:cubicBezTo>
                  <a:pt x="11185" y="5740"/>
                  <a:pt x="11149" y="5644"/>
                  <a:pt x="11082" y="5696"/>
                </a:cubicBezTo>
                <a:cubicBezTo>
                  <a:pt x="11035" y="5733"/>
                  <a:pt x="11186" y="5950"/>
                  <a:pt x="11198" y="5965"/>
                </a:cubicBezTo>
                <a:cubicBezTo>
                  <a:pt x="11216" y="5988"/>
                  <a:pt x="11241" y="6033"/>
                  <a:pt x="11264" y="6036"/>
                </a:cubicBezTo>
                <a:cubicBezTo>
                  <a:pt x="11303" y="6040"/>
                  <a:pt x="11303" y="5984"/>
                  <a:pt x="11329" y="5973"/>
                </a:cubicBezTo>
                <a:cubicBezTo>
                  <a:pt x="11376" y="5953"/>
                  <a:pt x="11430" y="6055"/>
                  <a:pt x="11480" y="6003"/>
                </a:cubicBezTo>
                <a:close/>
                <a:moveTo>
                  <a:pt x="21389" y="18173"/>
                </a:moveTo>
                <a:cubicBezTo>
                  <a:pt x="21291" y="18082"/>
                  <a:pt x="21280" y="17741"/>
                  <a:pt x="21272" y="17569"/>
                </a:cubicBezTo>
                <a:cubicBezTo>
                  <a:pt x="21266" y="17460"/>
                  <a:pt x="21277" y="17366"/>
                  <a:pt x="21244" y="17269"/>
                </a:cubicBezTo>
                <a:cubicBezTo>
                  <a:pt x="21204" y="17149"/>
                  <a:pt x="21125" y="17083"/>
                  <a:pt x="21074" y="16981"/>
                </a:cubicBezTo>
                <a:cubicBezTo>
                  <a:pt x="20986" y="16805"/>
                  <a:pt x="20928" y="17144"/>
                  <a:pt x="20890" y="17252"/>
                </a:cubicBezTo>
                <a:cubicBezTo>
                  <a:pt x="20851" y="17360"/>
                  <a:pt x="20884" y="17469"/>
                  <a:pt x="20855" y="17618"/>
                </a:cubicBezTo>
                <a:cubicBezTo>
                  <a:pt x="20826" y="17767"/>
                  <a:pt x="20782" y="17564"/>
                  <a:pt x="20775" y="17442"/>
                </a:cubicBezTo>
                <a:cubicBezTo>
                  <a:pt x="20768" y="17320"/>
                  <a:pt x="20790" y="17116"/>
                  <a:pt x="20862" y="16913"/>
                </a:cubicBezTo>
                <a:cubicBezTo>
                  <a:pt x="20935" y="16710"/>
                  <a:pt x="20848" y="16778"/>
                  <a:pt x="20753" y="16791"/>
                </a:cubicBezTo>
                <a:cubicBezTo>
                  <a:pt x="20659" y="16805"/>
                  <a:pt x="20702" y="16872"/>
                  <a:pt x="20710" y="17049"/>
                </a:cubicBezTo>
                <a:cubicBezTo>
                  <a:pt x="20717" y="17225"/>
                  <a:pt x="20710" y="17415"/>
                  <a:pt x="20651" y="17293"/>
                </a:cubicBezTo>
                <a:cubicBezTo>
                  <a:pt x="20593" y="17171"/>
                  <a:pt x="20593" y="17198"/>
                  <a:pt x="20491" y="17171"/>
                </a:cubicBezTo>
                <a:cubicBezTo>
                  <a:pt x="20389" y="17144"/>
                  <a:pt x="20469" y="16927"/>
                  <a:pt x="20535" y="16886"/>
                </a:cubicBezTo>
                <a:cubicBezTo>
                  <a:pt x="20600" y="16845"/>
                  <a:pt x="20564" y="16751"/>
                  <a:pt x="20487" y="16656"/>
                </a:cubicBezTo>
                <a:cubicBezTo>
                  <a:pt x="20410" y="16561"/>
                  <a:pt x="20425" y="16385"/>
                  <a:pt x="20476" y="16276"/>
                </a:cubicBezTo>
                <a:cubicBezTo>
                  <a:pt x="20527" y="16168"/>
                  <a:pt x="20374" y="16249"/>
                  <a:pt x="20323" y="16276"/>
                </a:cubicBezTo>
                <a:cubicBezTo>
                  <a:pt x="20273" y="16304"/>
                  <a:pt x="20316" y="16371"/>
                  <a:pt x="20251" y="16303"/>
                </a:cubicBezTo>
                <a:cubicBezTo>
                  <a:pt x="20185" y="16236"/>
                  <a:pt x="20207" y="16398"/>
                  <a:pt x="20265" y="16507"/>
                </a:cubicBezTo>
                <a:cubicBezTo>
                  <a:pt x="20323" y="16615"/>
                  <a:pt x="20273" y="16696"/>
                  <a:pt x="20198" y="16859"/>
                </a:cubicBezTo>
                <a:cubicBezTo>
                  <a:pt x="20124" y="17022"/>
                  <a:pt x="20112" y="16859"/>
                  <a:pt x="20083" y="16751"/>
                </a:cubicBezTo>
                <a:cubicBezTo>
                  <a:pt x="20054" y="16642"/>
                  <a:pt x="20025" y="16439"/>
                  <a:pt x="19952" y="16371"/>
                </a:cubicBezTo>
                <a:cubicBezTo>
                  <a:pt x="19879" y="16303"/>
                  <a:pt x="19959" y="16195"/>
                  <a:pt x="20105" y="16195"/>
                </a:cubicBezTo>
                <a:cubicBezTo>
                  <a:pt x="20250" y="16195"/>
                  <a:pt x="20207" y="16073"/>
                  <a:pt x="20105" y="16073"/>
                </a:cubicBezTo>
                <a:cubicBezTo>
                  <a:pt x="20002" y="16073"/>
                  <a:pt x="20061" y="15924"/>
                  <a:pt x="20098" y="15789"/>
                </a:cubicBezTo>
                <a:cubicBezTo>
                  <a:pt x="20134" y="15653"/>
                  <a:pt x="20018" y="15707"/>
                  <a:pt x="19952" y="15707"/>
                </a:cubicBezTo>
                <a:cubicBezTo>
                  <a:pt x="19886" y="15707"/>
                  <a:pt x="19872" y="15558"/>
                  <a:pt x="19857" y="15409"/>
                </a:cubicBezTo>
                <a:cubicBezTo>
                  <a:pt x="19843" y="15260"/>
                  <a:pt x="19799" y="15287"/>
                  <a:pt x="19719" y="15152"/>
                </a:cubicBezTo>
                <a:cubicBezTo>
                  <a:pt x="19639" y="15016"/>
                  <a:pt x="19697" y="15301"/>
                  <a:pt x="19763" y="15436"/>
                </a:cubicBezTo>
                <a:cubicBezTo>
                  <a:pt x="19828" y="15572"/>
                  <a:pt x="19814" y="15653"/>
                  <a:pt x="19821" y="15802"/>
                </a:cubicBezTo>
                <a:cubicBezTo>
                  <a:pt x="19828" y="15951"/>
                  <a:pt x="19821" y="16005"/>
                  <a:pt x="19734" y="16209"/>
                </a:cubicBezTo>
                <a:cubicBezTo>
                  <a:pt x="19698" y="16291"/>
                  <a:pt x="19687" y="16338"/>
                  <a:pt x="19684" y="16360"/>
                </a:cubicBezTo>
                <a:cubicBezTo>
                  <a:pt x="19684" y="16348"/>
                  <a:pt x="19682" y="16329"/>
                  <a:pt x="19675" y="16303"/>
                </a:cubicBezTo>
                <a:cubicBezTo>
                  <a:pt x="19645" y="16195"/>
                  <a:pt x="19624" y="16100"/>
                  <a:pt x="19668" y="15965"/>
                </a:cubicBezTo>
                <a:cubicBezTo>
                  <a:pt x="19712" y="15829"/>
                  <a:pt x="19530" y="15639"/>
                  <a:pt x="19479" y="15518"/>
                </a:cubicBezTo>
                <a:cubicBezTo>
                  <a:pt x="19428" y="15396"/>
                  <a:pt x="19449" y="15233"/>
                  <a:pt x="19384" y="15043"/>
                </a:cubicBezTo>
                <a:cubicBezTo>
                  <a:pt x="19318" y="14853"/>
                  <a:pt x="19384" y="14813"/>
                  <a:pt x="19406" y="14894"/>
                </a:cubicBezTo>
                <a:cubicBezTo>
                  <a:pt x="19428" y="14976"/>
                  <a:pt x="19486" y="14989"/>
                  <a:pt x="19566" y="14976"/>
                </a:cubicBezTo>
                <a:cubicBezTo>
                  <a:pt x="19661" y="14960"/>
                  <a:pt x="19650" y="14658"/>
                  <a:pt x="19624" y="14529"/>
                </a:cubicBezTo>
                <a:cubicBezTo>
                  <a:pt x="19594" y="14584"/>
                  <a:pt x="19593" y="14776"/>
                  <a:pt x="19561" y="14803"/>
                </a:cubicBezTo>
                <a:cubicBezTo>
                  <a:pt x="19521" y="14836"/>
                  <a:pt x="19459" y="14693"/>
                  <a:pt x="19420" y="14677"/>
                </a:cubicBezTo>
                <a:cubicBezTo>
                  <a:pt x="19355" y="14650"/>
                  <a:pt x="19340" y="14542"/>
                  <a:pt x="19260" y="14447"/>
                </a:cubicBezTo>
                <a:cubicBezTo>
                  <a:pt x="19180" y="14352"/>
                  <a:pt x="19158" y="14054"/>
                  <a:pt x="19049" y="13810"/>
                </a:cubicBezTo>
                <a:cubicBezTo>
                  <a:pt x="18940" y="13566"/>
                  <a:pt x="19049" y="14068"/>
                  <a:pt x="19107" y="14203"/>
                </a:cubicBezTo>
                <a:cubicBezTo>
                  <a:pt x="19165" y="14339"/>
                  <a:pt x="19180" y="14515"/>
                  <a:pt x="19246" y="14664"/>
                </a:cubicBezTo>
                <a:cubicBezTo>
                  <a:pt x="19311" y="14813"/>
                  <a:pt x="19304" y="15003"/>
                  <a:pt x="19282" y="14935"/>
                </a:cubicBezTo>
                <a:cubicBezTo>
                  <a:pt x="19260" y="14867"/>
                  <a:pt x="19231" y="14894"/>
                  <a:pt x="19144" y="14921"/>
                </a:cubicBezTo>
                <a:cubicBezTo>
                  <a:pt x="19056" y="14948"/>
                  <a:pt x="19071" y="14826"/>
                  <a:pt x="18998" y="14691"/>
                </a:cubicBezTo>
                <a:cubicBezTo>
                  <a:pt x="18925" y="14556"/>
                  <a:pt x="18954" y="14528"/>
                  <a:pt x="18946" y="14312"/>
                </a:cubicBezTo>
                <a:cubicBezTo>
                  <a:pt x="18938" y="14095"/>
                  <a:pt x="18867" y="14217"/>
                  <a:pt x="18867" y="14339"/>
                </a:cubicBezTo>
                <a:cubicBezTo>
                  <a:pt x="18867" y="14461"/>
                  <a:pt x="18823" y="14461"/>
                  <a:pt x="18714" y="14352"/>
                </a:cubicBezTo>
                <a:cubicBezTo>
                  <a:pt x="18605" y="14244"/>
                  <a:pt x="18728" y="14583"/>
                  <a:pt x="18809" y="14650"/>
                </a:cubicBezTo>
                <a:cubicBezTo>
                  <a:pt x="18889" y="14718"/>
                  <a:pt x="18903" y="14826"/>
                  <a:pt x="18940" y="14935"/>
                </a:cubicBezTo>
                <a:cubicBezTo>
                  <a:pt x="18976" y="15043"/>
                  <a:pt x="18845" y="15003"/>
                  <a:pt x="18794" y="15138"/>
                </a:cubicBezTo>
                <a:cubicBezTo>
                  <a:pt x="18743" y="15274"/>
                  <a:pt x="18677" y="15165"/>
                  <a:pt x="18605" y="15084"/>
                </a:cubicBezTo>
                <a:cubicBezTo>
                  <a:pt x="18532" y="15003"/>
                  <a:pt x="18466" y="14976"/>
                  <a:pt x="18328" y="14908"/>
                </a:cubicBezTo>
                <a:cubicBezTo>
                  <a:pt x="18189" y="14840"/>
                  <a:pt x="18219" y="14732"/>
                  <a:pt x="18160" y="14555"/>
                </a:cubicBezTo>
                <a:cubicBezTo>
                  <a:pt x="18102" y="14379"/>
                  <a:pt x="18029" y="14447"/>
                  <a:pt x="17935" y="14366"/>
                </a:cubicBezTo>
                <a:cubicBezTo>
                  <a:pt x="17840" y="14285"/>
                  <a:pt x="17723" y="14285"/>
                  <a:pt x="17650" y="14176"/>
                </a:cubicBezTo>
                <a:cubicBezTo>
                  <a:pt x="17578" y="14068"/>
                  <a:pt x="17592" y="13905"/>
                  <a:pt x="17585" y="13742"/>
                </a:cubicBezTo>
                <a:cubicBezTo>
                  <a:pt x="17578" y="13580"/>
                  <a:pt x="17599" y="13634"/>
                  <a:pt x="17687" y="13634"/>
                </a:cubicBezTo>
                <a:cubicBezTo>
                  <a:pt x="17774" y="13634"/>
                  <a:pt x="17578" y="13485"/>
                  <a:pt x="17548" y="13607"/>
                </a:cubicBezTo>
                <a:cubicBezTo>
                  <a:pt x="17519" y="13729"/>
                  <a:pt x="17505" y="13851"/>
                  <a:pt x="17308" y="13932"/>
                </a:cubicBezTo>
                <a:cubicBezTo>
                  <a:pt x="17111" y="14013"/>
                  <a:pt x="17075" y="13892"/>
                  <a:pt x="17068" y="13770"/>
                </a:cubicBezTo>
                <a:cubicBezTo>
                  <a:pt x="17060" y="13648"/>
                  <a:pt x="17031" y="13580"/>
                  <a:pt x="16980" y="13675"/>
                </a:cubicBezTo>
                <a:cubicBezTo>
                  <a:pt x="16929" y="13770"/>
                  <a:pt x="16915" y="13837"/>
                  <a:pt x="16857" y="13742"/>
                </a:cubicBezTo>
                <a:cubicBezTo>
                  <a:pt x="16798" y="13647"/>
                  <a:pt x="16616" y="13715"/>
                  <a:pt x="16267" y="13892"/>
                </a:cubicBezTo>
                <a:cubicBezTo>
                  <a:pt x="16125" y="13963"/>
                  <a:pt x="16018" y="13909"/>
                  <a:pt x="15907" y="13717"/>
                </a:cubicBezTo>
                <a:cubicBezTo>
                  <a:pt x="15864" y="13643"/>
                  <a:pt x="15842" y="13586"/>
                  <a:pt x="15783" y="13554"/>
                </a:cubicBezTo>
                <a:cubicBezTo>
                  <a:pt x="15732" y="13525"/>
                  <a:pt x="15681" y="13538"/>
                  <a:pt x="15636" y="13474"/>
                </a:cubicBezTo>
                <a:cubicBezTo>
                  <a:pt x="15599" y="13420"/>
                  <a:pt x="15589" y="13338"/>
                  <a:pt x="15542" y="13303"/>
                </a:cubicBezTo>
                <a:cubicBezTo>
                  <a:pt x="15494" y="13269"/>
                  <a:pt x="15435" y="13326"/>
                  <a:pt x="15390" y="13286"/>
                </a:cubicBezTo>
                <a:cubicBezTo>
                  <a:pt x="15340" y="13241"/>
                  <a:pt x="15347" y="13156"/>
                  <a:pt x="15325" y="13075"/>
                </a:cubicBezTo>
                <a:cubicBezTo>
                  <a:pt x="15254" y="12816"/>
                  <a:pt x="15088" y="12898"/>
                  <a:pt x="14968" y="12906"/>
                </a:cubicBezTo>
                <a:cubicBezTo>
                  <a:pt x="14840" y="12913"/>
                  <a:pt x="14878" y="12740"/>
                  <a:pt x="14868" y="12550"/>
                </a:cubicBezTo>
                <a:cubicBezTo>
                  <a:pt x="14854" y="12279"/>
                  <a:pt x="14817" y="12699"/>
                  <a:pt x="14744" y="12943"/>
                </a:cubicBezTo>
                <a:cubicBezTo>
                  <a:pt x="14672" y="13187"/>
                  <a:pt x="14774" y="13133"/>
                  <a:pt x="14854" y="13282"/>
                </a:cubicBezTo>
                <a:cubicBezTo>
                  <a:pt x="14934" y="13431"/>
                  <a:pt x="14926" y="13458"/>
                  <a:pt x="14781" y="13675"/>
                </a:cubicBezTo>
                <a:cubicBezTo>
                  <a:pt x="14635" y="13892"/>
                  <a:pt x="14824" y="13878"/>
                  <a:pt x="14824" y="13986"/>
                </a:cubicBezTo>
                <a:cubicBezTo>
                  <a:pt x="14824" y="14091"/>
                  <a:pt x="14596" y="14123"/>
                  <a:pt x="14551" y="14149"/>
                </a:cubicBezTo>
                <a:cubicBezTo>
                  <a:pt x="14431" y="14218"/>
                  <a:pt x="14314" y="14325"/>
                  <a:pt x="14222" y="14485"/>
                </a:cubicBezTo>
                <a:cubicBezTo>
                  <a:pt x="14089" y="14716"/>
                  <a:pt x="13907" y="14914"/>
                  <a:pt x="13747" y="15070"/>
                </a:cubicBezTo>
                <a:cubicBezTo>
                  <a:pt x="13579" y="15233"/>
                  <a:pt x="13601" y="15152"/>
                  <a:pt x="13535" y="15030"/>
                </a:cubicBezTo>
                <a:cubicBezTo>
                  <a:pt x="13470" y="14908"/>
                  <a:pt x="13543" y="14786"/>
                  <a:pt x="13594" y="14772"/>
                </a:cubicBezTo>
                <a:cubicBezTo>
                  <a:pt x="13645" y="14759"/>
                  <a:pt x="13725" y="14596"/>
                  <a:pt x="13827" y="14352"/>
                </a:cubicBezTo>
                <a:cubicBezTo>
                  <a:pt x="13929" y="14108"/>
                  <a:pt x="13797" y="14257"/>
                  <a:pt x="13696" y="14474"/>
                </a:cubicBezTo>
                <a:cubicBezTo>
                  <a:pt x="13594" y="14691"/>
                  <a:pt x="13615" y="14515"/>
                  <a:pt x="13572" y="14352"/>
                </a:cubicBezTo>
                <a:cubicBezTo>
                  <a:pt x="13528" y="14190"/>
                  <a:pt x="13637" y="13946"/>
                  <a:pt x="13703" y="13702"/>
                </a:cubicBezTo>
                <a:cubicBezTo>
                  <a:pt x="13768" y="13458"/>
                  <a:pt x="13747" y="13444"/>
                  <a:pt x="13710" y="13309"/>
                </a:cubicBezTo>
                <a:cubicBezTo>
                  <a:pt x="13674" y="13174"/>
                  <a:pt x="13754" y="13214"/>
                  <a:pt x="13819" y="13173"/>
                </a:cubicBezTo>
                <a:cubicBezTo>
                  <a:pt x="13885" y="13133"/>
                  <a:pt x="13914" y="13051"/>
                  <a:pt x="14016" y="12875"/>
                </a:cubicBezTo>
                <a:cubicBezTo>
                  <a:pt x="14118" y="12699"/>
                  <a:pt x="14118" y="12970"/>
                  <a:pt x="14191" y="12984"/>
                </a:cubicBezTo>
                <a:cubicBezTo>
                  <a:pt x="14264" y="12997"/>
                  <a:pt x="14271" y="12821"/>
                  <a:pt x="14169" y="12781"/>
                </a:cubicBezTo>
                <a:cubicBezTo>
                  <a:pt x="14067" y="12740"/>
                  <a:pt x="14096" y="12686"/>
                  <a:pt x="14147" y="12645"/>
                </a:cubicBezTo>
                <a:cubicBezTo>
                  <a:pt x="14198" y="12604"/>
                  <a:pt x="14249" y="12455"/>
                  <a:pt x="14373" y="12266"/>
                </a:cubicBezTo>
                <a:cubicBezTo>
                  <a:pt x="14385" y="12247"/>
                  <a:pt x="14397" y="12228"/>
                  <a:pt x="14406" y="12204"/>
                </a:cubicBezTo>
                <a:cubicBezTo>
                  <a:pt x="14327" y="12221"/>
                  <a:pt x="14221" y="12375"/>
                  <a:pt x="14156" y="12463"/>
                </a:cubicBezTo>
                <a:cubicBezTo>
                  <a:pt x="13874" y="12849"/>
                  <a:pt x="14061" y="12221"/>
                  <a:pt x="14008" y="12213"/>
                </a:cubicBezTo>
                <a:cubicBezTo>
                  <a:pt x="13924" y="12201"/>
                  <a:pt x="13946" y="12477"/>
                  <a:pt x="13912" y="12556"/>
                </a:cubicBezTo>
                <a:cubicBezTo>
                  <a:pt x="13886" y="12618"/>
                  <a:pt x="13825" y="12650"/>
                  <a:pt x="13791" y="12700"/>
                </a:cubicBezTo>
                <a:cubicBezTo>
                  <a:pt x="13751" y="12760"/>
                  <a:pt x="13715" y="12831"/>
                  <a:pt x="13679" y="12898"/>
                </a:cubicBezTo>
                <a:cubicBezTo>
                  <a:pt x="13595" y="13056"/>
                  <a:pt x="13526" y="13241"/>
                  <a:pt x="13461" y="13427"/>
                </a:cubicBezTo>
                <a:cubicBezTo>
                  <a:pt x="13378" y="13668"/>
                  <a:pt x="13288" y="13947"/>
                  <a:pt x="13220" y="14204"/>
                </a:cubicBezTo>
                <a:cubicBezTo>
                  <a:pt x="13178" y="14362"/>
                  <a:pt x="13122" y="14696"/>
                  <a:pt x="13040" y="14420"/>
                </a:cubicBezTo>
                <a:cubicBezTo>
                  <a:pt x="13004" y="14298"/>
                  <a:pt x="12829" y="14854"/>
                  <a:pt x="12778" y="14976"/>
                </a:cubicBezTo>
                <a:cubicBezTo>
                  <a:pt x="12727" y="15098"/>
                  <a:pt x="12880" y="15301"/>
                  <a:pt x="12938" y="15341"/>
                </a:cubicBezTo>
                <a:cubicBezTo>
                  <a:pt x="12996" y="15382"/>
                  <a:pt x="12967" y="15585"/>
                  <a:pt x="12938" y="15694"/>
                </a:cubicBezTo>
                <a:cubicBezTo>
                  <a:pt x="12909" y="15802"/>
                  <a:pt x="12873" y="15870"/>
                  <a:pt x="12785" y="15965"/>
                </a:cubicBezTo>
                <a:cubicBezTo>
                  <a:pt x="12698" y="16059"/>
                  <a:pt x="12734" y="16073"/>
                  <a:pt x="12727" y="16181"/>
                </a:cubicBezTo>
                <a:cubicBezTo>
                  <a:pt x="12720" y="16290"/>
                  <a:pt x="12581" y="16480"/>
                  <a:pt x="12465" y="16480"/>
                </a:cubicBezTo>
                <a:cubicBezTo>
                  <a:pt x="12348" y="16480"/>
                  <a:pt x="12392" y="16574"/>
                  <a:pt x="12348" y="16805"/>
                </a:cubicBezTo>
                <a:cubicBezTo>
                  <a:pt x="12304" y="17035"/>
                  <a:pt x="12210" y="16994"/>
                  <a:pt x="12100" y="17035"/>
                </a:cubicBezTo>
                <a:cubicBezTo>
                  <a:pt x="11991" y="17076"/>
                  <a:pt x="11933" y="17293"/>
                  <a:pt x="11904" y="17564"/>
                </a:cubicBezTo>
                <a:cubicBezTo>
                  <a:pt x="11875" y="17834"/>
                  <a:pt x="11765" y="17753"/>
                  <a:pt x="11663" y="17794"/>
                </a:cubicBezTo>
                <a:cubicBezTo>
                  <a:pt x="11561" y="17835"/>
                  <a:pt x="11612" y="17848"/>
                  <a:pt x="11598" y="17943"/>
                </a:cubicBezTo>
                <a:cubicBezTo>
                  <a:pt x="11583" y="18038"/>
                  <a:pt x="11416" y="18255"/>
                  <a:pt x="11336" y="18268"/>
                </a:cubicBezTo>
                <a:cubicBezTo>
                  <a:pt x="11256" y="18282"/>
                  <a:pt x="11183" y="18390"/>
                  <a:pt x="11132" y="18620"/>
                </a:cubicBezTo>
                <a:cubicBezTo>
                  <a:pt x="11081" y="18851"/>
                  <a:pt x="10935" y="18783"/>
                  <a:pt x="10899" y="18946"/>
                </a:cubicBezTo>
                <a:cubicBezTo>
                  <a:pt x="10862" y="19108"/>
                  <a:pt x="10717" y="19135"/>
                  <a:pt x="10709" y="19000"/>
                </a:cubicBezTo>
                <a:cubicBezTo>
                  <a:pt x="10702" y="18864"/>
                  <a:pt x="10622" y="18932"/>
                  <a:pt x="10585" y="19000"/>
                </a:cubicBezTo>
                <a:cubicBezTo>
                  <a:pt x="10549" y="19068"/>
                  <a:pt x="10403" y="19244"/>
                  <a:pt x="10323" y="19162"/>
                </a:cubicBezTo>
                <a:cubicBezTo>
                  <a:pt x="10243" y="19081"/>
                  <a:pt x="10207" y="19230"/>
                  <a:pt x="10156" y="19311"/>
                </a:cubicBezTo>
                <a:cubicBezTo>
                  <a:pt x="10105" y="19393"/>
                  <a:pt x="10032" y="19420"/>
                  <a:pt x="9981" y="19352"/>
                </a:cubicBezTo>
                <a:cubicBezTo>
                  <a:pt x="9930" y="19284"/>
                  <a:pt x="9966" y="19244"/>
                  <a:pt x="10054" y="19176"/>
                </a:cubicBezTo>
                <a:cubicBezTo>
                  <a:pt x="10141" y="19108"/>
                  <a:pt x="9974" y="19095"/>
                  <a:pt x="9908" y="19162"/>
                </a:cubicBezTo>
                <a:cubicBezTo>
                  <a:pt x="9843" y="19230"/>
                  <a:pt x="9828" y="19393"/>
                  <a:pt x="9704" y="19555"/>
                </a:cubicBezTo>
                <a:cubicBezTo>
                  <a:pt x="9580" y="19718"/>
                  <a:pt x="9573" y="19664"/>
                  <a:pt x="9529" y="19596"/>
                </a:cubicBezTo>
                <a:cubicBezTo>
                  <a:pt x="9486" y="19528"/>
                  <a:pt x="9333" y="19610"/>
                  <a:pt x="9245" y="19704"/>
                </a:cubicBezTo>
                <a:cubicBezTo>
                  <a:pt x="9158" y="19799"/>
                  <a:pt x="9209" y="19854"/>
                  <a:pt x="9253" y="19989"/>
                </a:cubicBezTo>
                <a:cubicBezTo>
                  <a:pt x="9296" y="20124"/>
                  <a:pt x="9151" y="20111"/>
                  <a:pt x="8947" y="19975"/>
                </a:cubicBezTo>
                <a:cubicBezTo>
                  <a:pt x="8743" y="19840"/>
                  <a:pt x="8801" y="20111"/>
                  <a:pt x="8735" y="20219"/>
                </a:cubicBezTo>
                <a:cubicBezTo>
                  <a:pt x="8670" y="20328"/>
                  <a:pt x="8597" y="20179"/>
                  <a:pt x="8583" y="20043"/>
                </a:cubicBezTo>
                <a:cubicBezTo>
                  <a:pt x="8568" y="19908"/>
                  <a:pt x="8670" y="19854"/>
                  <a:pt x="8743" y="19691"/>
                </a:cubicBezTo>
                <a:cubicBezTo>
                  <a:pt x="8816" y="19528"/>
                  <a:pt x="8837" y="19623"/>
                  <a:pt x="8881" y="19542"/>
                </a:cubicBezTo>
                <a:cubicBezTo>
                  <a:pt x="8925" y="19461"/>
                  <a:pt x="8990" y="19488"/>
                  <a:pt x="9122" y="19596"/>
                </a:cubicBezTo>
                <a:cubicBezTo>
                  <a:pt x="9253" y="19704"/>
                  <a:pt x="9209" y="19528"/>
                  <a:pt x="9245" y="19447"/>
                </a:cubicBezTo>
                <a:cubicBezTo>
                  <a:pt x="9282" y="19366"/>
                  <a:pt x="9318" y="19352"/>
                  <a:pt x="9427" y="19366"/>
                </a:cubicBezTo>
                <a:cubicBezTo>
                  <a:pt x="9537" y="19379"/>
                  <a:pt x="9537" y="19298"/>
                  <a:pt x="9602" y="19068"/>
                </a:cubicBezTo>
                <a:cubicBezTo>
                  <a:pt x="9668" y="18837"/>
                  <a:pt x="9872" y="18675"/>
                  <a:pt x="10112" y="18566"/>
                </a:cubicBezTo>
                <a:cubicBezTo>
                  <a:pt x="10352" y="18458"/>
                  <a:pt x="10236" y="18702"/>
                  <a:pt x="10323" y="18864"/>
                </a:cubicBezTo>
                <a:cubicBezTo>
                  <a:pt x="10411" y="19027"/>
                  <a:pt x="10425" y="18824"/>
                  <a:pt x="10374" y="18648"/>
                </a:cubicBezTo>
                <a:cubicBezTo>
                  <a:pt x="10323" y="18472"/>
                  <a:pt x="10425" y="18485"/>
                  <a:pt x="10505" y="18336"/>
                </a:cubicBezTo>
                <a:cubicBezTo>
                  <a:pt x="10585" y="18187"/>
                  <a:pt x="10702" y="18079"/>
                  <a:pt x="10819" y="17916"/>
                </a:cubicBezTo>
                <a:cubicBezTo>
                  <a:pt x="10935" y="17753"/>
                  <a:pt x="10950" y="17686"/>
                  <a:pt x="10993" y="17740"/>
                </a:cubicBezTo>
                <a:cubicBezTo>
                  <a:pt x="11037" y="17794"/>
                  <a:pt x="11110" y="17767"/>
                  <a:pt x="11095" y="17645"/>
                </a:cubicBezTo>
                <a:cubicBezTo>
                  <a:pt x="11081" y="17523"/>
                  <a:pt x="11219" y="17360"/>
                  <a:pt x="11387" y="17076"/>
                </a:cubicBezTo>
                <a:cubicBezTo>
                  <a:pt x="11554" y="16791"/>
                  <a:pt x="11591" y="16304"/>
                  <a:pt x="11605" y="16019"/>
                </a:cubicBezTo>
                <a:cubicBezTo>
                  <a:pt x="11620" y="15734"/>
                  <a:pt x="11707" y="15789"/>
                  <a:pt x="11809" y="15518"/>
                </a:cubicBezTo>
                <a:cubicBezTo>
                  <a:pt x="11911" y="15247"/>
                  <a:pt x="11802" y="15328"/>
                  <a:pt x="11729" y="15423"/>
                </a:cubicBezTo>
                <a:cubicBezTo>
                  <a:pt x="11656" y="15518"/>
                  <a:pt x="11627" y="15532"/>
                  <a:pt x="11518" y="15572"/>
                </a:cubicBezTo>
                <a:cubicBezTo>
                  <a:pt x="11409" y="15613"/>
                  <a:pt x="11394" y="15518"/>
                  <a:pt x="11314" y="15382"/>
                </a:cubicBezTo>
                <a:cubicBezTo>
                  <a:pt x="11234" y="15247"/>
                  <a:pt x="11226" y="15301"/>
                  <a:pt x="11205" y="15491"/>
                </a:cubicBezTo>
                <a:cubicBezTo>
                  <a:pt x="11183" y="15681"/>
                  <a:pt x="11256" y="15789"/>
                  <a:pt x="11190" y="15843"/>
                </a:cubicBezTo>
                <a:cubicBezTo>
                  <a:pt x="11125" y="15897"/>
                  <a:pt x="11073" y="15653"/>
                  <a:pt x="11037" y="15443"/>
                </a:cubicBezTo>
                <a:cubicBezTo>
                  <a:pt x="11001" y="15233"/>
                  <a:pt x="10957" y="15152"/>
                  <a:pt x="10906" y="15233"/>
                </a:cubicBezTo>
                <a:cubicBezTo>
                  <a:pt x="10855" y="15315"/>
                  <a:pt x="10819" y="15220"/>
                  <a:pt x="10789" y="15111"/>
                </a:cubicBezTo>
                <a:cubicBezTo>
                  <a:pt x="10760" y="15003"/>
                  <a:pt x="10717" y="14962"/>
                  <a:pt x="10673" y="15057"/>
                </a:cubicBezTo>
                <a:cubicBezTo>
                  <a:pt x="10629" y="15152"/>
                  <a:pt x="10564" y="15139"/>
                  <a:pt x="10476" y="15125"/>
                </a:cubicBezTo>
                <a:cubicBezTo>
                  <a:pt x="10389" y="15112"/>
                  <a:pt x="10338" y="15342"/>
                  <a:pt x="10236" y="15423"/>
                </a:cubicBezTo>
                <a:cubicBezTo>
                  <a:pt x="10134" y="15504"/>
                  <a:pt x="10061" y="15315"/>
                  <a:pt x="10127" y="15288"/>
                </a:cubicBezTo>
                <a:cubicBezTo>
                  <a:pt x="10192" y="15261"/>
                  <a:pt x="10214" y="15111"/>
                  <a:pt x="10185" y="14949"/>
                </a:cubicBezTo>
                <a:cubicBezTo>
                  <a:pt x="10156" y="14786"/>
                  <a:pt x="10141" y="14569"/>
                  <a:pt x="10236" y="14366"/>
                </a:cubicBezTo>
                <a:cubicBezTo>
                  <a:pt x="10331" y="14163"/>
                  <a:pt x="10214" y="13987"/>
                  <a:pt x="10163" y="13594"/>
                </a:cubicBezTo>
                <a:cubicBezTo>
                  <a:pt x="10112" y="13201"/>
                  <a:pt x="10178" y="13147"/>
                  <a:pt x="10243" y="13025"/>
                </a:cubicBezTo>
                <a:cubicBezTo>
                  <a:pt x="10309" y="12903"/>
                  <a:pt x="10258" y="12808"/>
                  <a:pt x="10156" y="12971"/>
                </a:cubicBezTo>
                <a:cubicBezTo>
                  <a:pt x="10054" y="13133"/>
                  <a:pt x="10068" y="13133"/>
                  <a:pt x="10068" y="13350"/>
                </a:cubicBezTo>
                <a:cubicBezTo>
                  <a:pt x="10068" y="13567"/>
                  <a:pt x="9981" y="13634"/>
                  <a:pt x="9908" y="13689"/>
                </a:cubicBezTo>
                <a:cubicBezTo>
                  <a:pt x="9835" y="13743"/>
                  <a:pt x="9762" y="13824"/>
                  <a:pt x="9631" y="13743"/>
                </a:cubicBezTo>
                <a:cubicBezTo>
                  <a:pt x="9500" y="13662"/>
                  <a:pt x="9427" y="13255"/>
                  <a:pt x="9471" y="13120"/>
                </a:cubicBezTo>
                <a:cubicBezTo>
                  <a:pt x="9515" y="12984"/>
                  <a:pt x="9500" y="12821"/>
                  <a:pt x="9457" y="12943"/>
                </a:cubicBezTo>
                <a:cubicBezTo>
                  <a:pt x="9413" y="13065"/>
                  <a:pt x="9362" y="13065"/>
                  <a:pt x="9296" y="12930"/>
                </a:cubicBezTo>
                <a:cubicBezTo>
                  <a:pt x="9231" y="12794"/>
                  <a:pt x="9296" y="12537"/>
                  <a:pt x="9362" y="12361"/>
                </a:cubicBezTo>
                <a:cubicBezTo>
                  <a:pt x="9427" y="12185"/>
                  <a:pt x="9522" y="12510"/>
                  <a:pt x="9573" y="12591"/>
                </a:cubicBezTo>
                <a:cubicBezTo>
                  <a:pt x="9608" y="12646"/>
                  <a:pt x="9702" y="12690"/>
                  <a:pt x="9746" y="12725"/>
                </a:cubicBezTo>
                <a:cubicBezTo>
                  <a:pt x="9785" y="12755"/>
                  <a:pt x="9866" y="12809"/>
                  <a:pt x="9870" y="12680"/>
                </a:cubicBezTo>
                <a:cubicBezTo>
                  <a:pt x="9872" y="12570"/>
                  <a:pt x="9772" y="12525"/>
                  <a:pt x="9783" y="12376"/>
                </a:cubicBezTo>
                <a:cubicBezTo>
                  <a:pt x="9690" y="12358"/>
                  <a:pt x="9631" y="12558"/>
                  <a:pt x="9536" y="12445"/>
                </a:cubicBezTo>
                <a:cubicBezTo>
                  <a:pt x="9466" y="12362"/>
                  <a:pt x="9436" y="12183"/>
                  <a:pt x="9369" y="12090"/>
                </a:cubicBezTo>
                <a:cubicBezTo>
                  <a:pt x="9282" y="11968"/>
                  <a:pt x="9216" y="11805"/>
                  <a:pt x="9122" y="11643"/>
                </a:cubicBezTo>
                <a:cubicBezTo>
                  <a:pt x="9027" y="11480"/>
                  <a:pt x="9049" y="11195"/>
                  <a:pt x="9122" y="11195"/>
                </a:cubicBezTo>
                <a:cubicBezTo>
                  <a:pt x="9194" y="11195"/>
                  <a:pt x="9303" y="10884"/>
                  <a:pt x="9369" y="10681"/>
                </a:cubicBezTo>
                <a:cubicBezTo>
                  <a:pt x="9435" y="10478"/>
                  <a:pt x="9456" y="10396"/>
                  <a:pt x="9558" y="10396"/>
                </a:cubicBezTo>
                <a:cubicBezTo>
                  <a:pt x="9660" y="10396"/>
                  <a:pt x="9704" y="10247"/>
                  <a:pt x="9697" y="9990"/>
                </a:cubicBezTo>
                <a:cubicBezTo>
                  <a:pt x="9685" y="9576"/>
                  <a:pt x="9796" y="9853"/>
                  <a:pt x="9892" y="9906"/>
                </a:cubicBezTo>
                <a:cubicBezTo>
                  <a:pt x="9945" y="9772"/>
                  <a:pt x="9821" y="9606"/>
                  <a:pt x="9883" y="9529"/>
                </a:cubicBezTo>
                <a:cubicBezTo>
                  <a:pt x="9941" y="9458"/>
                  <a:pt x="10067" y="9669"/>
                  <a:pt x="10097" y="9746"/>
                </a:cubicBezTo>
                <a:cubicBezTo>
                  <a:pt x="10178" y="9949"/>
                  <a:pt x="10294" y="9705"/>
                  <a:pt x="10338" y="9610"/>
                </a:cubicBezTo>
                <a:cubicBezTo>
                  <a:pt x="10382" y="9515"/>
                  <a:pt x="10491" y="9447"/>
                  <a:pt x="10432" y="9271"/>
                </a:cubicBezTo>
                <a:cubicBezTo>
                  <a:pt x="10374" y="9095"/>
                  <a:pt x="10542" y="9285"/>
                  <a:pt x="10658" y="9420"/>
                </a:cubicBezTo>
                <a:cubicBezTo>
                  <a:pt x="10775" y="9556"/>
                  <a:pt x="10884" y="9190"/>
                  <a:pt x="10964" y="9027"/>
                </a:cubicBezTo>
                <a:cubicBezTo>
                  <a:pt x="11044" y="8865"/>
                  <a:pt x="10950" y="8797"/>
                  <a:pt x="10950" y="8662"/>
                </a:cubicBezTo>
                <a:cubicBezTo>
                  <a:pt x="10950" y="8526"/>
                  <a:pt x="10913" y="8391"/>
                  <a:pt x="10848" y="8296"/>
                </a:cubicBezTo>
                <a:cubicBezTo>
                  <a:pt x="10782" y="8201"/>
                  <a:pt x="10884" y="8174"/>
                  <a:pt x="10920" y="8269"/>
                </a:cubicBezTo>
                <a:cubicBezTo>
                  <a:pt x="10957" y="8363"/>
                  <a:pt x="11044" y="8133"/>
                  <a:pt x="11044" y="7916"/>
                </a:cubicBezTo>
                <a:cubicBezTo>
                  <a:pt x="11044" y="7700"/>
                  <a:pt x="10942" y="7740"/>
                  <a:pt x="10862" y="7835"/>
                </a:cubicBezTo>
                <a:cubicBezTo>
                  <a:pt x="10782" y="7930"/>
                  <a:pt x="10702" y="7957"/>
                  <a:pt x="10549" y="8174"/>
                </a:cubicBezTo>
                <a:cubicBezTo>
                  <a:pt x="10396" y="8391"/>
                  <a:pt x="10469" y="8160"/>
                  <a:pt x="10432" y="8025"/>
                </a:cubicBezTo>
                <a:cubicBezTo>
                  <a:pt x="10396" y="7889"/>
                  <a:pt x="10352" y="7916"/>
                  <a:pt x="10374" y="8011"/>
                </a:cubicBezTo>
                <a:cubicBezTo>
                  <a:pt x="10396" y="8106"/>
                  <a:pt x="10374" y="8242"/>
                  <a:pt x="10323" y="8133"/>
                </a:cubicBezTo>
                <a:cubicBezTo>
                  <a:pt x="10272" y="8025"/>
                  <a:pt x="10192" y="7984"/>
                  <a:pt x="10148" y="7971"/>
                </a:cubicBezTo>
                <a:cubicBezTo>
                  <a:pt x="10105" y="7957"/>
                  <a:pt x="9952" y="7971"/>
                  <a:pt x="9952" y="7971"/>
                </a:cubicBezTo>
                <a:cubicBezTo>
                  <a:pt x="9777" y="8011"/>
                  <a:pt x="9646" y="7889"/>
                  <a:pt x="9566" y="7808"/>
                </a:cubicBezTo>
                <a:cubicBezTo>
                  <a:pt x="9486" y="7727"/>
                  <a:pt x="9442" y="7645"/>
                  <a:pt x="9457" y="7578"/>
                </a:cubicBezTo>
                <a:cubicBezTo>
                  <a:pt x="9471" y="7510"/>
                  <a:pt x="9471" y="7252"/>
                  <a:pt x="9427" y="7103"/>
                </a:cubicBezTo>
                <a:cubicBezTo>
                  <a:pt x="9384" y="6954"/>
                  <a:pt x="9427" y="6887"/>
                  <a:pt x="9464" y="6982"/>
                </a:cubicBezTo>
                <a:cubicBezTo>
                  <a:pt x="9500" y="7076"/>
                  <a:pt x="9500" y="6941"/>
                  <a:pt x="9580" y="6765"/>
                </a:cubicBezTo>
                <a:cubicBezTo>
                  <a:pt x="9660" y="6589"/>
                  <a:pt x="9435" y="6670"/>
                  <a:pt x="9347" y="6614"/>
                </a:cubicBezTo>
                <a:cubicBezTo>
                  <a:pt x="9260" y="6558"/>
                  <a:pt x="9231" y="6480"/>
                  <a:pt x="9187" y="6263"/>
                </a:cubicBezTo>
                <a:cubicBezTo>
                  <a:pt x="9143" y="6046"/>
                  <a:pt x="9311" y="6019"/>
                  <a:pt x="9427" y="6033"/>
                </a:cubicBezTo>
                <a:cubicBezTo>
                  <a:pt x="9544" y="6047"/>
                  <a:pt x="9515" y="5884"/>
                  <a:pt x="9631" y="5776"/>
                </a:cubicBezTo>
                <a:cubicBezTo>
                  <a:pt x="9748" y="5667"/>
                  <a:pt x="9755" y="5843"/>
                  <a:pt x="9832" y="5938"/>
                </a:cubicBezTo>
                <a:cubicBezTo>
                  <a:pt x="9909" y="6033"/>
                  <a:pt x="9908" y="5870"/>
                  <a:pt x="9850" y="5803"/>
                </a:cubicBezTo>
                <a:cubicBezTo>
                  <a:pt x="9792" y="5735"/>
                  <a:pt x="9894" y="5654"/>
                  <a:pt x="9930" y="5586"/>
                </a:cubicBezTo>
                <a:cubicBezTo>
                  <a:pt x="9966" y="5518"/>
                  <a:pt x="10039" y="5586"/>
                  <a:pt x="10090" y="5640"/>
                </a:cubicBezTo>
                <a:cubicBezTo>
                  <a:pt x="10141" y="5694"/>
                  <a:pt x="10156" y="5491"/>
                  <a:pt x="10316" y="5477"/>
                </a:cubicBezTo>
                <a:cubicBezTo>
                  <a:pt x="10476" y="5464"/>
                  <a:pt x="10411" y="5721"/>
                  <a:pt x="10374" y="5870"/>
                </a:cubicBezTo>
                <a:cubicBezTo>
                  <a:pt x="10338" y="6019"/>
                  <a:pt x="10403" y="6196"/>
                  <a:pt x="10476" y="6182"/>
                </a:cubicBezTo>
                <a:cubicBezTo>
                  <a:pt x="10549" y="6168"/>
                  <a:pt x="10658" y="6223"/>
                  <a:pt x="10789" y="6290"/>
                </a:cubicBezTo>
                <a:cubicBezTo>
                  <a:pt x="10920" y="6358"/>
                  <a:pt x="10891" y="6304"/>
                  <a:pt x="10891" y="6236"/>
                </a:cubicBezTo>
                <a:cubicBezTo>
                  <a:pt x="10891" y="6169"/>
                  <a:pt x="10928" y="6087"/>
                  <a:pt x="10979" y="6141"/>
                </a:cubicBezTo>
                <a:cubicBezTo>
                  <a:pt x="11030" y="6196"/>
                  <a:pt x="11088" y="6128"/>
                  <a:pt x="11030" y="6033"/>
                </a:cubicBezTo>
                <a:cubicBezTo>
                  <a:pt x="10972" y="5938"/>
                  <a:pt x="10884" y="6019"/>
                  <a:pt x="10899" y="5925"/>
                </a:cubicBezTo>
                <a:cubicBezTo>
                  <a:pt x="10913" y="5830"/>
                  <a:pt x="10928" y="5735"/>
                  <a:pt x="10855" y="5599"/>
                </a:cubicBezTo>
                <a:cubicBezTo>
                  <a:pt x="10782" y="5464"/>
                  <a:pt x="10731" y="5288"/>
                  <a:pt x="10789" y="5261"/>
                </a:cubicBezTo>
                <a:cubicBezTo>
                  <a:pt x="10848" y="5234"/>
                  <a:pt x="10891" y="5518"/>
                  <a:pt x="10928" y="5735"/>
                </a:cubicBezTo>
                <a:cubicBezTo>
                  <a:pt x="10964" y="5952"/>
                  <a:pt x="11052" y="5735"/>
                  <a:pt x="10979" y="5545"/>
                </a:cubicBezTo>
                <a:cubicBezTo>
                  <a:pt x="10906" y="5356"/>
                  <a:pt x="11008" y="5301"/>
                  <a:pt x="11095" y="5125"/>
                </a:cubicBezTo>
                <a:cubicBezTo>
                  <a:pt x="11183" y="4949"/>
                  <a:pt x="10782" y="5098"/>
                  <a:pt x="10644" y="5057"/>
                </a:cubicBezTo>
                <a:cubicBezTo>
                  <a:pt x="10505" y="5017"/>
                  <a:pt x="10476" y="4678"/>
                  <a:pt x="10476" y="4475"/>
                </a:cubicBezTo>
                <a:cubicBezTo>
                  <a:pt x="10476" y="4271"/>
                  <a:pt x="10389" y="4014"/>
                  <a:pt x="10287" y="3879"/>
                </a:cubicBezTo>
                <a:cubicBezTo>
                  <a:pt x="10185" y="3743"/>
                  <a:pt x="10090" y="3608"/>
                  <a:pt x="10090" y="3513"/>
                </a:cubicBezTo>
                <a:cubicBezTo>
                  <a:pt x="10090" y="3418"/>
                  <a:pt x="10076" y="3323"/>
                  <a:pt x="10003" y="3215"/>
                </a:cubicBezTo>
                <a:cubicBezTo>
                  <a:pt x="9930" y="3106"/>
                  <a:pt x="9901" y="3039"/>
                  <a:pt x="9966" y="3011"/>
                </a:cubicBezTo>
                <a:cubicBezTo>
                  <a:pt x="10032" y="2984"/>
                  <a:pt x="10083" y="2876"/>
                  <a:pt x="10083" y="2713"/>
                </a:cubicBezTo>
                <a:cubicBezTo>
                  <a:pt x="10083" y="2551"/>
                  <a:pt x="10119" y="2456"/>
                  <a:pt x="10148" y="2510"/>
                </a:cubicBezTo>
                <a:cubicBezTo>
                  <a:pt x="10178" y="2564"/>
                  <a:pt x="10076" y="2632"/>
                  <a:pt x="10345" y="2646"/>
                </a:cubicBezTo>
                <a:cubicBezTo>
                  <a:pt x="10615" y="2659"/>
                  <a:pt x="10709" y="2496"/>
                  <a:pt x="10855" y="2253"/>
                </a:cubicBezTo>
                <a:cubicBezTo>
                  <a:pt x="11001" y="2009"/>
                  <a:pt x="11001" y="1792"/>
                  <a:pt x="11015" y="1656"/>
                </a:cubicBezTo>
                <a:cubicBezTo>
                  <a:pt x="11030" y="1521"/>
                  <a:pt x="11154" y="1223"/>
                  <a:pt x="11226" y="1060"/>
                </a:cubicBezTo>
                <a:cubicBezTo>
                  <a:pt x="11299" y="898"/>
                  <a:pt x="11343" y="1141"/>
                  <a:pt x="11408" y="1155"/>
                </a:cubicBezTo>
                <a:cubicBezTo>
                  <a:pt x="11474" y="1169"/>
                  <a:pt x="11569" y="1020"/>
                  <a:pt x="11620" y="898"/>
                </a:cubicBezTo>
                <a:cubicBezTo>
                  <a:pt x="11671" y="776"/>
                  <a:pt x="11700" y="911"/>
                  <a:pt x="11728" y="1020"/>
                </a:cubicBezTo>
                <a:cubicBezTo>
                  <a:pt x="11757" y="1128"/>
                  <a:pt x="11773" y="898"/>
                  <a:pt x="11736" y="816"/>
                </a:cubicBezTo>
                <a:cubicBezTo>
                  <a:pt x="11700" y="735"/>
                  <a:pt x="11795" y="600"/>
                  <a:pt x="11918" y="478"/>
                </a:cubicBezTo>
                <a:cubicBezTo>
                  <a:pt x="12042" y="356"/>
                  <a:pt x="12013" y="640"/>
                  <a:pt x="12093" y="627"/>
                </a:cubicBezTo>
                <a:cubicBezTo>
                  <a:pt x="12173" y="613"/>
                  <a:pt x="12326" y="383"/>
                  <a:pt x="12384" y="247"/>
                </a:cubicBezTo>
                <a:cubicBezTo>
                  <a:pt x="12443" y="112"/>
                  <a:pt x="12552" y="-53"/>
                  <a:pt x="12559" y="17"/>
                </a:cubicBezTo>
                <a:cubicBezTo>
                  <a:pt x="12567" y="87"/>
                  <a:pt x="12610" y="98"/>
                  <a:pt x="12676" y="207"/>
                </a:cubicBezTo>
                <a:cubicBezTo>
                  <a:pt x="12741" y="315"/>
                  <a:pt x="12698" y="383"/>
                  <a:pt x="12639" y="505"/>
                </a:cubicBezTo>
                <a:cubicBezTo>
                  <a:pt x="12581" y="627"/>
                  <a:pt x="12756" y="572"/>
                  <a:pt x="12763" y="478"/>
                </a:cubicBezTo>
                <a:cubicBezTo>
                  <a:pt x="12770" y="383"/>
                  <a:pt x="12858" y="301"/>
                  <a:pt x="12923" y="342"/>
                </a:cubicBezTo>
                <a:cubicBezTo>
                  <a:pt x="12988" y="383"/>
                  <a:pt x="12931" y="545"/>
                  <a:pt x="12923" y="654"/>
                </a:cubicBezTo>
                <a:cubicBezTo>
                  <a:pt x="12916" y="762"/>
                  <a:pt x="13025" y="721"/>
                  <a:pt x="13076" y="630"/>
                </a:cubicBezTo>
                <a:cubicBezTo>
                  <a:pt x="13127" y="538"/>
                  <a:pt x="13186" y="667"/>
                  <a:pt x="13222" y="639"/>
                </a:cubicBezTo>
                <a:cubicBezTo>
                  <a:pt x="13258" y="611"/>
                  <a:pt x="13317" y="654"/>
                  <a:pt x="13403" y="640"/>
                </a:cubicBezTo>
                <a:cubicBezTo>
                  <a:pt x="13490" y="627"/>
                  <a:pt x="13470" y="776"/>
                  <a:pt x="13426" y="843"/>
                </a:cubicBezTo>
                <a:cubicBezTo>
                  <a:pt x="13382" y="911"/>
                  <a:pt x="13404" y="992"/>
                  <a:pt x="13470" y="992"/>
                </a:cubicBezTo>
                <a:cubicBezTo>
                  <a:pt x="13535" y="992"/>
                  <a:pt x="13521" y="1101"/>
                  <a:pt x="13543" y="1162"/>
                </a:cubicBezTo>
                <a:cubicBezTo>
                  <a:pt x="13564" y="1223"/>
                  <a:pt x="13739" y="1182"/>
                  <a:pt x="13805" y="1165"/>
                </a:cubicBezTo>
                <a:cubicBezTo>
                  <a:pt x="13870" y="1147"/>
                  <a:pt x="13885" y="1209"/>
                  <a:pt x="13819" y="1250"/>
                </a:cubicBezTo>
                <a:cubicBezTo>
                  <a:pt x="13754" y="1291"/>
                  <a:pt x="13725" y="1358"/>
                  <a:pt x="13717" y="1440"/>
                </a:cubicBezTo>
                <a:cubicBezTo>
                  <a:pt x="13710" y="1521"/>
                  <a:pt x="13805" y="1507"/>
                  <a:pt x="13797" y="1426"/>
                </a:cubicBezTo>
                <a:cubicBezTo>
                  <a:pt x="13785" y="1284"/>
                  <a:pt x="14032" y="1215"/>
                  <a:pt x="14075" y="1214"/>
                </a:cubicBezTo>
                <a:cubicBezTo>
                  <a:pt x="14227" y="1209"/>
                  <a:pt x="14392" y="1284"/>
                  <a:pt x="14525" y="1417"/>
                </a:cubicBezTo>
                <a:cubicBezTo>
                  <a:pt x="14624" y="1517"/>
                  <a:pt x="14714" y="1558"/>
                  <a:pt x="14827" y="1580"/>
                </a:cubicBezTo>
                <a:cubicBezTo>
                  <a:pt x="14921" y="1599"/>
                  <a:pt x="15020" y="1545"/>
                  <a:pt x="15111" y="1573"/>
                </a:cubicBezTo>
                <a:cubicBezTo>
                  <a:pt x="15150" y="1586"/>
                  <a:pt x="15179" y="1629"/>
                  <a:pt x="15221" y="1630"/>
                </a:cubicBezTo>
                <a:cubicBezTo>
                  <a:pt x="15343" y="1633"/>
                  <a:pt x="15516" y="1250"/>
                  <a:pt x="15626" y="1453"/>
                </a:cubicBezTo>
                <a:cubicBezTo>
                  <a:pt x="15684" y="1562"/>
                  <a:pt x="15749" y="1711"/>
                  <a:pt x="15859" y="1656"/>
                </a:cubicBezTo>
                <a:cubicBezTo>
                  <a:pt x="15968" y="1602"/>
                  <a:pt x="15902" y="1846"/>
                  <a:pt x="15946" y="1792"/>
                </a:cubicBezTo>
                <a:cubicBezTo>
                  <a:pt x="15990" y="1738"/>
                  <a:pt x="16033" y="1846"/>
                  <a:pt x="16048" y="1982"/>
                </a:cubicBezTo>
                <a:cubicBezTo>
                  <a:pt x="16063" y="2117"/>
                  <a:pt x="16529" y="7239"/>
                  <a:pt x="16616" y="8215"/>
                </a:cubicBezTo>
                <a:cubicBezTo>
                  <a:pt x="16704" y="9190"/>
                  <a:pt x="16864" y="10708"/>
                  <a:pt x="16864" y="10925"/>
                </a:cubicBezTo>
                <a:cubicBezTo>
                  <a:pt x="16864" y="11029"/>
                  <a:pt x="16877" y="11135"/>
                  <a:pt x="16885" y="11237"/>
                </a:cubicBezTo>
                <a:cubicBezTo>
                  <a:pt x="16913" y="11599"/>
                  <a:pt x="16943" y="11962"/>
                  <a:pt x="16982" y="12321"/>
                </a:cubicBezTo>
                <a:cubicBezTo>
                  <a:pt x="17000" y="12494"/>
                  <a:pt x="17007" y="12671"/>
                  <a:pt x="17029" y="12843"/>
                </a:cubicBezTo>
                <a:cubicBezTo>
                  <a:pt x="17044" y="12969"/>
                  <a:pt x="17054" y="13117"/>
                  <a:pt x="17077" y="13240"/>
                </a:cubicBezTo>
                <a:cubicBezTo>
                  <a:pt x="17098" y="13286"/>
                  <a:pt x="17379" y="13113"/>
                  <a:pt x="17416" y="13096"/>
                </a:cubicBezTo>
                <a:cubicBezTo>
                  <a:pt x="17504" y="13056"/>
                  <a:pt x="17783" y="12770"/>
                  <a:pt x="17758" y="13118"/>
                </a:cubicBezTo>
                <a:cubicBezTo>
                  <a:pt x="17742" y="13337"/>
                  <a:pt x="17806" y="13541"/>
                  <a:pt x="17896" y="13698"/>
                </a:cubicBezTo>
                <a:cubicBezTo>
                  <a:pt x="18008" y="13894"/>
                  <a:pt x="18193" y="13835"/>
                  <a:pt x="18313" y="14020"/>
                </a:cubicBezTo>
                <a:cubicBezTo>
                  <a:pt x="18355" y="14085"/>
                  <a:pt x="18361" y="14283"/>
                  <a:pt x="18409" y="14312"/>
                </a:cubicBezTo>
                <a:cubicBezTo>
                  <a:pt x="18458" y="14341"/>
                  <a:pt x="18583" y="14137"/>
                  <a:pt x="18627" y="14096"/>
                </a:cubicBezTo>
                <a:cubicBezTo>
                  <a:pt x="18721" y="14009"/>
                  <a:pt x="18704" y="13919"/>
                  <a:pt x="18703" y="13733"/>
                </a:cubicBezTo>
                <a:cubicBezTo>
                  <a:pt x="18702" y="13513"/>
                  <a:pt x="18739" y="13380"/>
                  <a:pt x="18825" y="13229"/>
                </a:cubicBezTo>
                <a:cubicBezTo>
                  <a:pt x="18911" y="13076"/>
                  <a:pt x="19045" y="13111"/>
                  <a:pt x="19125" y="13268"/>
                </a:cubicBezTo>
                <a:cubicBezTo>
                  <a:pt x="19203" y="13418"/>
                  <a:pt x="19174" y="13665"/>
                  <a:pt x="19286" y="13783"/>
                </a:cubicBezTo>
                <a:cubicBezTo>
                  <a:pt x="19342" y="13842"/>
                  <a:pt x="19390" y="13875"/>
                  <a:pt x="19423" y="13986"/>
                </a:cubicBezTo>
                <a:cubicBezTo>
                  <a:pt x="19444" y="14057"/>
                  <a:pt x="19443" y="14133"/>
                  <a:pt x="19477" y="14189"/>
                </a:cubicBezTo>
                <a:cubicBezTo>
                  <a:pt x="19521" y="14262"/>
                  <a:pt x="19604" y="14279"/>
                  <a:pt x="19657" y="14319"/>
                </a:cubicBezTo>
                <a:cubicBezTo>
                  <a:pt x="19739" y="14382"/>
                  <a:pt x="19815" y="14465"/>
                  <a:pt x="19871" y="14595"/>
                </a:cubicBezTo>
                <a:cubicBezTo>
                  <a:pt x="19912" y="14690"/>
                  <a:pt x="19930" y="14815"/>
                  <a:pt x="19973" y="14905"/>
                </a:cubicBezTo>
                <a:cubicBezTo>
                  <a:pt x="20013" y="14990"/>
                  <a:pt x="20075" y="15038"/>
                  <a:pt x="20121" y="15112"/>
                </a:cubicBezTo>
                <a:cubicBezTo>
                  <a:pt x="20287" y="15381"/>
                  <a:pt x="20353" y="15818"/>
                  <a:pt x="20546" y="16032"/>
                </a:cubicBezTo>
                <a:cubicBezTo>
                  <a:pt x="20766" y="16277"/>
                  <a:pt x="21048" y="16477"/>
                  <a:pt x="21297" y="16582"/>
                </a:cubicBezTo>
                <a:cubicBezTo>
                  <a:pt x="21360" y="16608"/>
                  <a:pt x="21470" y="16603"/>
                  <a:pt x="21510" y="16714"/>
                </a:cubicBezTo>
                <a:cubicBezTo>
                  <a:pt x="21553" y="16832"/>
                  <a:pt x="21487" y="16941"/>
                  <a:pt x="21495" y="17062"/>
                </a:cubicBezTo>
                <a:cubicBezTo>
                  <a:pt x="21501" y="17135"/>
                  <a:pt x="21536" y="17208"/>
                  <a:pt x="21548" y="17279"/>
                </a:cubicBezTo>
                <a:cubicBezTo>
                  <a:pt x="21571" y="17418"/>
                  <a:pt x="21581" y="18351"/>
                  <a:pt x="21389" y="18173"/>
                </a:cubicBezTo>
                <a:close/>
                <a:moveTo>
                  <a:pt x="12645" y="18399"/>
                </a:moveTo>
                <a:cubicBezTo>
                  <a:pt x="12628" y="18578"/>
                  <a:pt x="12895" y="18577"/>
                  <a:pt x="12880" y="18373"/>
                </a:cubicBezTo>
                <a:cubicBezTo>
                  <a:pt x="12868" y="18211"/>
                  <a:pt x="12659" y="18262"/>
                  <a:pt x="12645" y="18399"/>
                </a:cubicBezTo>
                <a:close/>
                <a:moveTo>
                  <a:pt x="12629" y="18207"/>
                </a:moveTo>
                <a:cubicBezTo>
                  <a:pt x="12569" y="18082"/>
                  <a:pt x="12361" y="18383"/>
                  <a:pt x="12419" y="18528"/>
                </a:cubicBezTo>
                <a:cubicBezTo>
                  <a:pt x="12462" y="18637"/>
                  <a:pt x="12537" y="18511"/>
                  <a:pt x="12572" y="18456"/>
                </a:cubicBezTo>
                <a:cubicBezTo>
                  <a:pt x="12604" y="18406"/>
                  <a:pt x="12673" y="18296"/>
                  <a:pt x="12629" y="18207"/>
                </a:cubicBezTo>
                <a:close/>
                <a:moveTo>
                  <a:pt x="12780" y="17760"/>
                </a:moveTo>
                <a:cubicBezTo>
                  <a:pt x="12798" y="17858"/>
                  <a:pt x="12731" y="17925"/>
                  <a:pt x="12723" y="18012"/>
                </a:cubicBezTo>
                <a:cubicBezTo>
                  <a:pt x="12702" y="18245"/>
                  <a:pt x="12829" y="18064"/>
                  <a:pt x="12861" y="17962"/>
                </a:cubicBezTo>
                <a:cubicBezTo>
                  <a:pt x="12889" y="17869"/>
                  <a:pt x="12883" y="17695"/>
                  <a:pt x="12952" y="17653"/>
                </a:cubicBezTo>
                <a:cubicBezTo>
                  <a:pt x="13008" y="17620"/>
                  <a:pt x="13032" y="17692"/>
                  <a:pt x="13012" y="17795"/>
                </a:cubicBezTo>
                <a:cubicBezTo>
                  <a:pt x="13065" y="17842"/>
                  <a:pt x="13106" y="17762"/>
                  <a:pt x="13136" y="17686"/>
                </a:cubicBezTo>
                <a:cubicBezTo>
                  <a:pt x="13136" y="17684"/>
                  <a:pt x="13042" y="17536"/>
                  <a:pt x="13049" y="17476"/>
                </a:cubicBezTo>
                <a:cubicBezTo>
                  <a:pt x="13068" y="17332"/>
                  <a:pt x="13175" y="17513"/>
                  <a:pt x="13226" y="17492"/>
                </a:cubicBezTo>
                <a:cubicBezTo>
                  <a:pt x="13364" y="17434"/>
                  <a:pt x="13167" y="17333"/>
                  <a:pt x="13158" y="17300"/>
                </a:cubicBezTo>
                <a:cubicBezTo>
                  <a:pt x="13121" y="17166"/>
                  <a:pt x="13226" y="17182"/>
                  <a:pt x="13262" y="17221"/>
                </a:cubicBezTo>
                <a:cubicBezTo>
                  <a:pt x="13310" y="17272"/>
                  <a:pt x="13364" y="17439"/>
                  <a:pt x="13408" y="17281"/>
                </a:cubicBezTo>
                <a:cubicBezTo>
                  <a:pt x="13429" y="17206"/>
                  <a:pt x="13395" y="17068"/>
                  <a:pt x="13388" y="16990"/>
                </a:cubicBezTo>
                <a:cubicBezTo>
                  <a:pt x="13377" y="16875"/>
                  <a:pt x="13361" y="16823"/>
                  <a:pt x="13298" y="16785"/>
                </a:cubicBezTo>
                <a:cubicBezTo>
                  <a:pt x="13252" y="16757"/>
                  <a:pt x="13143" y="16784"/>
                  <a:pt x="13191" y="16631"/>
                </a:cubicBezTo>
                <a:cubicBezTo>
                  <a:pt x="13221" y="16533"/>
                  <a:pt x="13301" y="16533"/>
                  <a:pt x="13348" y="16474"/>
                </a:cubicBezTo>
                <a:cubicBezTo>
                  <a:pt x="13377" y="16437"/>
                  <a:pt x="13392" y="16385"/>
                  <a:pt x="13427" y="16358"/>
                </a:cubicBezTo>
                <a:cubicBezTo>
                  <a:pt x="13456" y="16335"/>
                  <a:pt x="13496" y="16369"/>
                  <a:pt x="13517" y="16307"/>
                </a:cubicBezTo>
                <a:cubicBezTo>
                  <a:pt x="13580" y="16119"/>
                  <a:pt x="13394" y="16220"/>
                  <a:pt x="13365" y="16197"/>
                </a:cubicBezTo>
                <a:cubicBezTo>
                  <a:pt x="13261" y="16112"/>
                  <a:pt x="13388" y="15964"/>
                  <a:pt x="13388" y="15859"/>
                </a:cubicBezTo>
                <a:cubicBezTo>
                  <a:pt x="13289" y="15771"/>
                  <a:pt x="13020" y="16365"/>
                  <a:pt x="13053" y="16549"/>
                </a:cubicBezTo>
                <a:cubicBezTo>
                  <a:pt x="13064" y="16607"/>
                  <a:pt x="13111" y="16593"/>
                  <a:pt x="13123" y="16643"/>
                </a:cubicBezTo>
                <a:cubicBezTo>
                  <a:pt x="13157" y="16784"/>
                  <a:pt x="13049" y="16926"/>
                  <a:pt x="12982" y="16905"/>
                </a:cubicBezTo>
                <a:cubicBezTo>
                  <a:pt x="12930" y="16889"/>
                  <a:pt x="12903" y="16717"/>
                  <a:pt x="12844" y="16802"/>
                </a:cubicBezTo>
                <a:cubicBezTo>
                  <a:pt x="12769" y="16911"/>
                  <a:pt x="12838" y="17075"/>
                  <a:pt x="12848" y="17190"/>
                </a:cubicBezTo>
                <a:cubicBezTo>
                  <a:pt x="12853" y="17250"/>
                  <a:pt x="12794" y="17548"/>
                  <a:pt x="12749" y="17441"/>
                </a:cubicBezTo>
                <a:cubicBezTo>
                  <a:pt x="12727" y="17389"/>
                  <a:pt x="12815" y="17271"/>
                  <a:pt x="12805" y="17187"/>
                </a:cubicBezTo>
                <a:cubicBezTo>
                  <a:pt x="12779" y="16962"/>
                  <a:pt x="12632" y="17077"/>
                  <a:pt x="12578" y="17176"/>
                </a:cubicBezTo>
                <a:cubicBezTo>
                  <a:pt x="12484" y="17346"/>
                  <a:pt x="12550" y="17373"/>
                  <a:pt x="12580" y="17546"/>
                </a:cubicBezTo>
                <a:cubicBezTo>
                  <a:pt x="12600" y="17656"/>
                  <a:pt x="12554" y="17862"/>
                  <a:pt x="12603" y="17958"/>
                </a:cubicBezTo>
                <a:cubicBezTo>
                  <a:pt x="12685" y="18119"/>
                  <a:pt x="12677" y="17713"/>
                  <a:pt x="12698" y="17688"/>
                </a:cubicBezTo>
                <a:cubicBezTo>
                  <a:pt x="12726" y="17653"/>
                  <a:pt x="12770" y="17705"/>
                  <a:pt x="12780" y="17760"/>
                </a:cubicBezTo>
                <a:close/>
                <a:moveTo>
                  <a:pt x="10317" y="19765"/>
                </a:moveTo>
                <a:cubicBezTo>
                  <a:pt x="10393" y="19674"/>
                  <a:pt x="10328" y="19426"/>
                  <a:pt x="10251" y="19422"/>
                </a:cubicBezTo>
                <a:cubicBezTo>
                  <a:pt x="10188" y="19419"/>
                  <a:pt x="10142" y="19578"/>
                  <a:pt x="10181" y="19676"/>
                </a:cubicBezTo>
                <a:cubicBezTo>
                  <a:pt x="10206" y="19736"/>
                  <a:pt x="10278" y="19810"/>
                  <a:pt x="10317" y="19765"/>
                </a:cubicBezTo>
                <a:close/>
                <a:moveTo>
                  <a:pt x="8241" y="20195"/>
                </a:moveTo>
                <a:cubicBezTo>
                  <a:pt x="8176" y="20176"/>
                  <a:pt x="8002" y="20326"/>
                  <a:pt x="8095" y="20458"/>
                </a:cubicBezTo>
                <a:cubicBezTo>
                  <a:pt x="8128" y="20505"/>
                  <a:pt x="8349" y="20450"/>
                  <a:pt x="8364" y="20367"/>
                </a:cubicBezTo>
                <a:cubicBezTo>
                  <a:pt x="8390" y="20223"/>
                  <a:pt x="8292" y="20210"/>
                  <a:pt x="8241" y="20195"/>
                </a:cubicBezTo>
                <a:close/>
                <a:moveTo>
                  <a:pt x="1362" y="18779"/>
                </a:moveTo>
                <a:cubicBezTo>
                  <a:pt x="1366" y="18806"/>
                  <a:pt x="1384" y="18832"/>
                  <a:pt x="1423" y="18852"/>
                </a:cubicBezTo>
                <a:cubicBezTo>
                  <a:pt x="1509" y="18897"/>
                  <a:pt x="1617" y="18792"/>
                  <a:pt x="1604" y="18613"/>
                </a:cubicBezTo>
                <a:cubicBezTo>
                  <a:pt x="1600" y="18559"/>
                  <a:pt x="1576" y="18445"/>
                  <a:pt x="1538" y="18450"/>
                </a:cubicBezTo>
                <a:cubicBezTo>
                  <a:pt x="1497" y="18456"/>
                  <a:pt x="1499" y="18631"/>
                  <a:pt x="1487" y="18632"/>
                </a:cubicBezTo>
                <a:cubicBezTo>
                  <a:pt x="1431" y="18639"/>
                  <a:pt x="1353" y="18712"/>
                  <a:pt x="1362" y="18779"/>
                </a:cubicBezTo>
                <a:close/>
                <a:moveTo>
                  <a:pt x="282" y="16827"/>
                </a:moveTo>
                <a:cubicBezTo>
                  <a:pt x="251" y="16810"/>
                  <a:pt x="240" y="16738"/>
                  <a:pt x="210" y="16717"/>
                </a:cubicBezTo>
                <a:cubicBezTo>
                  <a:pt x="163" y="16682"/>
                  <a:pt x="143" y="16824"/>
                  <a:pt x="151" y="16876"/>
                </a:cubicBezTo>
                <a:cubicBezTo>
                  <a:pt x="169" y="17001"/>
                  <a:pt x="249" y="17021"/>
                  <a:pt x="305" y="16996"/>
                </a:cubicBezTo>
                <a:cubicBezTo>
                  <a:pt x="329" y="16985"/>
                  <a:pt x="440" y="16900"/>
                  <a:pt x="426" y="16827"/>
                </a:cubicBezTo>
                <a:cubicBezTo>
                  <a:pt x="421" y="16797"/>
                  <a:pt x="399" y="16794"/>
                  <a:pt x="374" y="16801"/>
                </a:cubicBezTo>
                <a:cubicBezTo>
                  <a:pt x="338" y="16809"/>
                  <a:pt x="296" y="16834"/>
                  <a:pt x="282" y="16827"/>
                </a:cubicBezTo>
                <a:close/>
                <a:moveTo>
                  <a:pt x="156" y="15895"/>
                </a:moveTo>
                <a:cubicBezTo>
                  <a:pt x="140" y="15850"/>
                  <a:pt x="123" y="15806"/>
                  <a:pt x="96" y="15787"/>
                </a:cubicBezTo>
                <a:cubicBezTo>
                  <a:pt x="55" y="15759"/>
                  <a:pt x="0" y="15811"/>
                  <a:pt x="0" y="15896"/>
                </a:cubicBezTo>
                <a:cubicBezTo>
                  <a:pt x="0" y="15990"/>
                  <a:pt x="69" y="16174"/>
                  <a:pt x="116" y="16213"/>
                </a:cubicBezTo>
                <a:cubicBezTo>
                  <a:pt x="165" y="16254"/>
                  <a:pt x="387" y="16307"/>
                  <a:pt x="264" y="16139"/>
                </a:cubicBezTo>
                <a:cubicBezTo>
                  <a:pt x="275" y="16133"/>
                  <a:pt x="294" y="16098"/>
                  <a:pt x="307" y="16092"/>
                </a:cubicBezTo>
                <a:cubicBezTo>
                  <a:pt x="318" y="16087"/>
                  <a:pt x="218" y="16022"/>
                  <a:pt x="209" y="16011"/>
                </a:cubicBezTo>
                <a:cubicBezTo>
                  <a:pt x="187" y="15985"/>
                  <a:pt x="172" y="15939"/>
                  <a:pt x="156" y="15895"/>
                </a:cubicBezTo>
                <a:close/>
                <a:moveTo>
                  <a:pt x="1903" y="19685"/>
                </a:moveTo>
                <a:cubicBezTo>
                  <a:pt x="1894" y="19621"/>
                  <a:pt x="1797" y="19317"/>
                  <a:pt x="1750" y="19421"/>
                </a:cubicBezTo>
                <a:cubicBezTo>
                  <a:pt x="1718" y="19494"/>
                  <a:pt x="1845" y="19732"/>
                  <a:pt x="1857" y="19810"/>
                </a:cubicBezTo>
                <a:cubicBezTo>
                  <a:pt x="1887" y="19999"/>
                  <a:pt x="1938" y="20078"/>
                  <a:pt x="2041" y="20068"/>
                </a:cubicBezTo>
                <a:cubicBezTo>
                  <a:pt x="2028" y="19985"/>
                  <a:pt x="1972" y="19955"/>
                  <a:pt x="1945" y="19892"/>
                </a:cubicBezTo>
                <a:cubicBezTo>
                  <a:pt x="1917" y="19825"/>
                  <a:pt x="1915" y="19765"/>
                  <a:pt x="1903" y="19685"/>
                </a:cubicBezTo>
                <a:close/>
                <a:moveTo>
                  <a:pt x="2329" y="19536"/>
                </a:moveTo>
                <a:cubicBezTo>
                  <a:pt x="2367" y="19409"/>
                  <a:pt x="2176" y="19217"/>
                  <a:pt x="2145" y="19328"/>
                </a:cubicBezTo>
                <a:cubicBezTo>
                  <a:pt x="2117" y="19429"/>
                  <a:pt x="2277" y="19709"/>
                  <a:pt x="2329" y="19536"/>
                </a:cubicBezTo>
                <a:close/>
                <a:moveTo>
                  <a:pt x="3075" y="20092"/>
                </a:moveTo>
                <a:cubicBezTo>
                  <a:pt x="3008" y="20109"/>
                  <a:pt x="3065" y="20290"/>
                  <a:pt x="3097" y="20355"/>
                </a:cubicBezTo>
                <a:cubicBezTo>
                  <a:pt x="3104" y="20369"/>
                  <a:pt x="2970" y="20491"/>
                  <a:pt x="3065" y="20573"/>
                </a:cubicBezTo>
                <a:cubicBezTo>
                  <a:pt x="3105" y="20607"/>
                  <a:pt x="3198" y="20539"/>
                  <a:pt x="3222" y="20476"/>
                </a:cubicBezTo>
                <a:cubicBezTo>
                  <a:pt x="3257" y="20386"/>
                  <a:pt x="3182" y="20186"/>
                  <a:pt x="3119" y="20116"/>
                </a:cubicBezTo>
                <a:cubicBezTo>
                  <a:pt x="3103" y="20098"/>
                  <a:pt x="3087" y="20088"/>
                  <a:pt x="3075" y="20092"/>
                </a:cubicBezTo>
                <a:close/>
                <a:moveTo>
                  <a:pt x="3679" y="20519"/>
                </a:moveTo>
                <a:cubicBezTo>
                  <a:pt x="3644" y="20342"/>
                  <a:pt x="3421" y="20670"/>
                  <a:pt x="3462" y="20822"/>
                </a:cubicBezTo>
                <a:cubicBezTo>
                  <a:pt x="3487" y="20918"/>
                  <a:pt x="3603" y="20881"/>
                  <a:pt x="3647" y="20891"/>
                </a:cubicBezTo>
                <a:cubicBezTo>
                  <a:pt x="3678" y="20898"/>
                  <a:pt x="3737" y="20931"/>
                  <a:pt x="3765" y="20898"/>
                </a:cubicBezTo>
                <a:cubicBezTo>
                  <a:pt x="3797" y="20862"/>
                  <a:pt x="3770" y="20809"/>
                  <a:pt x="3739" y="20786"/>
                </a:cubicBezTo>
                <a:cubicBezTo>
                  <a:pt x="3702" y="20757"/>
                  <a:pt x="3650" y="20772"/>
                  <a:pt x="3645" y="20670"/>
                </a:cubicBezTo>
                <a:cubicBezTo>
                  <a:pt x="3642" y="20612"/>
                  <a:pt x="3690" y="20573"/>
                  <a:pt x="3679" y="20519"/>
                </a:cubicBezTo>
                <a:close/>
                <a:moveTo>
                  <a:pt x="5229" y="21298"/>
                </a:moveTo>
                <a:cubicBezTo>
                  <a:pt x="5226" y="21238"/>
                  <a:pt x="5141" y="21182"/>
                  <a:pt x="5116" y="21165"/>
                </a:cubicBezTo>
                <a:cubicBezTo>
                  <a:pt x="5044" y="21117"/>
                  <a:pt x="4937" y="21045"/>
                  <a:pt x="4861" y="21103"/>
                </a:cubicBezTo>
                <a:cubicBezTo>
                  <a:pt x="4743" y="21193"/>
                  <a:pt x="4966" y="21290"/>
                  <a:pt x="5015" y="21316"/>
                </a:cubicBezTo>
                <a:cubicBezTo>
                  <a:pt x="5048" y="21333"/>
                  <a:pt x="5233" y="21404"/>
                  <a:pt x="5229" y="21298"/>
                </a:cubicBezTo>
                <a:close/>
                <a:moveTo>
                  <a:pt x="4649" y="20962"/>
                </a:moveTo>
                <a:cubicBezTo>
                  <a:pt x="4645" y="20950"/>
                  <a:pt x="4557" y="20931"/>
                  <a:pt x="4466" y="20918"/>
                </a:cubicBezTo>
                <a:cubicBezTo>
                  <a:pt x="4375" y="20905"/>
                  <a:pt x="4281" y="20897"/>
                  <a:pt x="4264" y="20907"/>
                </a:cubicBezTo>
                <a:cubicBezTo>
                  <a:pt x="4372" y="21068"/>
                  <a:pt x="4645" y="21225"/>
                  <a:pt x="4754" y="20995"/>
                </a:cubicBezTo>
                <a:cubicBezTo>
                  <a:pt x="4808" y="20882"/>
                  <a:pt x="4805" y="20641"/>
                  <a:pt x="4703" y="20633"/>
                </a:cubicBezTo>
                <a:cubicBezTo>
                  <a:pt x="4591" y="20623"/>
                  <a:pt x="4610" y="20844"/>
                  <a:pt x="4649" y="20962"/>
                </a:cubicBezTo>
                <a:close/>
                <a:moveTo>
                  <a:pt x="6163" y="21323"/>
                </a:moveTo>
                <a:cubicBezTo>
                  <a:pt x="6165" y="21194"/>
                  <a:pt x="6028" y="21227"/>
                  <a:pt x="5991" y="21275"/>
                </a:cubicBezTo>
                <a:cubicBezTo>
                  <a:pt x="5898" y="21390"/>
                  <a:pt x="6140" y="21547"/>
                  <a:pt x="6161" y="21346"/>
                </a:cubicBezTo>
                <a:cubicBezTo>
                  <a:pt x="6162" y="21339"/>
                  <a:pt x="6162" y="21331"/>
                  <a:pt x="6163" y="21323"/>
                </a:cubicBezTo>
                <a:close/>
                <a:moveTo>
                  <a:pt x="7217" y="21008"/>
                </a:moveTo>
                <a:cubicBezTo>
                  <a:pt x="7285" y="20859"/>
                  <a:pt x="7239" y="20723"/>
                  <a:pt x="7137" y="20773"/>
                </a:cubicBezTo>
                <a:cubicBezTo>
                  <a:pt x="7050" y="20816"/>
                  <a:pt x="6989" y="20977"/>
                  <a:pt x="6919" y="21072"/>
                </a:cubicBezTo>
                <a:cubicBezTo>
                  <a:pt x="6847" y="21169"/>
                  <a:pt x="6754" y="21259"/>
                  <a:pt x="6704" y="21399"/>
                </a:cubicBezTo>
                <a:cubicBezTo>
                  <a:pt x="6746" y="21508"/>
                  <a:pt x="6884" y="21330"/>
                  <a:pt x="6930" y="21289"/>
                </a:cubicBezTo>
                <a:cubicBezTo>
                  <a:pt x="7022" y="21209"/>
                  <a:pt x="7149" y="21157"/>
                  <a:pt x="7217" y="21008"/>
                </a:cubicBezTo>
                <a:close/>
                <a:moveTo>
                  <a:pt x="7848" y="20872"/>
                </a:moveTo>
                <a:cubicBezTo>
                  <a:pt x="7910" y="20818"/>
                  <a:pt x="8030" y="20828"/>
                  <a:pt x="8042" y="20669"/>
                </a:cubicBezTo>
                <a:cubicBezTo>
                  <a:pt x="8028" y="20667"/>
                  <a:pt x="8014" y="20667"/>
                  <a:pt x="8000" y="20667"/>
                </a:cubicBezTo>
                <a:cubicBezTo>
                  <a:pt x="7986" y="20666"/>
                  <a:pt x="7971" y="20666"/>
                  <a:pt x="7957" y="20664"/>
                </a:cubicBezTo>
                <a:cubicBezTo>
                  <a:pt x="7961" y="20626"/>
                  <a:pt x="7977" y="20605"/>
                  <a:pt x="7992" y="20583"/>
                </a:cubicBezTo>
                <a:cubicBezTo>
                  <a:pt x="8006" y="20560"/>
                  <a:pt x="8020" y="20536"/>
                  <a:pt x="8021" y="20492"/>
                </a:cubicBezTo>
                <a:cubicBezTo>
                  <a:pt x="7993" y="20486"/>
                  <a:pt x="7967" y="20503"/>
                  <a:pt x="7941" y="20516"/>
                </a:cubicBezTo>
                <a:cubicBezTo>
                  <a:pt x="7916" y="20529"/>
                  <a:pt x="7890" y="20538"/>
                  <a:pt x="7863" y="20515"/>
                </a:cubicBezTo>
                <a:cubicBezTo>
                  <a:pt x="7853" y="20375"/>
                  <a:pt x="7736" y="20318"/>
                  <a:pt x="7683" y="20412"/>
                </a:cubicBezTo>
                <a:cubicBezTo>
                  <a:pt x="7636" y="20494"/>
                  <a:pt x="7680" y="20603"/>
                  <a:pt x="7653" y="20703"/>
                </a:cubicBezTo>
                <a:cubicBezTo>
                  <a:pt x="7624" y="20812"/>
                  <a:pt x="7555" y="20887"/>
                  <a:pt x="7495" y="20906"/>
                </a:cubicBezTo>
                <a:cubicBezTo>
                  <a:pt x="7460" y="20918"/>
                  <a:pt x="7231" y="20936"/>
                  <a:pt x="7286" y="21132"/>
                </a:cubicBezTo>
                <a:cubicBezTo>
                  <a:pt x="7309" y="21214"/>
                  <a:pt x="7589" y="21064"/>
                  <a:pt x="7636" y="21052"/>
                </a:cubicBezTo>
                <a:cubicBezTo>
                  <a:pt x="7721" y="21030"/>
                  <a:pt x="7773" y="20938"/>
                  <a:pt x="7848" y="20872"/>
                </a:cubicBezTo>
                <a:close/>
                <a:moveTo>
                  <a:pt x="8911" y="12847"/>
                </a:moveTo>
                <a:cubicBezTo>
                  <a:pt x="8837" y="12853"/>
                  <a:pt x="8802" y="12885"/>
                  <a:pt x="8729" y="12827"/>
                </a:cubicBezTo>
                <a:cubicBezTo>
                  <a:pt x="8644" y="12759"/>
                  <a:pt x="8585" y="12727"/>
                  <a:pt x="8489" y="12742"/>
                </a:cubicBezTo>
                <a:cubicBezTo>
                  <a:pt x="8474" y="12865"/>
                  <a:pt x="8517" y="12902"/>
                  <a:pt x="8562" y="12966"/>
                </a:cubicBezTo>
                <a:cubicBezTo>
                  <a:pt x="8612" y="13038"/>
                  <a:pt x="8657" y="13131"/>
                  <a:pt x="8692" y="13229"/>
                </a:cubicBezTo>
                <a:cubicBezTo>
                  <a:pt x="8714" y="13291"/>
                  <a:pt x="8741" y="13456"/>
                  <a:pt x="8787" y="13472"/>
                </a:cubicBezTo>
                <a:cubicBezTo>
                  <a:pt x="8795" y="13474"/>
                  <a:pt x="9021" y="13245"/>
                  <a:pt x="9026" y="13348"/>
                </a:cubicBezTo>
                <a:cubicBezTo>
                  <a:pt x="9016" y="13153"/>
                  <a:pt x="9057" y="12835"/>
                  <a:pt x="8911" y="12847"/>
                </a:cubicBezTo>
                <a:close/>
                <a:moveTo>
                  <a:pt x="8294" y="8632"/>
                </a:moveTo>
                <a:cubicBezTo>
                  <a:pt x="8328" y="8724"/>
                  <a:pt x="8383" y="8729"/>
                  <a:pt x="8436" y="8760"/>
                </a:cubicBezTo>
                <a:cubicBezTo>
                  <a:pt x="8491" y="8793"/>
                  <a:pt x="8679" y="9008"/>
                  <a:pt x="8537" y="9062"/>
                </a:cubicBezTo>
                <a:cubicBezTo>
                  <a:pt x="8494" y="9079"/>
                  <a:pt x="8443" y="9018"/>
                  <a:pt x="8400" y="9037"/>
                </a:cubicBezTo>
                <a:cubicBezTo>
                  <a:pt x="8368" y="9052"/>
                  <a:pt x="8356" y="9110"/>
                  <a:pt x="8328" y="9130"/>
                </a:cubicBezTo>
                <a:cubicBezTo>
                  <a:pt x="8242" y="9189"/>
                  <a:pt x="8245" y="9035"/>
                  <a:pt x="8219" y="8909"/>
                </a:cubicBezTo>
                <a:cubicBezTo>
                  <a:pt x="8179" y="8715"/>
                  <a:pt x="8089" y="8484"/>
                  <a:pt x="7970" y="8455"/>
                </a:cubicBezTo>
                <a:cubicBezTo>
                  <a:pt x="7904" y="8439"/>
                  <a:pt x="7816" y="8504"/>
                  <a:pt x="7761" y="8402"/>
                </a:cubicBezTo>
                <a:cubicBezTo>
                  <a:pt x="7705" y="8297"/>
                  <a:pt x="7765" y="7961"/>
                  <a:pt x="7857" y="7997"/>
                </a:cubicBezTo>
                <a:cubicBezTo>
                  <a:pt x="7945" y="8033"/>
                  <a:pt x="7887" y="8341"/>
                  <a:pt x="8015" y="8339"/>
                </a:cubicBezTo>
                <a:cubicBezTo>
                  <a:pt x="8096" y="8338"/>
                  <a:pt x="8202" y="8090"/>
                  <a:pt x="8252" y="8307"/>
                </a:cubicBezTo>
                <a:cubicBezTo>
                  <a:pt x="8275" y="8409"/>
                  <a:pt x="8257" y="8536"/>
                  <a:pt x="8294" y="8632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22" name="Shape"/>
          <p:cNvSpPr/>
          <p:nvPr/>
        </p:nvSpPr>
        <p:spPr>
          <a:xfrm>
            <a:off x="3857854" y="10234883"/>
            <a:ext cx="620977" cy="712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30" h="21050" extrusionOk="0">
                <a:moveTo>
                  <a:pt x="2440" y="16798"/>
                </a:moveTo>
                <a:cubicBezTo>
                  <a:pt x="2286" y="18646"/>
                  <a:pt x="2755" y="18662"/>
                  <a:pt x="4235" y="19525"/>
                </a:cubicBezTo>
                <a:cubicBezTo>
                  <a:pt x="5094" y="20026"/>
                  <a:pt x="5901" y="21287"/>
                  <a:pt x="7129" y="21011"/>
                </a:cubicBezTo>
                <a:cubicBezTo>
                  <a:pt x="8056" y="20801"/>
                  <a:pt x="8120" y="19266"/>
                  <a:pt x="8457" y="18676"/>
                </a:cubicBezTo>
                <a:cubicBezTo>
                  <a:pt x="8959" y="17798"/>
                  <a:pt x="9970" y="17341"/>
                  <a:pt x="10777" y="16720"/>
                </a:cubicBezTo>
                <a:cubicBezTo>
                  <a:pt x="11873" y="15876"/>
                  <a:pt x="12897" y="15780"/>
                  <a:pt x="14218" y="15481"/>
                </a:cubicBezTo>
                <a:cubicBezTo>
                  <a:pt x="15585" y="15172"/>
                  <a:pt x="20697" y="13725"/>
                  <a:pt x="20525" y="11914"/>
                </a:cubicBezTo>
                <a:cubicBezTo>
                  <a:pt x="20441" y="11018"/>
                  <a:pt x="18759" y="10842"/>
                  <a:pt x="18288" y="10089"/>
                </a:cubicBezTo>
                <a:cubicBezTo>
                  <a:pt x="17998" y="9626"/>
                  <a:pt x="18166" y="9023"/>
                  <a:pt x="17745" y="8593"/>
                </a:cubicBezTo>
                <a:cubicBezTo>
                  <a:pt x="17322" y="8163"/>
                  <a:pt x="16664" y="8301"/>
                  <a:pt x="16224" y="7982"/>
                </a:cubicBezTo>
                <a:cubicBezTo>
                  <a:pt x="14884" y="7011"/>
                  <a:pt x="15751" y="5138"/>
                  <a:pt x="14207" y="4101"/>
                </a:cubicBezTo>
                <a:cubicBezTo>
                  <a:pt x="12610" y="3030"/>
                  <a:pt x="10440" y="2307"/>
                  <a:pt x="8477" y="2094"/>
                </a:cubicBezTo>
                <a:cubicBezTo>
                  <a:pt x="6715" y="1903"/>
                  <a:pt x="6092" y="1079"/>
                  <a:pt x="4603" y="395"/>
                </a:cubicBezTo>
                <a:cubicBezTo>
                  <a:pt x="3331" y="-189"/>
                  <a:pt x="2158" y="-313"/>
                  <a:pt x="2293" y="1349"/>
                </a:cubicBezTo>
                <a:cubicBezTo>
                  <a:pt x="2374" y="2335"/>
                  <a:pt x="3383" y="3140"/>
                  <a:pt x="3159" y="4169"/>
                </a:cubicBezTo>
                <a:cubicBezTo>
                  <a:pt x="2917" y="5288"/>
                  <a:pt x="1530" y="5798"/>
                  <a:pt x="684" y="6489"/>
                </a:cubicBezTo>
                <a:cubicBezTo>
                  <a:pt x="-903" y="7786"/>
                  <a:pt x="694" y="9172"/>
                  <a:pt x="1239" y="10567"/>
                </a:cubicBezTo>
                <a:cubicBezTo>
                  <a:pt x="1786" y="11968"/>
                  <a:pt x="3054" y="13748"/>
                  <a:pt x="2692" y="15275"/>
                </a:cubicBezTo>
                <a:cubicBezTo>
                  <a:pt x="2584" y="15727"/>
                  <a:pt x="2486" y="16255"/>
                  <a:pt x="2440" y="16798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23" name="Shape"/>
          <p:cNvSpPr/>
          <p:nvPr/>
        </p:nvSpPr>
        <p:spPr>
          <a:xfrm>
            <a:off x="3231732" y="9728462"/>
            <a:ext cx="667017" cy="346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19" h="20638" extrusionOk="0">
                <a:moveTo>
                  <a:pt x="13374" y="20614"/>
                </a:moveTo>
                <a:cubicBezTo>
                  <a:pt x="12980" y="18446"/>
                  <a:pt x="12953" y="15887"/>
                  <a:pt x="12651" y="13689"/>
                </a:cubicBezTo>
                <a:cubicBezTo>
                  <a:pt x="11721" y="13928"/>
                  <a:pt x="10646" y="14188"/>
                  <a:pt x="9965" y="12709"/>
                </a:cubicBezTo>
                <a:cubicBezTo>
                  <a:pt x="9271" y="11202"/>
                  <a:pt x="9552" y="8759"/>
                  <a:pt x="8970" y="7139"/>
                </a:cubicBezTo>
                <a:cubicBezTo>
                  <a:pt x="8075" y="4648"/>
                  <a:pt x="6364" y="4085"/>
                  <a:pt x="4920" y="3802"/>
                </a:cubicBezTo>
                <a:cubicBezTo>
                  <a:pt x="4438" y="3707"/>
                  <a:pt x="3" y="3418"/>
                  <a:pt x="0" y="3577"/>
                </a:cubicBezTo>
                <a:cubicBezTo>
                  <a:pt x="92" y="-890"/>
                  <a:pt x="2143" y="-196"/>
                  <a:pt x="3809" y="543"/>
                </a:cubicBezTo>
                <a:cubicBezTo>
                  <a:pt x="5379" y="1241"/>
                  <a:pt x="7597" y="81"/>
                  <a:pt x="8854" y="2195"/>
                </a:cubicBezTo>
                <a:cubicBezTo>
                  <a:pt x="10200" y="4460"/>
                  <a:pt x="10551" y="6534"/>
                  <a:pt x="12461" y="7583"/>
                </a:cubicBezTo>
                <a:cubicBezTo>
                  <a:pt x="14020" y="8440"/>
                  <a:pt x="15721" y="7557"/>
                  <a:pt x="17210" y="8815"/>
                </a:cubicBezTo>
                <a:cubicBezTo>
                  <a:pt x="18348" y="9776"/>
                  <a:pt x="19710" y="10811"/>
                  <a:pt x="20486" y="12764"/>
                </a:cubicBezTo>
                <a:cubicBezTo>
                  <a:pt x="21600" y="15568"/>
                  <a:pt x="19664" y="18319"/>
                  <a:pt x="18393" y="19303"/>
                </a:cubicBezTo>
                <a:cubicBezTo>
                  <a:pt x="16758" y="20570"/>
                  <a:pt x="15113" y="20710"/>
                  <a:pt x="13374" y="20614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24" name="Shape"/>
          <p:cNvSpPr/>
          <p:nvPr/>
        </p:nvSpPr>
        <p:spPr>
          <a:xfrm>
            <a:off x="2001458" y="9166997"/>
            <a:ext cx="227628" cy="200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59" h="19148" extrusionOk="0">
                <a:moveTo>
                  <a:pt x="445" y="7997"/>
                </a:moveTo>
                <a:cubicBezTo>
                  <a:pt x="-179" y="9725"/>
                  <a:pt x="-286" y="12379"/>
                  <a:pt x="1045" y="13822"/>
                </a:cubicBezTo>
                <a:cubicBezTo>
                  <a:pt x="2320" y="15205"/>
                  <a:pt x="4334" y="14833"/>
                  <a:pt x="5724" y="16282"/>
                </a:cubicBezTo>
                <a:cubicBezTo>
                  <a:pt x="8922" y="19616"/>
                  <a:pt x="18450" y="21209"/>
                  <a:pt x="18430" y="14420"/>
                </a:cubicBezTo>
                <a:cubicBezTo>
                  <a:pt x="18420" y="10997"/>
                  <a:pt x="21314" y="8043"/>
                  <a:pt x="20369" y="4303"/>
                </a:cubicBezTo>
                <a:cubicBezTo>
                  <a:pt x="19635" y="1397"/>
                  <a:pt x="17213" y="274"/>
                  <a:pt x="14560" y="40"/>
                </a:cubicBezTo>
                <a:cubicBezTo>
                  <a:pt x="9661" y="-391"/>
                  <a:pt x="2362" y="2689"/>
                  <a:pt x="445" y="7997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25" name="Shape"/>
          <p:cNvSpPr/>
          <p:nvPr/>
        </p:nvSpPr>
        <p:spPr>
          <a:xfrm>
            <a:off x="1759797" y="9310115"/>
            <a:ext cx="86485" cy="120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51" h="17723" extrusionOk="0">
                <a:moveTo>
                  <a:pt x="11135" y="10568"/>
                </a:moveTo>
                <a:cubicBezTo>
                  <a:pt x="8699" y="13724"/>
                  <a:pt x="6346" y="16481"/>
                  <a:pt x="5424" y="16937"/>
                </a:cubicBezTo>
                <a:cubicBezTo>
                  <a:pt x="-2935" y="21049"/>
                  <a:pt x="1" y="7787"/>
                  <a:pt x="3438" y="5389"/>
                </a:cubicBezTo>
                <a:cubicBezTo>
                  <a:pt x="7058" y="2863"/>
                  <a:pt x="12595" y="-551"/>
                  <a:pt x="18095" y="75"/>
                </a:cubicBezTo>
                <a:cubicBezTo>
                  <a:pt x="18665" y="141"/>
                  <a:pt x="14806" y="5809"/>
                  <a:pt x="11135" y="10568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26" name="Shape"/>
          <p:cNvSpPr/>
          <p:nvPr/>
        </p:nvSpPr>
        <p:spPr>
          <a:xfrm>
            <a:off x="2759395" y="9845244"/>
            <a:ext cx="274414" cy="2405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74" h="20401" extrusionOk="0">
                <a:moveTo>
                  <a:pt x="13203" y="20370"/>
                </a:moveTo>
                <a:cubicBezTo>
                  <a:pt x="20963" y="21070"/>
                  <a:pt x="12144" y="9838"/>
                  <a:pt x="11287" y="7074"/>
                </a:cubicBezTo>
                <a:cubicBezTo>
                  <a:pt x="10615" y="4906"/>
                  <a:pt x="9536" y="635"/>
                  <a:pt x="7640" y="60"/>
                </a:cubicBezTo>
                <a:cubicBezTo>
                  <a:pt x="5693" y="-530"/>
                  <a:pt x="5230" y="3379"/>
                  <a:pt x="3769" y="4616"/>
                </a:cubicBezTo>
                <a:cubicBezTo>
                  <a:pt x="2045" y="6077"/>
                  <a:pt x="-637" y="4920"/>
                  <a:pt x="137" y="9079"/>
                </a:cubicBezTo>
                <a:cubicBezTo>
                  <a:pt x="1482" y="11803"/>
                  <a:pt x="2360" y="18516"/>
                  <a:pt x="5118" y="18773"/>
                </a:cubicBezTo>
                <a:cubicBezTo>
                  <a:pt x="6511" y="18903"/>
                  <a:pt x="7460" y="17566"/>
                  <a:pt x="8975" y="18088"/>
                </a:cubicBezTo>
                <a:cubicBezTo>
                  <a:pt x="10405" y="18581"/>
                  <a:pt x="11773" y="20241"/>
                  <a:pt x="13203" y="20370"/>
                </a:cubicBezTo>
                <a:close/>
              </a:path>
            </a:pathLst>
          </a:custGeom>
          <a:solidFill>
            <a:srgbClr val="C7C7C7"/>
          </a:solidFill>
          <a:ln w="63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27" name="33% increase between 1999 and 2017…"/>
          <p:cNvSpPr txBox="1"/>
          <p:nvPr/>
        </p:nvSpPr>
        <p:spPr>
          <a:xfrm>
            <a:off x="6294266" y="5084452"/>
            <a:ext cx="10406267" cy="410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buSzPct val="100000"/>
              <a:buChar char="•"/>
              <a:defRPr sz="4100">
                <a:solidFill>
                  <a:srgbClr val="3B4C61"/>
                </a:solidFill>
              </a:defRPr>
            </a:pPr>
            <a:r>
              <a:t>33% increase between 1999 and 2017</a:t>
            </a:r>
          </a:p>
          <a:p>
            <a:pPr marL="228600" indent="-228600">
              <a:buSzPct val="100000"/>
              <a:buChar char="•"/>
              <a:defRPr sz="4100">
                <a:solidFill>
                  <a:srgbClr val="3B4C61"/>
                </a:solidFill>
              </a:defRPr>
            </a:pPr>
            <a:r>
              <a:t>47,000 p/year</a:t>
            </a:r>
          </a:p>
          <a:p>
            <a:pPr marL="228600" indent="-228600">
              <a:buSzPct val="100000"/>
              <a:buChar char="•"/>
              <a:defRPr sz="4100">
                <a:solidFill>
                  <a:srgbClr val="3B4C61"/>
                </a:solidFill>
              </a:defRPr>
            </a:pPr>
            <a:r>
              <a:t>10th leading cause of death </a:t>
            </a:r>
          </a:p>
          <a:p>
            <a:pPr marL="228600" indent="-228600">
              <a:buSzPct val="100000"/>
              <a:buChar char="•"/>
              <a:defRPr sz="4100">
                <a:solidFill>
                  <a:srgbClr val="3B4C61"/>
                </a:solidFill>
              </a:defRPr>
            </a:pPr>
            <a:r>
              <a:t>More than motor vehicle accidents </a:t>
            </a:r>
          </a:p>
        </p:txBody>
      </p:sp>
      <p:sp>
        <p:nvSpPr>
          <p:cNvPr id="228" name="Centers for Disease Control and Prevention. Suicide Mortality in the United States, 1999–2017.  Available at https://www.cdc.gov/nchs/data/databriefs/db330-h.pdf.  Accessed November 30, 2018.…"/>
          <p:cNvSpPr txBox="1"/>
          <p:nvPr/>
        </p:nvSpPr>
        <p:spPr>
          <a:xfrm>
            <a:off x="127067" y="13189955"/>
            <a:ext cx="24129866" cy="48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1400"/>
            </a:pPr>
            <a:r>
              <a:t>Centers for Disease Control and Prevention. Suicide Mortality in the United States, 1999–2017.  Available at </a:t>
            </a:r>
            <a:r>
              <a:rPr u="sng">
                <a:hlinkClick r:id="rId3"/>
              </a:rPr>
              <a:t>https://www.cdc.gov/nchs/data/databriefs/db330-h.pdf</a:t>
            </a:r>
            <a:r>
              <a:t>.  Accessed November 30, 2018.</a:t>
            </a:r>
          </a:p>
          <a:p>
            <a:pPr>
              <a:spcBef>
                <a:spcPts val="0"/>
              </a:spcBef>
              <a:defRPr sz="1400"/>
            </a:pPr>
            <a:r>
              <a:t>Firestone, L. Suicide: What Therapists Need To Know.  Available at </a:t>
            </a:r>
            <a:r>
              <a:rPr u="sng">
                <a:hlinkClick r:id="rId4"/>
              </a:rPr>
              <a:t>https://www.apa.org/education/ce/suicide.pdf</a:t>
            </a:r>
          </a:p>
        </p:txBody>
      </p:sp>
      <p:sp>
        <p:nvSpPr>
          <p:cNvPr id="229" name="Epidemiology"/>
          <p:cNvSpPr txBox="1">
            <a:spLocks noGrp="1"/>
          </p:cNvSpPr>
          <p:nvPr>
            <p:ph type="title"/>
          </p:nvPr>
        </p:nvSpPr>
        <p:spPr>
          <a:xfrm>
            <a:off x="7216845" y="394831"/>
            <a:ext cx="9870482" cy="2169088"/>
          </a:xfrm>
          <a:prstGeom prst="rect">
            <a:avLst/>
          </a:prstGeom>
        </p:spPr>
        <p:txBody>
          <a:bodyPr anchor="b"/>
          <a:lstStyle>
            <a:lvl1pPr algn="ctr" defTabSz="2413955">
              <a:defRPr sz="12276" spc="-245">
                <a:blipFill rotWithShape="1">
                  <a:blip r:embed="rId5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t>Epidemiology</a:t>
            </a:r>
          </a:p>
        </p:txBody>
      </p:sp>
      <p:sp>
        <p:nvSpPr>
          <p:cNvPr id="230" name="Rectangle"/>
          <p:cNvSpPr/>
          <p:nvPr/>
        </p:nvSpPr>
        <p:spPr>
          <a:xfrm>
            <a:off x="-231836" y="19222694"/>
            <a:ext cx="24944553" cy="8878658"/>
          </a:xfrm>
          <a:prstGeom prst="rect">
            <a:avLst/>
          </a:prstGeom>
          <a:gradFill>
            <a:gsLst>
              <a:gs pos="0">
                <a:srgbClr val="3197E0">
                  <a:alpha val="49889"/>
                </a:srgbClr>
              </a:gs>
              <a:gs pos="100000">
                <a:srgbClr val="294C70">
                  <a:alpha val="49889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grpSp>
        <p:nvGrpSpPr>
          <p:cNvPr id="233" name="Group"/>
          <p:cNvGrpSpPr/>
          <p:nvPr/>
        </p:nvGrpSpPr>
        <p:grpSpPr>
          <a:xfrm>
            <a:off x="-561259" y="14447366"/>
            <a:ext cx="10277783" cy="4873962"/>
            <a:chOff x="0" y="0"/>
            <a:chExt cx="10277781" cy="4873961"/>
          </a:xfrm>
        </p:grpSpPr>
        <p:sp>
          <p:nvSpPr>
            <p:cNvPr id="231" name="Shape"/>
            <p:cNvSpPr/>
            <p:nvPr/>
          </p:nvSpPr>
          <p:spPr>
            <a:xfrm>
              <a:off x="7125465" y="0"/>
              <a:ext cx="3152317" cy="487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" y="0"/>
                  </a:moveTo>
                  <a:lnTo>
                    <a:pt x="2412" y="161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9022" y="21093"/>
                  </a:lnTo>
                  <a:lnTo>
                    <a:pt x="16264" y="19475"/>
                  </a:lnTo>
                  <a:lnTo>
                    <a:pt x="8154" y="17213"/>
                  </a:lnTo>
                  <a:lnTo>
                    <a:pt x="5786" y="13942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85B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232" name="Shape"/>
            <p:cNvSpPr/>
            <p:nvPr/>
          </p:nvSpPr>
          <p:spPr>
            <a:xfrm>
              <a:off x="0" y="16853"/>
              <a:ext cx="7494895" cy="4857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45" y="12028"/>
                  </a:moveTo>
                  <a:lnTo>
                    <a:pt x="12432" y="15673"/>
                  </a:lnTo>
                  <a:lnTo>
                    <a:pt x="11115" y="17403"/>
                  </a:lnTo>
                  <a:lnTo>
                    <a:pt x="9684" y="18789"/>
                  </a:lnTo>
                  <a:lnTo>
                    <a:pt x="4788" y="19690"/>
                  </a:lnTo>
                  <a:lnTo>
                    <a:pt x="2426" y="21122"/>
                  </a:lnTo>
                  <a:lnTo>
                    <a:pt x="0" y="21600"/>
                  </a:lnTo>
                  <a:lnTo>
                    <a:pt x="20565" y="21600"/>
                  </a:lnTo>
                  <a:lnTo>
                    <a:pt x="21600" y="16091"/>
                  </a:lnTo>
                  <a:lnTo>
                    <a:pt x="20660" y="0"/>
                  </a:lnTo>
                  <a:lnTo>
                    <a:pt x="15797" y="7364"/>
                  </a:lnTo>
                  <a:lnTo>
                    <a:pt x="13245" y="12028"/>
                  </a:lnTo>
                  <a:close/>
                </a:path>
              </a:pathLst>
            </a:custGeom>
            <a:solidFill>
              <a:srgbClr val="793725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236" name="Group"/>
          <p:cNvGrpSpPr/>
          <p:nvPr/>
        </p:nvGrpSpPr>
        <p:grpSpPr>
          <a:xfrm>
            <a:off x="-779094" y="19222694"/>
            <a:ext cx="10321992" cy="6000803"/>
            <a:chOff x="0" y="0"/>
            <a:chExt cx="10321990" cy="6000802"/>
          </a:xfrm>
        </p:grpSpPr>
        <p:sp>
          <p:nvSpPr>
            <p:cNvPr id="234" name="Shape"/>
            <p:cNvSpPr/>
            <p:nvPr/>
          </p:nvSpPr>
          <p:spPr>
            <a:xfrm rot="10800000" flipH="1">
              <a:off x="7156114" y="0"/>
              <a:ext cx="3165877" cy="600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3" y="0"/>
                  </a:moveTo>
                  <a:lnTo>
                    <a:pt x="2412" y="9903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9022" y="20520"/>
                  </a:lnTo>
                  <a:lnTo>
                    <a:pt x="16264" y="17069"/>
                  </a:lnTo>
                  <a:lnTo>
                    <a:pt x="8154" y="12246"/>
                  </a:lnTo>
                  <a:lnTo>
                    <a:pt x="5786" y="5273"/>
                  </a:lnTo>
                  <a:lnTo>
                    <a:pt x="1193" y="0"/>
                  </a:ln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C0C0C0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235" name="Shape"/>
            <p:cNvSpPr/>
            <p:nvPr/>
          </p:nvSpPr>
          <p:spPr>
            <a:xfrm rot="10800000" flipH="1">
              <a:off x="0" y="1"/>
              <a:ext cx="7527133" cy="6000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75" y="2456"/>
                  </a:moveTo>
                  <a:lnTo>
                    <a:pt x="17799" y="6068"/>
                  </a:lnTo>
                  <a:lnTo>
                    <a:pt x="14847" y="7748"/>
                  </a:lnTo>
                  <a:lnTo>
                    <a:pt x="12077" y="13831"/>
                  </a:lnTo>
                  <a:lnTo>
                    <a:pt x="4788" y="17542"/>
                  </a:lnTo>
                  <a:lnTo>
                    <a:pt x="2426" y="20585"/>
                  </a:lnTo>
                  <a:lnTo>
                    <a:pt x="0" y="21600"/>
                  </a:lnTo>
                  <a:lnTo>
                    <a:pt x="20565" y="21600"/>
                  </a:lnTo>
                  <a:lnTo>
                    <a:pt x="21600" y="9894"/>
                  </a:lnTo>
                  <a:lnTo>
                    <a:pt x="21045" y="0"/>
                  </a:lnTo>
                  <a:lnTo>
                    <a:pt x="19875" y="2456"/>
                  </a:lnTo>
                  <a:close/>
                </a:path>
              </a:pathLst>
            </a:custGeom>
            <a:solidFill>
              <a:srgbClr val="42424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5" name="Group"/>
          <p:cNvGrpSpPr/>
          <p:nvPr/>
        </p:nvGrpSpPr>
        <p:grpSpPr>
          <a:xfrm rot="1576974">
            <a:off x="13971339" y="2107090"/>
            <a:ext cx="8858041" cy="10741127"/>
            <a:chOff x="0" y="0"/>
            <a:chExt cx="8858039" cy="10741126"/>
          </a:xfrm>
        </p:grpSpPr>
        <p:grpSp>
          <p:nvGrpSpPr>
            <p:cNvPr id="2197" name="Group"/>
            <p:cNvGrpSpPr/>
            <p:nvPr/>
          </p:nvGrpSpPr>
          <p:grpSpPr>
            <a:xfrm rot="20831744">
              <a:off x="881298" y="1314314"/>
              <a:ext cx="7095444" cy="8749348"/>
              <a:chOff x="0" y="0"/>
              <a:chExt cx="7095442" cy="8749347"/>
            </a:xfrm>
          </p:grpSpPr>
          <p:sp>
            <p:nvSpPr>
              <p:cNvPr id="2195" name="Rounded Rectangle"/>
              <p:cNvSpPr/>
              <p:nvPr/>
            </p:nvSpPr>
            <p:spPr>
              <a:xfrm>
                <a:off x="0" y="0"/>
                <a:ext cx="7095443" cy="8749348"/>
              </a:xfrm>
              <a:prstGeom prst="roundRect">
                <a:avLst>
                  <a:gd name="adj" fmla="val 3939"/>
                </a:avLst>
              </a:prstGeom>
              <a:solidFill>
                <a:srgbClr val="4F66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2196" name="Rounded Rectangle"/>
              <p:cNvSpPr/>
              <p:nvPr/>
            </p:nvSpPr>
            <p:spPr>
              <a:xfrm>
                <a:off x="232473" y="238454"/>
                <a:ext cx="6630497" cy="8272440"/>
              </a:xfrm>
              <a:prstGeom prst="roundRect">
                <a:avLst>
                  <a:gd name="adj" fmla="val 2704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</p:grpSp>
        <p:sp>
          <p:nvSpPr>
            <p:cNvPr id="2198" name="Shape"/>
            <p:cNvSpPr/>
            <p:nvPr/>
          </p:nvSpPr>
          <p:spPr>
            <a:xfrm rot="20831744">
              <a:off x="1643850" y="371115"/>
              <a:ext cx="3540199" cy="1703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594" extrusionOk="0">
                  <a:moveTo>
                    <a:pt x="10797" y="0"/>
                  </a:moveTo>
                  <a:cubicBezTo>
                    <a:pt x="9553" y="0"/>
                    <a:pt x="8310" y="986"/>
                    <a:pt x="7361" y="2959"/>
                  </a:cubicBezTo>
                  <a:cubicBezTo>
                    <a:pt x="6701" y="4330"/>
                    <a:pt x="6286" y="6007"/>
                    <a:pt x="6085" y="7764"/>
                  </a:cubicBezTo>
                  <a:lnTo>
                    <a:pt x="2565" y="7764"/>
                  </a:lnTo>
                  <a:lnTo>
                    <a:pt x="2556" y="7764"/>
                  </a:lnTo>
                  <a:cubicBezTo>
                    <a:pt x="1821" y="7764"/>
                    <a:pt x="1446" y="7768"/>
                    <a:pt x="1053" y="8026"/>
                  </a:cubicBezTo>
                  <a:cubicBezTo>
                    <a:pt x="620" y="8354"/>
                    <a:pt x="280" y="9071"/>
                    <a:pt x="122" y="9970"/>
                  </a:cubicBezTo>
                  <a:cubicBezTo>
                    <a:pt x="-3" y="10791"/>
                    <a:pt x="0" y="11554"/>
                    <a:pt x="0" y="13077"/>
                  </a:cubicBezTo>
                  <a:lnTo>
                    <a:pt x="0" y="16263"/>
                  </a:lnTo>
                  <a:cubicBezTo>
                    <a:pt x="0" y="17809"/>
                    <a:pt x="-3" y="18584"/>
                    <a:pt x="122" y="19405"/>
                  </a:cubicBezTo>
                  <a:cubicBezTo>
                    <a:pt x="280" y="20304"/>
                    <a:pt x="620" y="21013"/>
                    <a:pt x="1053" y="21340"/>
                  </a:cubicBezTo>
                  <a:cubicBezTo>
                    <a:pt x="1448" y="21600"/>
                    <a:pt x="1824" y="21594"/>
                    <a:pt x="2556" y="21594"/>
                  </a:cubicBezTo>
                  <a:lnTo>
                    <a:pt x="19029" y="21594"/>
                  </a:lnTo>
                  <a:cubicBezTo>
                    <a:pt x="19773" y="21594"/>
                    <a:pt x="20146" y="21600"/>
                    <a:pt x="20541" y="21340"/>
                  </a:cubicBezTo>
                  <a:cubicBezTo>
                    <a:pt x="20974" y="21013"/>
                    <a:pt x="21314" y="20304"/>
                    <a:pt x="21472" y="19405"/>
                  </a:cubicBezTo>
                  <a:cubicBezTo>
                    <a:pt x="21597" y="18584"/>
                    <a:pt x="21594" y="17803"/>
                    <a:pt x="21594" y="16281"/>
                  </a:cubicBezTo>
                  <a:lnTo>
                    <a:pt x="21594" y="13103"/>
                  </a:lnTo>
                  <a:cubicBezTo>
                    <a:pt x="21594" y="11557"/>
                    <a:pt x="21597" y="10791"/>
                    <a:pt x="21472" y="9970"/>
                  </a:cubicBezTo>
                  <a:cubicBezTo>
                    <a:pt x="21314" y="9071"/>
                    <a:pt x="20974" y="8354"/>
                    <a:pt x="20541" y="8026"/>
                  </a:cubicBezTo>
                  <a:cubicBezTo>
                    <a:pt x="20146" y="7766"/>
                    <a:pt x="19770" y="7764"/>
                    <a:pt x="19038" y="7764"/>
                  </a:cubicBezTo>
                  <a:lnTo>
                    <a:pt x="15509" y="7764"/>
                  </a:lnTo>
                  <a:cubicBezTo>
                    <a:pt x="15308" y="6007"/>
                    <a:pt x="14893" y="4330"/>
                    <a:pt x="14233" y="2959"/>
                  </a:cubicBezTo>
                  <a:cubicBezTo>
                    <a:pt x="13284" y="986"/>
                    <a:pt x="12041" y="0"/>
                    <a:pt x="10797" y="0"/>
                  </a:cubicBezTo>
                  <a:close/>
                  <a:moveTo>
                    <a:pt x="10797" y="2888"/>
                  </a:moveTo>
                  <a:cubicBezTo>
                    <a:pt x="11436" y="2888"/>
                    <a:pt x="12074" y="3390"/>
                    <a:pt x="12561" y="4403"/>
                  </a:cubicBezTo>
                  <a:cubicBezTo>
                    <a:pt x="13536" y="6428"/>
                    <a:pt x="13536" y="9712"/>
                    <a:pt x="12561" y="11738"/>
                  </a:cubicBezTo>
                  <a:cubicBezTo>
                    <a:pt x="11587" y="13763"/>
                    <a:pt x="10007" y="13763"/>
                    <a:pt x="9033" y="11738"/>
                  </a:cubicBezTo>
                  <a:cubicBezTo>
                    <a:pt x="8058" y="9712"/>
                    <a:pt x="8058" y="6428"/>
                    <a:pt x="9033" y="4403"/>
                  </a:cubicBezTo>
                  <a:cubicBezTo>
                    <a:pt x="9520" y="3390"/>
                    <a:pt x="10158" y="2888"/>
                    <a:pt x="10797" y="2888"/>
                  </a:cubicBez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grpSp>
          <p:nvGrpSpPr>
            <p:cNvPr id="2214" name="Group"/>
            <p:cNvGrpSpPr/>
            <p:nvPr/>
          </p:nvGrpSpPr>
          <p:grpSpPr>
            <a:xfrm rot="20831744">
              <a:off x="1650158" y="3011697"/>
              <a:ext cx="5680420" cy="5906126"/>
              <a:chOff x="0" y="0"/>
              <a:chExt cx="5680419" cy="5906124"/>
            </a:xfrm>
          </p:grpSpPr>
          <p:grpSp>
            <p:nvGrpSpPr>
              <p:cNvPr id="2201" name="Group"/>
              <p:cNvGrpSpPr/>
              <p:nvPr/>
            </p:nvGrpSpPr>
            <p:grpSpPr>
              <a:xfrm>
                <a:off x="0" y="1298475"/>
                <a:ext cx="5677833" cy="712224"/>
                <a:chOff x="0" y="0"/>
                <a:chExt cx="5677832" cy="712223"/>
              </a:xfrm>
            </p:grpSpPr>
            <p:sp>
              <p:nvSpPr>
                <p:cNvPr id="2199" name="Rounded Rectangle"/>
                <p:cNvSpPr/>
                <p:nvPr/>
              </p:nvSpPr>
              <p:spPr>
                <a:xfrm>
                  <a:off x="0" y="0"/>
                  <a:ext cx="4265211" cy="712224"/>
                </a:xfrm>
                <a:prstGeom prst="roundRect">
                  <a:avLst>
                    <a:gd name="adj" fmla="val 11169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200" name="Rounded Rectangle"/>
                <p:cNvSpPr/>
                <p:nvPr/>
              </p:nvSpPr>
              <p:spPr>
                <a:xfrm>
                  <a:off x="4968288" y="0"/>
                  <a:ext cx="709545" cy="712224"/>
                </a:xfrm>
                <a:prstGeom prst="roundRect">
                  <a:avLst>
                    <a:gd name="adj" fmla="val 11211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2204" name="Group"/>
              <p:cNvGrpSpPr/>
              <p:nvPr/>
            </p:nvGrpSpPr>
            <p:grpSpPr>
              <a:xfrm>
                <a:off x="0" y="2596950"/>
                <a:ext cx="5677833" cy="712225"/>
                <a:chOff x="0" y="0"/>
                <a:chExt cx="5677832" cy="712223"/>
              </a:xfrm>
            </p:grpSpPr>
            <p:sp>
              <p:nvSpPr>
                <p:cNvPr id="2202" name="Rounded Rectangle"/>
                <p:cNvSpPr/>
                <p:nvPr/>
              </p:nvSpPr>
              <p:spPr>
                <a:xfrm>
                  <a:off x="0" y="0"/>
                  <a:ext cx="4265211" cy="712224"/>
                </a:xfrm>
                <a:prstGeom prst="roundRect">
                  <a:avLst>
                    <a:gd name="adj" fmla="val 11169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203" name="Rounded Rectangle"/>
                <p:cNvSpPr/>
                <p:nvPr/>
              </p:nvSpPr>
              <p:spPr>
                <a:xfrm>
                  <a:off x="4968288" y="0"/>
                  <a:ext cx="709545" cy="712224"/>
                </a:xfrm>
                <a:prstGeom prst="roundRect">
                  <a:avLst>
                    <a:gd name="adj" fmla="val 11211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2207" name="Group"/>
              <p:cNvGrpSpPr/>
              <p:nvPr/>
            </p:nvGrpSpPr>
            <p:grpSpPr>
              <a:xfrm>
                <a:off x="0" y="3895425"/>
                <a:ext cx="5677833" cy="712225"/>
                <a:chOff x="0" y="0"/>
                <a:chExt cx="5677832" cy="712223"/>
              </a:xfrm>
            </p:grpSpPr>
            <p:sp>
              <p:nvSpPr>
                <p:cNvPr id="2205" name="Rounded Rectangle"/>
                <p:cNvSpPr/>
                <p:nvPr/>
              </p:nvSpPr>
              <p:spPr>
                <a:xfrm>
                  <a:off x="0" y="0"/>
                  <a:ext cx="4265211" cy="712224"/>
                </a:xfrm>
                <a:prstGeom prst="roundRect">
                  <a:avLst>
                    <a:gd name="adj" fmla="val 11169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206" name="Rounded Rectangle"/>
                <p:cNvSpPr/>
                <p:nvPr/>
              </p:nvSpPr>
              <p:spPr>
                <a:xfrm>
                  <a:off x="4968288" y="0"/>
                  <a:ext cx="709545" cy="712224"/>
                </a:xfrm>
                <a:prstGeom prst="roundRect">
                  <a:avLst>
                    <a:gd name="adj" fmla="val 11211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2210" name="Group"/>
              <p:cNvGrpSpPr/>
              <p:nvPr/>
            </p:nvGrpSpPr>
            <p:grpSpPr>
              <a:xfrm>
                <a:off x="0" y="5193901"/>
                <a:ext cx="5677833" cy="712224"/>
                <a:chOff x="0" y="0"/>
                <a:chExt cx="5677832" cy="712223"/>
              </a:xfrm>
            </p:grpSpPr>
            <p:sp>
              <p:nvSpPr>
                <p:cNvPr id="2208" name="Rounded Rectangle"/>
                <p:cNvSpPr/>
                <p:nvPr/>
              </p:nvSpPr>
              <p:spPr>
                <a:xfrm>
                  <a:off x="0" y="0"/>
                  <a:ext cx="4265211" cy="712224"/>
                </a:xfrm>
                <a:prstGeom prst="roundRect">
                  <a:avLst>
                    <a:gd name="adj" fmla="val 11169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209" name="Rounded Rectangle"/>
                <p:cNvSpPr/>
                <p:nvPr/>
              </p:nvSpPr>
              <p:spPr>
                <a:xfrm>
                  <a:off x="4968288" y="0"/>
                  <a:ext cx="709545" cy="712224"/>
                </a:xfrm>
                <a:prstGeom prst="roundRect">
                  <a:avLst>
                    <a:gd name="adj" fmla="val 11211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2213" name="Group"/>
              <p:cNvGrpSpPr/>
              <p:nvPr/>
            </p:nvGrpSpPr>
            <p:grpSpPr>
              <a:xfrm>
                <a:off x="2586" y="0"/>
                <a:ext cx="5677834" cy="712224"/>
                <a:chOff x="0" y="0"/>
                <a:chExt cx="5677832" cy="712223"/>
              </a:xfrm>
            </p:grpSpPr>
            <p:sp>
              <p:nvSpPr>
                <p:cNvPr id="2211" name="Rounded Rectangle"/>
                <p:cNvSpPr/>
                <p:nvPr/>
              </p:nvSpPr>
              <p:spPr>
                <a:xfrm>
                  <a:off x="0" y="0"/>
                  <a:ext cx="4265211" cy="712224"/>
                </a:xfrm>
                <a:prstGeom prst="roundRect">
                  <a:avLst>
                    <a:gd name="adj" fmla="val 11169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212" name="Rounded Rectangle"/>
                <p:cNvSpPr/>
                <p:nvPr/>
              </p:nvSpPr>
              <p:spPr>
                <a:xfrm>
                  <a:off x="4968288" y="0"/>
                  <a:ext cx="709545" cy="712224"/>
                </a:xfrm>
                <a:prstGeom prst="roundRect">
                  <a:avLst>
                    <a:gd name="adj" fmla="val 11211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</p:grpSp>
      </p:grpSp>
      <p:sp>
        <p:nvSpPr>
          <p:cNvPr id="2216" name="Assessing…"/>
          <p:cNvSpPr txBox="1">
            <a:spLocks noGrp="1"/>
          </p:cNvSpPr>
          <p:nvPr>
            <p:ph type="ctrTitle"/>
          </p:nvPr>
        </p:nvSpPr>
        <p:spPr>
          <a:xfrm>
            <a:off x="914841" y="3527850"/>
            <a:ext cx="13563681" cy="6291836"/>
          </a:xfrm>
          <a:prstGeom prst="rect">
            <a:avLst/>
          </a:prstGeom>
          <a:effectLst>
            <a:outerShdw blurRad="25400" dist="25690" dir="5400000" rotWithShape="0">
              <a:srgbClr val="000000">
                <a:alpha val="61012"/>
              </a:srgbClr>
            </a:outerShdw>
          </a:effectLst>
        </p:spPr>
        <p:txBody>
          <a:bodyPr/>
          <a:lstStyle/>
          <a:p>
            <a:pPr algn="r" defTabSz="1804370">
              <a:defRPr sz="22200" spc="-444"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pPr>
            <a:r>
              <a:t>Assessing </a:t>
            </a:r>
          </a:p>
          <a:p>
            <a:pPr algn="r" defTabSz="1804370">
              <a:defRPr sz="22200" spc="-444"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pPr>
            <a:r>
              <a:t>Suicide    </a:t>
            </a:r>
          </a:p>
        </p:txBody>
      </p:sp>
      <p:sp>
        <p:nvSpPr>
          <p:cNvPr id="2217" name="Shape"/>
          <p:cNvSpPr/>
          <p:nvPr/>
        </p:nvSpPr>
        <p:spPr>
          <a:xfrm rot="16451744" flipH="1">
            <a:off x="20787490" y="5492113"/>
            <a:ext cx="698228" cy="825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9" h="21298" extrusionOk="0">
                <a:moveTo>
                  <a:pt x="3138" y="20840"/>
                </a:moveTo>
                <a:cubicBezTo>
                  <a:pt x="2425" y="21446"/>
                  <a:pt x="1263" y="21451"/>
                  <a:pt x="544" y="20851"/>
                </a:cubicBezTo>
                <a:cubicBezTo>
                  <a:pt x="-181" y="20248"/>
                  <a:pt x="-181" y="19263"/>
                  <a:pt x="544" y="18659"/>
                </a:cubicBezTo>
                <a:lnTo>
                  <a:pt x="16984" y="10193"/>
                </a:lnTo>
                <a:lnTo>
                  <a:pt x="8313" y="2628"/>
                </a:lnTo>
                <a:cubicBezTo>
                  <a:pt x="7601" y="2022"/>
                  <a:pt x="7607" y="1046"/>
                  <a:pt x="8326" y="446"/>
                </a:cubicBezTo>
                <a:cubicBezTo>
                  <a:pt x="9041" y="-149"/>
                  <a:pt x="10193" y="-149"/>
                  <a:pt x="10907" y="446"/>
                </a:cubicBezTo>
                <a:lnTo>
                  <a:pt x="20881" y="9558"/>
                </a:lnTo>
                <a:cubicBezTo>
                  <a:pt x="21240" y="9860"/>
                  <a:pt x="21419" y="10251"/>
                  <a:pt x="21419" y="10643"/>
                </a:cubicBezTo>
                <a:cubicBezTo>
                  <a:pt x="21419" y="11035"/>
                  <a:pt x="21240" y="11427"/>
                  <a:pt x="20881" y="11728"/>
                </a:cubicBezTo>
                <a:lnTo>
                  <a:pt x="3138" y="20840"/>
                </a:lnTo>
                <a:close/>
              </a:path>
            </a:pathLst>
          </a:custGeom>
          <a:solidFill>
            <a:srgbClr val="A4949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218" name="Shape"/>
          <p:cNvSpPr/>
          <p:nvPr/>
        </p:nvSpPr>
        <p:spPr>
          <a:xfrm rot="16451744" flipH="1">
            <a:off x="20563165" y="6788859"/>
            <a:ext cx="698227" cy="825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9" h="21298" extrusionOk="0">
                <a:moveTo>
                  <a:pt x="3138" y="20840"/>
                </a:moveTo>
                <a:cubicBezTo>
                  <a:pt x="2425" y="21446"/>
                  <a:pt x="1263" y="21451"/>
                  <a:pt x="544" y="20851"/>
                </a:cubicBezTo>
                <a:cubicBezTo>
                  <a:pt x="-181" y="20248"/>
                  <a:pt x="-181" y="19263"/>
                  <a:pt x="544" y="18659"/>
                </a:cubicBezTo>
                <a:lnTo>
                  <a:pt x="16984" y="10193"/>
                </a:lnTo>
                <a:lnTo>
                  <a:pt x="8313" y="2628"/>
                </a:lnTo>
                <a:cubicBezTo>
                  <a:pt x="7601" y="2022"/>
                  <a:pt x="7607" y="1046"/>
                  <a:pt x="8326" y="446"/>
                </a:cubicBezTo>
                <a:cubicBezTo>
                  <a:pt x="9041" y="-149"/>
                  <a:pt x="10193" y="-149"/>
                  <a:pt x="10907" y="446"/>
                </a:cubicBezTo>
                <a:lnTo>
                  <a:pt x="20881" y="9558"/>
                </a:lnTo>
                <a:cubicBezTo>
                  <a:pt x="21240" y="9860"/>
                  <a:pt x="21419" y="10251"/>
                  <a:pt x="21419" y="10643"/>
                </a:cubicBezTo>
                <a:cubicBezTo>
                  <a:pt x="21419" y="11035"/>
                  <a:pt x="21240" y="11427"/>
                  <a:pt x="20881" y="11728"/>
                </a:cubicBezTo>
                <a:lnTo>
                  <a:pt x="3138" y="20840"/>
                </a:lnTo>
                <a:close/>
              </a:path>
            </a:pathLst>
          </a:custGeom>
          <a:solidFill>
            <a:srgbClr val="A4949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219" name="Shape"/>
          <p:cNvSpPr/>
          <p:nvPr/>
        </p:nvSpPr>
        <p:spPr>
          <a:xfrm rot="16451744" flipH="1">
            <a:off x="20292356" y="8085605"/>
            <a:ext cx="698227" cy="8257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9" h="21298" extrusionOk="0">
                <a:moveTo>
                  <a:pt x="3138" y="20840"/>
                </a:moveTo>
                <a:cubicBezTo>
                  <a:pt x="2425" y="21446"/>
                  <a:pt x="1263" y="21451"/>
                  <a:pt x="544" y="20851"/>
                </a:cubicBezTo>
                <a:cubicBezTo>
                  <a:pt x="-181" y="20248"/>
                  <a:pt x="-181" y="19263"/>
                  <a:pt x="544" y="18659"/>
                </a:cubicBezTo>
                <a:lnTo>
                  <a:pt x="16984" y="10193"/>
                </a:lnTo>
                <a:lnTo>
                  <a:pt x="8313" y="2628"/>
                </a:lnTo>
                <a:cubicBezTo>
                  <a:pt x="7601" y="2022"/>
                  <a:pt x="7607" y="1046"/>
                  <a:pt x="8326" y="446"/>
                </a:cubicBezTo>
                <a:cubicBezTo>
                  <a:pt x="9041" y="-149"/>
                  <a:pt x="10193" y="-149"/>
                  <a:pt x="10907" y="446"/>
                </a:cubicBezTo>
                <a:lnTo>
                  <a:pt x="20881" y="9558"/>
                </a:lnTo>
                <a:cubicBezTo>
                  <a:pt x="21240" y="9860"/>
                  <a:pt x="21419" y="10251"/>
                  <a:pt x="21419" y="10643"/>
                </a:cubicBezTo>
                <a:cubicBezTo>
                  <a:pt x="21419" y="11035"/>
                  <a:pt x="21240" y="11427"/>
                  <a:pt x="20881" y="11728"/>
                </a:cubicBezTo>
                <a:lnTo>
                  <a:pt x="3138" y="20840"/>
                </a:lnTo>
                <a:close/>
              </a:path>
            </a:pathLst>
          </a:custGeom>
          <a:solidFill>
            <a:srgbClr val="A4949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REDUCE PAIN"/>
          <p:cNvSpPr/>
          <p:nvPr/>
        </p:nvSpPr>
        <p:spPr>
          <a:xfrm>
            <a:off x="10576945" y="6854401"/>
            <a:ext cx="5179992" cy="2608030"/>
          </a:xfrm>
          <a:prstGeom prst="roundRect">
            <a:avLst>
              <a:gd name="adj" fmla="val 7620"/>
            </a:avLst>
          </a:prstGeom>
          <a:solidFill>
            <a:srgbClr val="929292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6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REDUCE PAIN</a:t>
            </a:r>
          </a:p>
        </p:txBody>
      </p:sp>
      <p:sp>
        <p:nvSpPr>
          <p:cNvPr id="2224" name="SUICIDE"/>
          <p:cNvSpPr/>
          <p:nvPr/>
        </p:nvSpPr>
        <p:spPr>
          <a:xfrm rot="20400000">
            <a:off x="4941096" y="8369336"/>
            <a:ext cx="6402228" cy="3739339"/>
          </a:xfrm>
          <a:prstGeom prst="rightArrow">
            <a:avLst>
              <a:gd name="adj1" fmla="val 32823"/>
              <a:gd name="adj2" fmla="val 73866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lvl="1" indent="228600" algn="ctr" defTabSz="821531">
              <a:lnSpc>
                <a:spcPct val="100000"/>
              </a:lnSpc>
              <a:spcBef>
                <a:spcPts val="0"/>
              </a:spcBef>
              <a:defRPr sz="65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SUICIDE</a:t>
            </a:r>
          </a:p>
        </p:txBody>
      </p:sp>
      <p:sp>
        <p:nvSpPr>
          <p:cNvPr id="2225" name="Gwinn &amp; Hellman (2018).  Hope Rising: How the Science of Hope Can Change Your Life. Morgan James Publishing: New York."/>
          <p:cNvSpPr txBox="1"/>
          <p:nvPr/>
        </p:nvSpPr>
        <p:spPr>
          <a:xfrm>
            <a:off x="13678135" y="12903886"/>
            <a:ext cx="10191497" cy="358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Gwinn &amp; Hellman (2018).  Hope Rising: How the Science of Hope Can Change Your Life. Morgan James Publishing: New York.</a:t>
            </a:r>
          </a:p>
        </p:txBody>
      </p:sp>
      <p:sp>
        <p:nvSpPr>
          <p:cNvPr id="2226" name="Assessment = Conceptualization"/>
          <p:cNvSpPr txBox="1"/>
          <p:nvPr/>
        </p:nvSpPr>
        <p:spPr>
          <a:xfrm>
            <a:off x="1509962" y="606543"/>
            <a:ext cx="21364076" cy="2374796"/>
          </a:xfrm>
          <a:prstGeom prst="rect">
            <a:avLst/>
          </a:prstGeom>
          <a:ln w="12700">
            <a:miter lim="400000"/>
          </a:ln>
          <a:effectLst>
            <a:outerShdw blurRad="25400" dist="25690" dir="5400000" rotWithShape="0">
              <a:srgbClr val="000000">
                <a:alpha val="61012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ctr" defTabSz="2340805">
              <a:lnSpc>
                <a:spcPct val="80000"/>
              </a:lnSpc>
              <a:spcBef>
                <a:spcPts val="0"/>
              </a:spcBef>
              <a:defRPr sz="11136" b="1" spc="-222"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t>Assessment = Conceptualization</a:t>
            </a:r>
          </a:p>
        </p:txBody>
      </p:sp>
      <p:sp>
        <p:nvSpPr>
          <p:cNvPr id="2227" name="RAGE"/>
          <p:cNvSpPr/>
          <p:nvPr/>
        </p:nvSpPr>
        <p:spPr>
          <a:xfrm rot="1200000">
            <a:off x="6929125" y="6026362"/>
            <a:ext cx="3950448" cy="2139023"/>
          </a:xfrm>
          <a:prstGeom prst="rightArrow">
            <a:avLst>
              <a:gd name="adj1" fmla="val 32823"/>
              <a:gd name="adj2" fmla="val 81830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RAGE</a:t>
            </a:r>
          </a:p>
        </p:txBody>
      </p:sp>
      <p:sp>
        <p:nvSpPr>
          <p:cNvPr id="2228" name="DESPAIR"/>
          <p:cNvSpPr/>
          <p:nvPr/>
        </p:nvSpPr>
        <p:spPr>
          <a:xfrm rot="1200000">
            <a:off x="5069842" y="4608817"/>
            <a:ext cx="3950447" cy="2139023"/>
          </a:xfrm>
          <a:prstGeom prst="rightArrow">
            <a:avLst>
              <a:gd name="adj1" fmla="val 32823"/>
              <a:gd name="adj2" fmla="val 81830"/>
            </a:avLst>
          </a:prstGeom>
          <a:solidFill>
            <a:schemeClr val="accent5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DESPAIR</a:t>
            </a:r>
          </a:p>
        </p:txBody>
      </p:sp>
      <p:sp>
        <p:nvSpPr>
          <p:cNvPr id="2229" name="APATHY"/>
          <p:cNvSpPr/>
          <p:nvPr/>
        </p:nvSpPr>
        <p:spPr>
          <a:xfrm rot="1200000">
            <a:off x="3169882" y="3247800"/>
            <a:ext cx="3950448" cy="2139024"/>
          </a:xfrm>
          <a:prstGeom prst="rightArrow">
            <a:avLst>
              <a:gd name="adj1" fmla="val 32823"/>
              <a:gd name="adj2" fmla="val 81830"/>
            </a:avLst>
          </a:prstGeom>
          <a:solidFill>
            <a:schemeClr val="accent5">
              <a:hueOff val="-152895"/>
              <a:lumOff val="12368"/>
            </a:scheme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APATHY</a:t>
            </a:r>
          </a:p>
        </p:txBody>
      </p:sp>
      <p:sp>
        <p:nvSpPr>
          <p:cNvPr id="2230" name="Indirect &amp; Direct…"/>
          <p:cNvSpPr txBox="1"/>
          <p:nvPr/>
        </p:nvSpPr>
        <p:spPr>
          <a:xfrm>
            <a:off x="16339331" y="6913589"/>
            <a:ext cx="6935966" cy="205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6700" b="1">
                <a:blipFill rotWithShape="1">
                  <a:blip r:embed="rId4"/>
                  <a:srcRect/>
                  <a:stretch>
                    <a:fillRect/>
                  </a:stretch>
                </a:blipFill>
              </a:defRPr>
            </a:pPr>
            <a:r>
              <a:t>Indirect &amp; Direct </a:t>
            </a:r>
          </a:p>
          <a:p>
            <a:pPr>
              <a:spcBef>
                <a:spcPts val="0"/>
              </a:spcBef>
              <a:defRPr sz="6700" b="1">
                <a:blipFill rotWithShape="1">
                  <a:blip r:embed="rId4"/>
                  <a:srcRect/>
                  <a:stretch>
                    <a:fillRect/>
                  </a:stretch>
                </a:blipFill>
              </a:defRPr>
            </a:pPr>
            <a:r>
              <a:rPr i="1"/>
              <a:t>Drivers</a:t>
            </a:r>
          </a:p>
        </p:txBody>
      </p:sp>
      <p:pic>
        <p:nvPicPr>
          <p:cNvPr id="2234" name="Connection Line" descr="Connection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18426" y="4685645"/>
            <a:ext cx="8243071" cy="2075832"/>
          </a:xfrm>
          <a:prstGeom prst="rect">
            <a:avLst/>
          </a:prstGeom>
        </p:spPr>
      </p:pic>
      <p:pic>
        <p:nvPicPr>
          <p:cNvPr id="2236" name="Connection Line" descr="Connection 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19872" y="9188438"/>
            <a:ext cx="13327606" cy="3159970"/>
          </a:xfrm>
          <a:prstGeom prst="rect">
            <a:avLst/>
          </a:prstGeom>
        </p:spPr>
      </p:pic>
      <p:sp>
        <p:nvSpPr>
          <p:cNvPr id="2233" name="BLOCKED PATHWAYS"/>
          <p:cNvSpPr/>
          <p:nvPr/>
        </p:nvSpPr>
        <p:spPr>
          <a:xfrm rot="20179243">
            <a:off x="1638403" y="10045221"/>
            <a:ext cx="3950448" cy="2139023"/>
          </a:xfrm>
          <a:prstGeom prst="rightArrow">
            <a:avLst>
              <a:gd name="adj1" fmla="val 32823"/>
              <a:gd name="adj2" fmla="val 81830"/>
            </a:avLst>
          </a:prstGeom>
          <a:solidFill>
            <a:schemeClr val="accent5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3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BLOCKED PATHWAYS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1" name="Meet them ‘where they are’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2160170" cy="1833671"/>
          </a:xfrm>
          <a:prstGeom prst="rect">
            <a:avLst/>
          </a:prstGeom>
          <a:effectLst>
            <a:outerShdw blurRad="25400" dist="25690" dir="5400000" rotWithShape="0">
              <a:srgbClr val="000000">
                <a:alpha val="61012"/>
              </a:srgbClr>
            </a:outerShdw>
          </a:effectLst>
        </p:spPr>
        <p:txBody>
          <a:bodyPr/>
          <a:lstStyle>
            <a:lvl1pPr algn="ctr">
              <a:defRPr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t>Meet them ‘where they are’ </a:t>
            </a:r>
          </a:p>
        </p:txBody>
      </p:sp>
      <p:sp>
        <p:nvSpPr>
          <p:cNvPr id="2242" name="Evoke the client’s “reasons for dying”…"/>
          <p:cNvSpPr txBox="1"/>
          <p:nvPr/>
        </p:nvSpPr>
        <p:spPr>
          <a:xfrm>
            <a:off x="5087551" y="3952047"/>
            <a:ext cx="18075222" cy="8048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727604" indent="-727604">
              <a:buSzPct val="123000"/>
              <a:buChar char="•"/>
              <a:defRPr sz="5100"/>
            </a:pPr>
            <a:r>
              <a:t>Evoke the client’s “reasons for dying” </a:t>
            </a:r>
          </a:p>
          <a:p>
            <a:pPr marL="727604" indent="-727604">
              <a:buSzPct val="123000"/>
              <a:buChar char="•"/>
              <a:defRPr sz="5100"/>
            </a:pPr>
            <a:r>
              <a:t>Ask for clarification:</a:t>
            </a:r>
            <a:r>
              <a:rPr i="1"/>
              <a:t> “Can you help me to understand the pain that you’re in. What am I missing?” </a:t>
            </a:r>
          </a:p>
          <a:p>
            <a:pPr marL="727604" indent="-727604">
              <a:buSzPct val="123000"/>
              <a:buChar char="•"/>
              <a:defRPr sz="5100"/>
            </a:pPr>
            <a:r>
              <a:t>Validate the ‘reasons for dying’ -</a:t>
            </a:r>
          </a:p>
          <a:p>
            <a:pPr marL="1337204" lvl="1" indent="-727604">
              <a:buSzPct val="123000"/>
              <a:buChar char="•"/>
              <a:defRPr sz="5100"/>
            </a:pPr>
            <a:r>
              <a:rPr u="sng"/>
              <a:t>Empathy</a:t>
            </a:r>
            <a:r>
              <a:t>, </a:t>
            </a:r>
            <a:r>
              <a:rPr b="1"/>
              <a:t>not</a:t>
            </a:r>
            <a:r>
              <a:t> agreement/affirmation (Linehan)</a:t>
            </a:r>
          </a:p>
          <a:p>
            <a:pPr marL="1337204" lvl="1" indent="-727604">
              <a:buSzPct val="123000"/>
              <a:buChar char="•"/>
              <a:defRPr sz="5100"/>
            </a:pPr>
            <a:r>
              <a:t>“It’s understandable that you are experiencing these feelings in light of the pain and suffering you’ve described” </a:t>
            </a:r>
          </a:p>
        </p:txBody>
      </p:sp>
      <p:sp>
        <p:nvSpPr>
          <p:cNvPr id="2243" name="Adapted from Freedenthal, 2018"/>
          <p:cNvSpPr txBox="1"/>
          <p:nvPr/>
        </p:nvSpPr>
        <p:spPr>
          <a:xfrm>
            <a:off x="20329897" y="13039887"/>
            <a:ext cx="3605670" cy="386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Adapted from Freedenthal, 2018</a:t>
            </a:r>
          </a:p>
        </p:txBody>
      </p:sp>
      <p:sp>
        <p:nvSpPr>
          <p:cNvPr id="2244" name="Shape"/>
          <p:cNvSpPr/>
          <p:nvPr/>
        </p:nvSpPr>
        <p:spPr>
          <a:xfrm>
            <a:off x="3033848" y="3362797"/>
            <a:ext cx="1559788" cy="228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616"/>
                </a:moveTo>
                <a:cubicBezTo>
                  <a:pt x="8171" y="10616"/>
                  <a:pt x="6041" y="9162"/>
                  <a:pt x="6041" y="7369"/>
                </a:cubicBezTo>
                <a:cubicBezTo>
                  <a:pt x="6041" y="5576"/>
                  <a:pt x="8171" y="4122"/>
                  <a:pt x="10800" y="4122"/>
                </a:cubicBezTo>
                <a:cubicBezTo>
                  <a:pt x="13429" y="4122"/>
                  <a:pt x="15559" y="5576"/>
                  <a:pt x="15559" y="7369"/>
                </a:cubicBezTo>
                <a:cubicBezTo>
                  <a:pt x="15559" y="9162"/>
                  <a:pt x="13429" y="10616"/>
                  <a:pt x="10800" y="10616"/>
                </a:cubicBezTo>
                <a:close/>
                <a:moveTo>
                  <a:pt x="10800" y="0"/>
                </a:moveTo>
                <a:cubicBezTo>
                  <a:pt x="4836" y="0"/>
                  <a:pt x="0" y="3299"/>
                  <a:pt x="0" y="7369"/>
                </a:cubicBezTo>
                <a:cubicBezTo>
                  <a:pt x="0" y="11439"/>
                  <a:pt x="2090" y="15742"/>
                  <a:pt x="10800" y="21600"/>
                </a:cubicBezTo>
                <a:cubicBezTo>
                  <a:pt x="19510" y="15742"/>
                  <a:pt x="21600" y="11439"/>
                  <a:pt x="21600" y="7369"/>
                </a:cubicBezTo>
                <a:cubicBezTo>
                  <a:pt x="21600" y="3299"/>
                  <a:pt x="16764" y="0"/>
                  <a:pt x="10800" y="0"/>
                </a:cubicBezTo>
                <a:close/>
              </a:path>
            </a:pathLst>
          </a:custGeom>
          <a:solidFill>
            <a:srgbClr val="A4949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245" name="Shape"/>
          <p:cNvSpPr/>
          <p:nvPr/>
        </p:nvSpPr>
        <p:spPr>
          <a:xfrm>
            <a:off x="1589744" y="5226891"/>
            <a:ext cx="1559788" cy="228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616"/>
                </a:moveTo>
                <a:cubicBezTo>
                  <a:pt x="8171" y="10616"/>
                  <a:pt x="6041" y="9162"/>
                  <a:pt x="6041" y="7369"/>
                </a:cubicBezTo>
                <a:cubicBezTo>
                  <a:pt x="6041" y="5576"/>
                  <a:pt x="8171" y="4122"/>
                  <a:pt x="10800" y="4122"/>
                </a:cubicBezTo>
                <a:cubicBezTo>
                  <a:pt x="13429" y="4122"/>
                  <a:pt x="15559" y="5576"/>
                  <a:pt x="15559" y="7369"/>
                </a:cubicBezTo>
                <a:cubicBezTo>
                  <a:pt x="15559" y="9162"/>
                  <a:pt x="13429" y="10616"/>
                  <a:pt x="10800" y="10616"/>
                </a:cubicBezTo>
                <a:close/>
                <a:moveTo>
                  <a:pt x="10800" y="0"/>
                </a:moveTo>
                <a:cubicBezTo>
                  <a:pt x="4836" y="0"/>
                  <a:pt x="0" y="3299"/>
                  <a:pt x="0" y="7369"/>
                </a:cubicBezTo>
                <a:cubicBezTo>
                  <a:pt x="0" y="11439"/>
                  <a:pt x="2090" y="15742"/>
                  <a:pt x="10800" y="21600"/>
                </a:cubicBezTo>
                <a:cubicBezTo>
                  <a:pt x="19510" y="15742"/>
                  <a:pt x="21600" y="11439"/>
                  <a:pt x="21600" y="7369"/>
                </a:cubicBezTo>
                <a:cubicBezTo>
                  <a:pt x="21600" y="3299"/>
                  <a:pt x="16764" y="0"/>
                  <a:pt x="10800" y="0"/>
                </a:cubicBezTo>
                <a:close/>
              </a:path>
            </a:pathLst>
          </a:custGeom>
          <a:solidFill>
            <a:srgbClr val="4F66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246" name="Shape"/>
          <p:cNvSpPr/>
          <p:nvPr/>
        </p:nvSpPr>
        <p:spPr>
          <a:xfrm>
            <a:off x="3033848" y="7087529"/>
            <a:ext cx="1559788" cy="228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616"/>
                </a:moveTo>
                <a:cubicBezTo>
                  <a:pt x="8171" y="10616"/>
                  <a:pt x="6041" y="9162"/>
                  <a:pt x="6041" y="7369"/>
                </a:cubicBezTo>
                <a:cubicBezTo>
                  <a:pt x="6041" y="5576"/>
                  <a:pt x="8171" y="4122"/>
                  <a:pt x="10800" y="4122"/>
                </a:cubicBezTo>
                <a:cubicBezTo>
                  <a:pt x="13429" y="4122"/>
                  <a:pt x="15559" y="5576"/>
                  <a:pt x="15559" y="7369"/>
                </a:cubicBezTo>
                <a:cubicBezTo>
                  <a:pt x="15559" y="9162"/>
                  <a:pt x="13429" y="10616"/>
                  <a:pt x="10800" y="10616"/>
                </a:cubicBezTo>
                <a:close/>
                <a:moveTo>
                  <a:pt x="10800" y="0"/>
                </a:moveTo>
                <a:cubicBezTo>
                  <a:pt x="4836" y="0"/>
                  <a:pt x="0" y="3299"/>
                  <a:pt x="0" y="7369"/>
                </a:cubicBezTo>
                <a:cubicBezTo>
                  <a:pt x="0" y="11439"/>
                  <a:pt x="2090" y="15742"/>
                  <a:pt x="10800" y="21600"/>
                </a:cubicBezTo>
                <a:cubicBezTo>
                  <a:pt x="19510" y="15742"/>
                  <a:pt x="21600" y="11439"/>
                  <a:pt x="21600" y="7369"/>
                </a:cubicBezTo>
                <a:cubicBezTo>
                  <a:pt x="21600" y="3299"/>
                  <a:pt x="16764" y="0"/>
                  <a:pt x="10800" y="0"/>
                </a:cubicBezTo>
                <a:close/>
              </a:path>
            </a:pathLst>
          </a:custGeom>
          <a:solidFill>
            <a:srgbClr val="A4949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247" name="Shape"/>
          <p:cNvSpPr/>
          <p:nvPr/>
        </p:nvSpPr>
        <p:spPr>
          <a:xfrm>
            <a:off x="1919944" y="9501656"/>
            <a:ext cx="1559789" cy="228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616"/>
                </a:moveTo>
                <a:cubicBezTo>
                  <a:pt x="8171" y="10616"/>
                  <a:pt x="6041" y="9162"/>
                  <a:pt x="6041" y="7369"/>
                </a:cubicBezTo>
                <a:cubicBezTo>
                  <a:pt x="6041" y="5576"/>
                  <a:pt x="8171" y="4122"/>
                  <a:pt x="10800" y="4122"/>
                </a:cubicBezTo>
                <a:cubicBezTo>
                  <a:pt x="13429" y="4122"/>
                  <a:pt x="15559" y="5576"/>
                  <a:pt x="15559" y="7369"/>
                </a:cubicBezTo>
                <a:cubicBezTo>
                  <a:pt x="15559" y="9162"/>
                  <a:pt x="13429" y="10616"/>
                  <a:pt x="10800" y="10616"/>
                </a:cubicBezTo>
                <a:close/>
                <a:moveTo>
                  <a:pt x="10800" y="0"/>
                </a:moveTo>
                <a:cubicBezTo>
                  <a:pt x="4836" y="0"/>
                  <a:pt x="0" y="3299"/>
                  <a:pt x="0" y="7369"/>
                </a:cubicBezTo>
                <a:cubicBezTo>
                  <a:pt x="0" y="11439"/>
                  <a:pt x="2090" y="15742"/>
                  <a:pt x="10800" y="21600"/>
                </a:cubicBezTo>
                <a:cubicBezTo>
                  <a:pt x="19510" y="15742"/>
                  <a:pt x="21600" y="11439"/>
                  <a:pt x="21600" y="7369"/>
                </a:cubicBezTo>
                <a:cubicBezTo>
                  <a:pt x="21600" y="3299"/>
                  <a:pt x="16764" y="0"/>
                  <a:pt x="10800" y="0"/>
                </a:cubicBezTo>
                <a:close/>
              </a:path>
            </a:pathLst>
          </a:custGeom>
          <a:solidFill>
            <a:srgbClr val="4F66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grpSp>
        <p:nvGrpSpPr>
          <p:cNvPr id="2268" name="Group"/>
          <p:cNvGrpSpPr/>
          <p:nvPr/>
        </p:nvGrpSpPr>
        <p:grpSpPr>
          <a:xfrm>
            <a:off x="14170598" y="13700397"/>
            <a:ext cx="8858041" cy="10741128"/>
            <a:chOff x="0" y="0"/>
            <a:chExt cx="8858039" cy="10741126"/>
          </a:xfrm>
        </p:grpSpPr>
        <p:grpSp>
          <p:nvGrpSpPr>
            <p:cNvPr id="2250" name="Group"/>
            <p:cNvGrpSpPr/>
            <p:nvPr/>
          </p:nvGrpSpPr>
          <p:grpSpPr>
            <a:xfrm rot="20831744">
              <a:off x="881298" y="1314314"/>
              <a:ext cx="7095444" cy="8749348"/>
              <a:chOff x="0" y="0"/>
              <a:chExt cx="7095442" cy="8749347"/>
            </a:xfrm>
          </p:grpSpPr>
          <p:sp>
            <p:nvSpPr>
              <p:cNvPr id="2248" name="Rounded Rectangle"/>
              <p:cNvSpPr/>
              <p:nvPr/>
            </p:nvSpPr>
            <p:spPr>
              <a:xfrm>
                <a:off x="0" y="0"/>
                <a:ext cx="7095443" cy="8749348"/>
              </a:xfrm>
              <a:prstGeom prst="roundRect">
                <a:avLst>
                  <a:gd name="adj" fmla="val 3939"/>
                </a:avLst>
              </a:prstGeom>
              <a:solidFill>
                <a:srgbClr val="3197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2249" name="Rounded Rectangle"/>
              <p:cNvSpPr/>
              <p:nvPr/>
            </p:nvSpPr>
            <p:spPr>
              <a:xfrm>
                <a:off x="232473" y="238454"/>
                <a:ext cx="6630497" cy="8272440"/>
              </a:xfrm>
              <a:prstGeom prst="roundRect">
                <a:avLst>
                  <a:gd name="adj" fmla="val 2704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</p:grpSp>
        <p:sp>
          <p:nvSpPr>
            <p:cNvPr id="2251" name="Shape"/>
            <p:cNvSpPr/>
            <p:nvPr/>
          </p:nvSpPr>
          <p:spPr>
            <a:xfrm rot="20831744">
              <a:off x="1643850" y="371115"/>
              <a:ext cx="3540199" cy="1703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594" extrusionOk="0">
                  <a:moveTo>
                    <a:pt x="10797" y="0"/>
                  </a:moveTo>
                  <a:cubicBezTo>
                    <a:pt x="9553" y="0"/>
                    <a:pt x="8310" y="986"/>
                    <a:pt x="7361" y="2959"/>
                  </a:cubicBezTo>
                  <a:cubicBezTo>
                    <a:pt x="6701" y="4330"/>
                    <a:pt x="6286" y="6007"/>
                    <a:pt x="6085" y="7764"/>
                  </a:cubicBezTo>
                  <a:lnTo>
                    <a:pt x="2565" y="7764"/>
                  </a:lnTo>
                  <a:lnTo>
                    <a:pt x="2556" y="7764"/>
                  </a:lnTo>
                  <a:cubicBezTo>
                    <a:pt x="1821" y="7764"/>
                    <a:pt x="1446" y="7768"/>
                    <a:pt x="1053" y="8026"/>
                  </a:cubicBezTo>
                  <a:cubicBezTo>
                    <a:pt x="620" y="8354"/>
                    <a:pt x="280" y="9071"/>
                    <a:pt x="122" y="9970"/>
                  </a:cubicBezTo>
                  <a:cubicBezTo>
                    <a:pt x="-3" y="10791"/>
                    <a:pt x="0" y="11554"/>
                    <a:pt x="0" y="13077"/>
                  </a:cubicBezTo>
                  <a:lnTo>
                    <a:pt x="0" y="16263"/>
                  </a:lnTo>
                  <a:cubicBezTo>
                    <a:pt x="0" y="17809"/>
                    <a:pt x="-3" y="18584"/>
                    <a:pt x="122" y="19405"/>
                  </a:cubicBezTo>
                  <a:cubicBezTo>
                    <a:pt x="280" y="20304"/>
                    <a:pt x="620" y="21013"/>
                    <a:pt x="1053" y="21340"/>
                  </a:cubicBezTo>
                  <a:cubicBezTo>
                    <a:pt x="1448" y="21600"/>
                    <a:pt x="1824" y="21594"/>
                    <a:pt x="2556" y="21594"/>
                  </a:cubicBezTo>
                  <a:lnTo>
                    <a:pt x="19029" y="21594"/>
                  </a:lnTo>
                  <a:cubicBezTo>
                    <a:pt x="19773" y="21594"/>
                    <a:pt x="20146" y="21600"/>
                    <a:pt x="20541" y="21340"/>
                  </a:cubicBezTo>
                  <a:cubicBezTo>
                    <a:pt x="20974" y="21013"/>
                    <a:pt x="21314" y="20304"/>
                    <a:pt x="21472" y="19405"/>
                  </a:cubicBezTo>
                  <a:cubicBezTo>
                    <a:pt x="21597" y="18584"/>
                    <a:pt x="21594" y="17803"/>
                    <a:pt x="21594" y="16281"/>
                  </a:cubicBezTo>
                  <a:lnTo>
                    <a:pt x="21594" y="13103"/>
                  </a:lnTo>
                  <a:cubicBezTo>
                    <a:pt x="21594" y="11557"/>
                    <a:pt x="21597" y="10791"/>
                    <a:pt x="21472" y="9970"/>
                  </a:cubicBezTo>
                  <a:cubicBezTo>
                    <a:pt x="21314" y="9071"/>
                    <a:pt x="20974" y="8354"/>
                    <a:pt x="20541" y="8026"/>
                  </a:cubicBezTo>
                  <a:cubicBezTo>
                    <a:pt x="20146" y="7766"/>
                    <a:pt x="19770" y="7764"/>
                    <a:pt x="19038" y="7764"/>
                  </a:cubicBezTo>
                  <a:lnTo>
                    <a:pt x="15509" y="7764"/>
                  </a:lnTo>
                  <a:cubicBezTo>
                    <a:pt x="15308" y="6007"/>
                    <a:pt x="14893" y="4330"/>
                    <a:pt x="14233" y="2959"/>
                  </a:cubicBezTo>
                  <a:cubicBezTo>
                    <a:pt x="13284" y="986"/>
                    <a:pt x="12041" y="0"/>
                    <a:pt x="10797" y="0"/>
                  </a:cubicBezTo>
                  <a:close/>
                  <a:moveTo>
                    <a:pt x="10797" y="2888"/>
                  </a:moveTo>
                  <a:cubicBezTo>
                    <a:pt x="11436" y="2888"/>
                    <a:pt x="12074" y="3390"/>
                    <a:pt x="12561" y="4403"/>
                  </a:cubicBezTo>
                  <a:cubicBezTo>
                    <a:pt x="13536" y="6428"/>
                    <a:pt x="13536" y="9712"/>
                    <a:pt x="12561" y="11738"/>
                  </a:cubicBezTo>
                  <a:cubicBezTo>
                    <a:pt x="11587" y="13763"/>
                    <a:pt x="10007" y="13763"/>
                    <a:pt x="9033" y="11738"/>
                  </a:cubicBezTo>
                  <a:cubicBezTo>
                    <a:pt x="8058" y="9712"/>
                    <a:pt x="8058" y="6428"/>
                    <a:pt x="9033" y="4403"/>
                  </a:cubicBezTo>
                  <a:cubicBezTo>
                    <a:pt x="9520" y="3390"/>
                    <a:pt x="10158" y="2888"/>
                    <a:pt x="10797" y="2888"/>
                  </a:cubicBez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grpSp>
          <p:nvGrpSpPr>
            <p:cNvPr id="2267" name="Group"/>
            <p:cNvGrpSpPr/>
            <p:nvPr/>
          </p:nvGrpSpPr>
          <p:grpSpPr>
            <a:xfrm rot="20831744">
              <a:off x="1650158" y="3011697"/>
              <a:ext cx="5680420" cy="5906126"/>
              <a:chOff x="0" y="0"/>
              <a:chExt cx="5680419" cy="5906124"/>
            </a:xfrm>
          </p:grpSpPr>
          <p:grpSp>
            <p:nvGrpSpPr>
              <p:cNvPr id="2254" name="Group"/>
              <p:cNvGrpSpPr/>
              <p:nvPr/>
            </p:nvGrpSpPr>
            <p:grpSpPr>
              <a:xfrm>
                <a:off x="0" y="1298475"/>
                <a:ext cx="5677833" cy="712224"/>
                <a:chOff x="0" y="0"/>
                <a:chExt cx="5677832" cy="712223"/>
              </a:xfrm>
            </p:grpSpPr>
            <p:sp>
              <p:nvSpPr>
                <p:cNvPr id="2252" name="Rounded Rectangle"/>
                <p:cNvSpPr/>
                <p:nvPr/>
              </p:nvSpPr>
              <p:spPr>
                <a:xfrm>
                  <a:off x="0" y="0"/>
                  <a:ext cx="4265211" cy="712224"/>
                </a:xfrm>
                <a:prstGeom prst="roundRect">
                  <a:avLst>
                    <a:gd name="adj" fmla="val 11169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253" name="Rounded Rectangle"/>
                <p:cNvSpPr/>
                <p:nvPr/>
              </p:nvSpPr>
              <p:spPr>
                <a:xfrm>
                  <a:off x="4968288" y="0"/>
                  <a:ext cx="709545" cy="712224"/>
                </a:xfrm>
                <a:prstGeom prst="roundRect">
                  <a:avLst>
                    <a:gd name="adj" fmla="val 11211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2257" name="Group"/>
              <p:cNvGrpSpPr/>
              <p:nvPr/>
            </p:nvGrpSpPr>
            <p:grpSpPr>
              <a:xfrm>
                <a:off x="0" y="2596950"/>
                <a:ext cx="5677833" cy="712225"/>
                <a:chOff x="0" y="0"/>
                <a:chExt cx="5677832" cy="712223"/>
              </a:xfrm>
            </p:grpSpPr>
            <p:sp>
              <p:nvSpPr>
                <p:cNvPr id="2255" name="Rounded Rectangle"/>
                <p:cNvSpPr/>
                <p:nvPr/>
              </p:nvSpPr>
              <p:spPr>
                <a:xfrm>
                  <a:off x="0" y="0"/>
                  <a:ext cx="4265211" cy="712224"/>
                </a:xfrm>
                <a:prstGeom prst="roundRect">
                  <a:avLst>
                    <a:gd name="adj" fmla="val 11169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256" name="Rounded Rectangle"/>
                <p:cNvSpPr/>
                <p:nvPr/>
              </p:nvSpPr>
              <p:spPr>
                <a:xfrm>
                  <a:off x="4968288" y="0"/>
                  <a:ext cx="709545" cy="712224"/>
                </a:xfrm>
                <a:prstGeom prst="roundRect">
                  <a:avLst>
                    <a:gd name="adj" fmla="val 11211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2260" name="Group"/>
              <p:cNvGrpSpPr/>
              <p:nvPr/>
            </p:nvGrpSpPr>
            <p:grpSpPr>
              <a:xfrm>
                <a:off x="0" y="3895425"/>
                <a:ext cx="5677833" cy="712225"/>
                <a:chOff x="0" y="0"/>
                <a:chExt cx="5677832" cy="712223"/>
              </a:xfrm>
            </p:grpSpPr>
            <p:sp>
              <p:nvSpPr>
                <p:cNvPr id="2258" name="Rounded Rectangle"/>
                <p:cNvSpPr/>
                <p:nvPr/>
              </p:nvSpPr>
              <p:spPr>
                <a:xfrm>
                  <a:off x="0" y="0"/>
                  <a:ext cx="4265211" cy="712224"/>
                </a:xfrm>
                <a:prstGeom prst="roundRect">
                  <a:avLst>
                    <a:gd name="adj" fmla="val 11169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259" name="Rounded Rectangle"/>
                <p:cNvSpPr/>
                <p:nvPr/>
              </p:nvSpPr>
              <p:spPr>
                <a:xfrm>
                  <a:off x="4968288" y="0"/>
                  <a:ext cx="709545" cy="712224"/>
                </a:xfrm>
                <a:prstGeom prst="roundRect">
                  <a:avLst>
                    <a:gd name="adj" fmla="val 11211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2263" name="Group"/>
              <p:cNvGrpSpPr/>
              <p:nvPr/>
            </p:nvGrpSpPr>
            <p:grpSpPr>
              <a:xfrm>
                <a:off x="0" y="5193901"/>
                <a:ext cx="5677833" cy="712224"/>
                <a:chOff x="0" y="0"/>
                <a:chExt cx="5677832" cy="712223"/>
              </a:xfrm>
            </p:grpSpPr>
            <p:sp>
              <p:nvSpPr>
                <p:cNvPr id="2261" name="Rounded Rectangle"/>
                <p:cNvSpPr/>
                <p:nvPr/>
              </p:nvSpPr>
              <p:spPr>
                <a:xfrm>
                  <a:off x="0" y="0"/>
                  <a:ext cx="4265211" cy="712224"/>
                </a:xfrm>
                <a:prstGeom prst="roundRect">
                  <a:avLst>
                    <a:gd name="adj" fmla="val 11169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262" name="Rounded Rectangle"/>
                <p:cNvSpPr/>
                <p:nvPr/>
              </p:nvSpPr>
              <p:spPr>
                <a:xfrm>
                  <a:off x="4968288" y="0"/>
                  <a:ext cx="709545" cy="712224"/>
                </a:xfrm>
                <a:prstGeom prst="roundRect">
                  <a:avLst>
                    <a:gd name="adj" fmla="val 11211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2266" name="Group"/>
              <p:cNvGrpSpPr/>
              <p:nvPr/>
            </p:nvGrpSpPr>
            <p:grpSpPr>
              <a:xfrm>
                <a:off x="2586" y="0"/>
                <a:ext cx="5677834" cy="712224"/>
                <a:chOff x="0" y="0"/>
                <a:chExt cx="5677832" cy="712223"/>
              </a:xfrm>
            </p:grpSpPr>
            <p:sp>
              <p:nvSpPr>
                <p:cNvPr id="2264" name="Rounded Rectangle"/>
                <p:cNvSpPr/>
                <p:nvPr/>
              </p:nvSpPr>
              <p:spPr>
                <a:xfrm>
                  <a:off x="0" y="0"/>
                  <a:ext cx="4265211" cy="712224"/>
                </a:xfrm>
                <a:prstGeom prst="roundRect">
                  <a:avLst>
                    <a:gd name="adj" fmla="val 11169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265" name="Rounded Rectangle"/>
                <p:cNvSpPr/>
                <p:nvPr/>
              </p:nvSpPr>
              <p:spPr>
                <a:xfrm>
                  <a:off x="4968288" y="0"/>
                  <a:ext cx="709545" cy="712224"/>
                </a:xfrm>
                <a:prstGeom prst="roundRect">
                  <a:avLst>
                    <a:gd name="adj" fmla="val 11211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</p:grpSp>
      </p:grpSp>
      <p:sp>
        <p:nvSpPr>
          <p:cNvPr id="2269" name="Shape"/>
          <p:cNvSpPr/>
          <p:nvPr/>
        </p:nvSpPr>
        <p:spPr>
          <a:xfrm rot="15431744" flipH="1">
            <a:off x="20126890" y="15987729"/>
            <a:ext cx="698228" cy="825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9" h="21298" extrusionOk="0">
                <a:moveTo>
                  <a:pt x="3138" y="20840"/>
                </a:moveTo>
                <a:cubicBezTo>
                  <a:pt x="2425" y="21446"/>
                  <a:pt x="1263" y="21451"/>
                  <a:pt x="544" y="20851"/>
                </a:cubicBezTo>
                <a:cubicBezTo>
                  <a:pt x="-181" y="20248"/>
                  <a:pt x="-181" y="19263"/>
                  <a:pt x="544" y="18659"/>
                </a:cubicBezTo>
                <a:lnTo>
                  <a:pt x="16984" y="10193"/>
                </a:lnTo>
                <a:lnTo>
                  <a:pt x="8313" y="2628"/>
                </a:lnTo>
                <a:cubicBezTo>
                  <a:pt x="7601" y="2022"/>
                  <a:pt x="7607" y="1046"/>
                  <a:pt x="8326" y="446"/>
                </a:cubicBezTo>
                <a:cubicBezTo>
                  <a:pt x="9041" y="-149"/>
                  <a:pt x="10193" y="-149"/>
                  <a:pt x="10907" y="446"/>
                </a:cubicBezTo>
                <a:lnTo>
                  <a:pt x="20881" y="9558"/>
                </a:lnTo>
                <a:cubicBezTo>
                  <a:pt x="21240" y="9860"/>
                  <a:pt x="21419" y="10251"/>
                  <a:pt x="21419" y="10643"/>
                </a:cubicBezTo>
                <a:cubicBezTo>
                  <a:pt x="21419" y="11035"/>
                  <a:pt x="21240" y="11427"/>
                  <a:pt x="20881" y="11728"/>
                </a:cubicBezTo>
                <a:lnTo>
                  <a:pt x="3138" y="20840"/>
                </a:lnTo>
                <a:close/>
              </a:path>
            </a:pathLst>
          </a:custGeom>
          <a:solidFill>
            <a:srgbClr val="3197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270" name="Shape"/>
          <p:cNvSpPr/>
          <p:nvPr/>
        </p:nvSpPr>
        <p:spPr>
          <a:xfrm rot="15431744" flipH="1">
            <a:off x="20396525" y="17284475"/>
            <a:ext cx="698227" cy="825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9" h="21298" extrusionOk="0">
                <a:moveTo>
                  <a:pt x="3138" y="20840"/>
                </a:moveTo>
                <a:cubicBezTo>
                  <a:pt x="2425" y="21446"/>
                  <a:pt x="1263" y="21451"/>
                  <a:pt x="544" y="20851"/>
                </a:cubicBezTo>
                <a:cubicBezTo>
                  <a:pt x="-181" y="20248"/>
                  <a:pt x="-181" y="19263"/>
                  <a:pt x="544" y="18659"/>
                </a:cubicBezTo>
                <a:lnTo>
                  <a:pt x="16984" y="10193"/>
                </a:lnTo>
                <a:lnTo>
                  <a:pt x="8313" y="2628"/>
                </a:lnTo>
                <a:cubicBezTo>
                  <a:pt x="7601" y="2022"/>
                  <a:pt x="7607" y="1046"/>
                  <a:pt x="8326" y="446"/>
                </a:cubicBezTo>
                <a:cubicBezTo>
                  <a:pt x="9041" y="-149"/>
                  <a:pt x="10193" y="-149"/>
                  <a:pt x="10907" y="446"/>
                </a:cubicBezTo>
                <a:lnTo>
                  <a:pt x="20881" y="9558"/>
                </a:lnTo>
                <a:cubicBezTo>
                  <a:pt x="21240" y="9860"/>
                  <a:pt x="21419" y="10251"/>
                  <a:pt x="21419" y="10643"/>
                </a:cubicBezTo>
                <a:cubicBezTo>
                  <a:pt x="21419" y="11035"/>
                  <a:pt x="21240" y="11427"/>
                  <a:pt x="20881" y="11728"/>
                </a:cubicBezTo>
                <a:lnTo>
                  <a:pt x="3138" y="20840"/>
                </a:lnTo>
                <a:close/>
              </a:path>
            </a:pathLst>
          </a:custGeom>
          <a:solidFill>
            <a:srgbClr val="3197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271" name="Shape"/>
          <p:cNvSpPr/>
          <p:nvPr/>
        </p:nvSpPr>
        <p:spPr>
          <a:xfrm rot="15431744" flipH="1">
            <a:off x="20692859" y="18581220"/>
            <a:ext cx="698227" cy="8257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9" h="21298" extrusionOk="0">
                <a:moveTo>
                  <a:pt x="3138" y="20840"/>
                </a:moveTo>
                <a:cubicBezTo>
                  <a:pt x="2425" y="21446"/>
                  <a:pt x="1263" y="21451"/>
                  <a:pt x="544" y="20851"/>
                </a:cubicBezTo>
                <a:cubicBezTo>
                  <a:pt x="-181" y="20248"/>
                  <a:pt x="-181" y="19263"/>
                  <a:pt x="544" y="18659"/>
                </a:cubicBezTo>
                <a:lnTo>
                  <a:pt x="16984" y="10193"/>
                </a:lnTo>
                <a:lnTo>
                  <a:pt x="8313" y="2628"/>
                </a:lnTo>
                <a:cubicBezTo>
                  <a:pt x="7601" y="2022"/>
                  <a:pt x="7607" y="1046"/>
                  <a:pt x="8326" y="446"/>
                </a:cubicBezTo>
                <a:cubicBezTo>
                  <a:pt x="9041" y="-149"/>
                  <a:pt x="10193" y="-149"/>
                  <a:pt x="10907" y="446"/>
                </a:cubicBezTo>
                <a:lnTo>
                  <a:pt x="20881" y="9558"/>
                </a:lnTo>
                <a:cubicBezTo>
                  <a:pt x="21240" y="9860"/>
                  <a:pt x="21419" y="10251"/>
                  <a:pt x="21419" y="10643"/>
                </a:cubicBezTo>
                <a:cubicBezTo>
                  <a:pt x="21419" y="11035"/>
                  <a:pt x="21240" y="11427"/>
                  <a:pt x="20881" y="11728"/>
                </a:cubicBezTo>
                <a:lnTo>
                  <a:pt x="3138" y="20840"/>
                </a:lnTo>
                <a:close/>
              </a:path>
            </a:pathLst>
          </a:custGeom>
          <a:solidFill>
            <a:srgbClr val="3197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Engagement vs Data collection…"/>
          <p:cNvSpPr txBox="1"/>
          <p:nvPr/>
        </p:nvSpPr>
        <p:spPr>
          <a:xfrm>
            <a:off x="1029423" y="1122839"/>
            <a:ext cx="17228358" cy="4344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98500" indent="-698500">
              <a:buSzPct val="123000"/>
              <a:buChar char="•"/>
              <a:defRPr sz="5500"/>
            </a:pPr>
            <a:r>
              <a:t>Engagement vs Data collection</a:t>
            </a:r>
          </a:p>
          <a:p>
            <a:pPr marL="698500" indent="-698500">
              <a:buSzPct val="123000"/>
              <a:buChar char="•"/>
              <a:defRPr sz="5500"/>
            </a:pPr>
            <a:r>
              <a:t>Instead of interrogation, focus on letting the client feel heard, understood, and less alone. </a:t>
            </a:r>
          </a:p>
        </p:txBody>
      </p:sp>
      <p:sp>
        <p:nvSpPr>
          <p:cNvPr id="2276" name="Rectangle"/>
          <p:cNvSpPr/>
          <p:nvPr/>
        </p:nvSpPr>
        <p:spPr>
          <a:xfrm>
            <a:off x="-431404" y="9913845"/>
            <a:ext cx="25301641" cy="3962847"/>
          </a:xfrm>
          <a:prstGeom prst="rect">
            <a:avLst/>
          </a:prstGeom>
          <a:solidFill>
            <a:srgbClr val="4F6679">
              <a:alpha val="717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277" name="Shape"/>
          <p:cNvSpPr/>
          <p:nvPr/>
        </p:nvSpPr>
        <p:spPr>
          <a:xfrm>
            <a:off x="17471263" y="6765445"/>
            <a:ext cx="5616860" cy="71112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2" h="21116" extrusionOk="0">
                <a:moveTo>
                  <a:pt x="1988" y="8601"/>
                </a:moveTo>
                <a:cubicBezTo>
                  <a:pt x="1988" y="8601"/>
                  <a:pt x="2362" y="8118"/>
                  <a:pt x="1988" y="7586"/>
                </a:cubicBezTo>
                <a:cubicBezTo>
                  <a:pt x="1615" y="7054"/>
                  <a:pt x="1864" y="5073"/>
                  <a:pt x="2736" y="3720"/>
                </a:cubicBezTo>
                <a:cubicBezTo>
                  <a:pt x="3608" y="2367"/>
                  <a:pt x="4355" y="1352"/>
                  <a:pt x="9026" y="434"/>
                </a:cubicBezTo>
                <a:cubicBezTo>
                  <a:pt x="13697" y="-484"/>
                  <a:pt x="16126" y="96"/>
                  <a:pt x="18368" y="1787"/>
                </a:cubicBezTo>
                <a:cubicBezTo>
                  <a:pt x="20610" y="3478"/>
                  <a:pt x="21357" y="5895"/>
                  <a:pt x="20672" y="8311"/>
                </a:cubicBezTo>
                <a:cubicBezTo>
                  <a:pt x="19987" y="10727"/>
                  <a:pt x="17558" y="11065"/>
                  <a:pt x="17745" y="13530"/>
                </a:cubicBezTo>
                <a:cubicBezTo>
                  <a:pt x="17932" y="15994"/>
                  <a:pt x="21432" y="21116"/>
                  <a:pt x="21432" y="21116"/>
                </a:cubicBezTo>
                <a:lnTo>
                  <a:pt x="9088" y="21116"/>
                </a:lnTo>
                <a:cubicBezTo>
                  <a:pt x="9088" y="21116"/>
                  <a:pt x="9618" y="19642"/>
                  <a:pt x="8964" y="18265"/>
                </a:cubicBezTo>
                <a:cubicBezTo>
                  <a:pt x="8964" y="18265"/>
                  <a:pt x="7959" y="16507"/>
                  <a:pt x="7189" y="16544"/>
                </a:cubicBezTo>
                <a:cubicBezTo>
                  <a:pt x="6418" y="16580"/>
                  <a:pt x="4083" y="16779"/>
                  <a:pt x="3452" y="16707"/>
                </a:cubicBezTo>
                <a:cubicBezTo>
                  <a:pt x="2821" y="16634"/>
                  <a:pt x="2214" y="16471"/>
                  <a:pt x="2261" y="15619"/>
                </a:cubicBezTo>
                <a:cubicBezTo>
                  <a:pt x="2308" y="14768"/>
                  <a:pt x="2238" y="14623"/>
                  <a:pt x="1887" y="14442"/>
                </a:cubicBezTo>
                <a:cubicBezTo>
                  <a:pt x="1537" y="14260"/>
                  <a:pt x="1397" y="13916"/>
                  <a:pt x="1677" y="13735"/>
                </a:cubicBezTo>
                <a:cubicBezTo>
                  <a:pt x="1957" y="13554"/>
                  <a:pt x="1957" y="13554"/>
                  <a:pt x="1957" y="13554"/>
                </a:cubicBezTo>
                <a:cubicBezTo>
                  <a:pt x="1957" y="13554"/>
                  <a:pt x="1747" y="13445"/>
                  <a:pt x="1420" y="13282"/>
                </a:cubicBezTo>
                <a:cubicBezTo>
                  <a:pt x="1093" y="13119"/>
                  <a:pt x="1163" y="12883"/>
                  <a:pt x="1257" y="12702"/>
                </a:cubicBezTo>
                <a:cubicBezTo>
                  <a:pt x="1350" y="12521"/>
                  <a:pt x="1537" y="12104"/>
                  <a:pt x="1327" y="12031"/>
                </a:cubicBezTo>
                <a:cubicBezTo>
                  <a:pt x="1117" y="11959"/>
                  <a:pt x="743" y="11778"/>
                  <a:pt x="416" y="11633"/>
                </a:cubicBezTo>
                <a:cubicBezTo>
                  <a:pt x="89" y="11488"/>
                  <a:pt x="-168" y="11234"/>
                  <a:pt x="136" y="10817"/>
                </a:cubicBezTo>
                <a:cubicBezTo>
                  <a:pt x="439" y="10401"/>
                  <a:pt x="1988" y="8601"/>
                  <a:pt x="1988" y="8601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278" name="Shape"/>
          <p:cNvSpPr/>
          <p:nvPr/>
        </p:nvSpPr>
        <p:spPr>
          <a:xfrm>
            <a:off x="18041649" y="8012624"/>
            <a:ext cx="783735" cy="686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029" extrusionOk="0">
                <a:moveTo>
                  <a:pt x="20115" y="12466"/>
                </a:moveTo>
                <a:cubicBezTo>
                  <a:pt x="19732" y="10390"/>
                  <a:pt x="17957" y="9059"/>
                  <a:pt x="16157" y="9500"/>
                </a:cubicBezTo>
                <a:cubicBezTo>
                  <a:pt x="15676" y="9618"/>
                  <a:pt x="15243" y="9853"/>
                  <a:pt x="14872" y="10171"/>
                </a:cubicBezTo>
                <a:lnTo>
                  <a:pt x="17218" y="12800"/>
                </a:lnTo>
                <a:cubicBezTo>
                  <a:pt x="17383" y="12986"/>
                  <a:pt x="17387" y="13290"/>
                  <a:pt x="17227" y="13481"/>
                </a:cubicBezTo>
                <a:cubicBezTo>
                  <a:pt x="17066" y="13671"/>
                  <a:pt x="16803" y="13676"/>
                  <a:pt x="16637" y="13490"/>
                </a:cubicBezTo>
                <a:lnTo>
                  <a:pt x="14268" y="10834"/>
                </a:lnTo>
                <a:cubicBezTo>
                  <a:pt x="13652" y="11707"/>
                  <a:pt x="13371" y="12880"/>
                  <a:pt x="13589" y="14063"/>
                </a:cubicBezTo>
                <a:cubicBezTo>
                  <a:pt x="13972" y="16139"/>
                  <a:pt x="15747" y="17470"/>
                  <a:pt x="17547" y="17029"/>
                </a:cubicBezTo>
                <a:cubicBezTo>
                  <a:pt x="19346" y="16589"/>
                  <a:pt x="20498" y="14541"/>
                  <a:pt x="20115" y="12466"/>
                </a:cubicBezTo>
                <a:close/>
                <a:moveTo>
                  <a:pt x="12445" y="7390"/>
                </a:moveTo>
                <a:lnTo>
                  <a:pt x="10862" y="7777"/>
                </a:lnTo>
                <a:cubicBezTo>
                  <a:pt x="10683" y="7821"/>
                  <a:pt x="10443" y="7721"/>
                  <a:pt x="10330" y="7554"/>
                </a:cubicBezTo>
                <a:lnTo>
                  <a:pt x="9382" y="6156"/>
                </a:lnTo>
                <a:lnTo>
                  <a:pt x="7858" y="9354"/>
                </a:lnTo>
                <a:cubicBezTo>
                  <a:pt x="7858" y="9354"/>
                  <a:pt x="8237" y="9436"/>
                  <a:pt x="8700" y="9536"/>
                </a:cubicBezTo>
                <a:lnTo>
                  <a:pt x="12662" y="8566"/>
                </a:lnTo>
                <a:cubicBezTo>
                  <a:pt x="12662" y="8566"/>
                  <a:pt x="12445" y="7390"/>
                  <a:pt x="12445" y="7390"/>
                </a:cubicBezTo>
                <a:close/>
                <a:moveTo>
                  <a:pt x="12276" y="9645"/>
                </a:moveTo>
                <a:lnTo>
                  <a:pt x="10649" y="10043"/>
                </a:lnTo>
                <a:cubicBezTo>
                  <a:pt x="10837" y="10188"/>
                  <a:pt x="10975" y="10413"/>
                  <a:pt x="11024" y="10676"/>
                </a:cubicBezTo>
                <a:lnTo>
                  <a:pt x="11025" y="10675"/>
                </a:lnTo>
                <a:cubicBezTo>
                  <a:pt x="11025" y="10675"/>
                  <a:pt x="11166" y="11451"/>
                  <a:pt x="11342" y="12416"/>
                </a:cubicBezTo>
                <a:cubicBezTo>
                  <a:pt x="11342" y="12416"/>
                  <a:pt x="12276" y="9645"/>
                  <a:pt x="12276" y="9645"/>
                </a:cubicBezTo>
                <a:close/>
                <a:moveTo>
                  <a:pt x="9392" y="11587"/>
                </a:moveTo>
                <a:cubicBezTo>
                  <a:pt x="9392" y="11587"/>
                  <a:pt x="7390" y="11287"/>
                  <a:pt x="6435" y="11138"/>
                </a:cubicBezTo>
                <a:lnTo>
                  <a:pt x="5956" y="12381"/>
                </a:lnTo>
                <a:cubicBezTo>
                  <a:pt x="6790" y="12920"/>
                  <a:pt x="7454" y="13798"/>
                  <a:pt x="7783" y="14892"/>
                </a:cubicBezTo>
                <a:lnTo>
                  <a:pt x="9906" y="14373"/>
                </a:lnTo>
                <a:cubicBezTo>
                  <a:pt x="9906" y="14373"/>
                  <a:pt x="9392" y="11587"/>
                  <a:pt x="9392" y="11587"/>
                </a:cubicBezTo>
                <a:close/>
                <a:moveTo>
                  <a:pt x="7320" y="15990"/>
                </a:moveTo>
                <a:lnTo>
                  <a:pt x="4073" y="16785"/>
                </a:lnTo>
                <a:cubicBezTo>
                  <a:pt x="3848" y="16840"/>
                  <a:pt x="3626" y="16674"/>
                  <a:pt x="3578" y="16414"/>
                </a:cubicBezTo>
                <a:cubicBezTo>
                  <a:pt x="3557" y="16296"/>
                  <a:pt x="3576" y="16181"/>
                  <a:pt x="3622" y="16083"/>
                </a:cubicBezTo>
                <a:lnTo>
                  <a:pt x="3621" y="16082"/>
                </a:lnTo>
                <a:lnTo>
                  <a:pt x="4917" y="12711"/>
                </a:lnTo>
                <a:cubicBezTo>
                  <a:pt x="4410" y="12543"/>
                  <a:pt x="3861" y="12510"/>
                  <a:pt x="3309" y="12645"/>
                </a:cubicBezTo>
                <a:cubicBezTo>
                  <a:pt x="1510" y="13086"/>
                  <a:pt x="358" y="15133"/>
                  <a:pt x="741" y="17209"/>
                </a:cubicBezTo>
                <a:cubicBezTo>
                  <a:pt x="1124" y="19285"/>
                  <a:pt x="2899" y="20615"/>
                  <a:pt x="4699" y="20175"/>
                </a:cubicBezTo>
                <a:cubicBezTo>
                  <a:pt x="6388" y="19761"/>
                  <a:pt x="7507" y="17930"/>
                  <a:pt x="7320" y="15990"/>
                </a:cubicBezTo>
                <a:close/>
                <a:moveTo>
                  <a:pt x="4700" y="15647"/>
                </a:moveTo>
                <a:lnTo>
                  <a:pt x="7121" y="15055"/>
                </a:lnTo>
                <a:cubicBezTo>
                  <a:pt x="6845" y="14210"/>
                  <a:pt x="6329" y="13528"/>
                  <a:pt x="5683" y="13093"/>
                </a:cubicBezTo>
                <a:cubicBezTo>
                  <a:pt x="5683" y="13093"/>
                  <a:pt x="4700" y="15647"/>
                  <a:pt x="4700" y="15647"/>
                </a:cubicBezTo>
                <a:close/>
                <a:moveTo>
                  <a:pt x="20768" y="12306"/>
                </a:moveTo>
                <a:cubicBezTo>
                  <a:pt x="21228" y="14801"/>
                  <a:pt x="19848" y="17253"/>
                  <a:pt x="17686" y="17782"/>
                </a:cubicBezTo>
                <a:cubicBezTo>
                  <a:pt x="15523" y="18311"/>
                  <a:pt x="13397" y="16718"/>
                  <a:pt x="12936" y="14223"/>
                </a:cubicBezTo>
                <a:cubicBezTo>
                  <a:pt x="12670" y="12777"/>
                  <a:pt x="13022" y="11346"/>
                  <a:pt x="13786" y="10295"/>
                </a:cubicBezTo>
                <a:lnTo>
                  <a:pt x="13180" y="9616"/>
                </a:lnTo>
                <a:lnTo>
                  <a:pt x="11655" y="14141"/>
                </a:lnTo>
                <a:cubicBezTo>
                  <a:pt x="11845" y="15192"/>
                  <a:pt x="12003" y="16082"/>
                  <a:pt x="12002" y="16116"/>
                </a:cubicBezTo>
                <a:cubicBezTo>
                  <a:pt x="11988" y="16676"/>
                  <a:pt x="11582" y="17117"/>
                  <a:pt x="11096" y="17100"/>
                </a:cubicBezTo>
                <a:cubicBezTo>
                  <a:pt x="10682" y="17085"/>
                  <a:pt x="10344" y="16743"/>
                  <a:pt x="10261" y="16295"/>
                </a:cubicBezTo>
                <a:lnTo>
                  <a:pt x="10260" y="16295"/>
                </a:lnTo>
                <a:lnTo>
                  <a:pt x="10079" y="15314"/>
                </a:lnTo>
                <a:lnTo>
                  <a:pt x="7974" y="15829"/>
                </a:lnTo>
                <a:cubicBezTo>
                  <a:pt x="8237" y="18189"/>
                  <a:pt x="6891" y="20425"/>
                  <a:pt x="4838" y="20928"/>
                </a:cubicBezTo>
                <a:cubicBezTo>
                  <a:pt x="2675" y="21457"/>
                  <a:pt x="549" y="19863"/>
                  <a:pt x="88" y="17369"/>
                </a:cubicBezTo>
                <a:cubicBezTo>
                  <a:pt x="-372" y="14874"/>
                  <a:pt x="1008" y="12422"/>
                  <a:pt x="3170" y="11892"/>
                </a:cubicBezTo>
                <a:cubicBezTo>
                  <a:pt x="3866" y="11722"/>
                  <a:pt x="4557" y="11772"/>
                  <a:pt x="5191" y="12001"/>
                </a:cubicBezTo>
                <a:lnTo>
                  <a:pt x="5611" y="10908"/>
                </a:lnTo>
                <a:cubicBezTo>
                  <a:pt x="5188" y="10637"/>
                  <a:pt x="4908" y="10111"/>
                  <a:pt x="4924" y="9516"/>
                </a:cubicBezTo>
                <a:cubicBezTo>
                  <a:pt x="4931" y="9235"/>
                  <a:pt x="5004" y="8976"/>
                  <a:pt x="5123" y="8753"/>
                </a:cubicBezTo>
                <a:lnTo>
                  <a:pt x="5122" y="8753"/>
                </a:lnTo>
                <a:lnTo>
                  <a:pt x="7375" y="4249"/>
                </a:lnTo>
                <a:lnTo>
                  <a:pt x="7375" y="4250"/>
                </a:lnTo>
                <a:cubicBezTo>
                  <a:pt x="7591" y="3700"/>
                  <a:pt x="8076" y="3326"/>
                  <a:pt x="8631" y="3346"/>
                </a:cubicBezTo>
                <a:cubicBezTo>
                  <a:pt x="9070" y="3361"/>
                  <a:pt x="9452" y="3620"/>
                  <a:pt x="9685" y="4006"/>
                </a:cubicBezTo>
                <a:lnTo>
                  <a:pt x="9686" y="4006"/>
                </a:lnTo>
                <a:lnTo>
                  <a:pt x="11018" y="6165"/>
                </a:lnTo>
                <a:lnTo>
                  <a:pt x="12915" y="5701"/>
                </a:lnTo>
                <a:cubicBezTo>
                  <a:pt x="13275" y="5613"/>
                  <a:pt x="13630" y="5878"/>
                  <a:pt x="13706" y="6294"/>
                </a:cubicBezTo>
                <a:cubicBezTo>
                  <a:pt x="13778" y="6683"/>
                  <a:pt x="13580" y="7062"/>
                  <a:pt x="13259" y="7182"/>
                </a:cubicBezTo>
                <a:lnTo>
                  <a:pt x="13534" y="8671"/>
                </a:lnTo>
                <a:lnTo>
                  <a:pt x="14385" y="9625"/>
                </a:lnTo>
                <a:cubicBezTo>
                  <a:pt x="14850" y="9205"/>
                  <a:pt x="15402" y="8898"/>
                  <a:pt x="16018" y="8747"/>
                </a:cubicBezTo>
                <a:cubicBezTo>
                  <a:pt x="18181" y="8217"/>
                  <a:pt x="20307" y="9811"/>
                  <a:pt x="20768" y="12306"/>
                </a:cubicBezTo>
                <a:close/>
                <a:moveTo>
                  <a:pt x="8795" y="1859"/>
                </a:moveTo>
                <a:cubicBezTo>
                  <a:pt x="8642" y="1027"/>
                  <a:pt x="9102" y="210"/>
                  <a:pt x="9823" y="34"/>
                </a:cubicBezTo>
                <a:cubicBezTo>
                  <a:pt x="10543" y="-143"/>
                  <a:pt x="11252" y="388"/>
                  <a:pt x="11406" y="1220"/>
                </a:cubicBezTo>
                <a:cubicBezTo>
                  <a:pt x="11559" y="2051"/>
                  <a:pt x="11099" y="2869"/>
                  <a:pt x="10378" y="3045"/>
                </a:cubicBezTo>
                <a:cubicBezTo>
                  <a:pt x="9658" y="3222"/>
                  <a:pt x="8949" y="2690"/>
                  <a:pt x="8795" y="1859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279" name="Shape"/>
          <p:cNvSpPr/>
          <p:nvPr/>
        </p:nvSpPr>
        <p:spPr>
          <a:xfrm>
            <a:off x="20121529" y="8948023"/>
            <a:ext cx="421290" cy="5023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43" y="12242"/>
                </a:moveTo>
                <a:cubicBezTo>
                  <a:pt x="19543" y="12836"/>
                  <a:pt x="18964" y="13322"/>
                  <a:pt x="18257" y="13322"/>
                </a:cubicBezTo>
                <a:lnTo>
                  <a:pt x="3343" y="13322"/>
                </a:lnTo>
                <a:cubicBezTo>
                  <a:pt x="2636" y="13322"/>
                  <a:pt x="2057" y="12836"/>
                  <a:pt x="2057" y="12242"/>
                </a:cubicBezTo>
                <a:lnTo>
                  <a:pt x="2057" y="4322"/>
                </a:lnTo>
                <a:cubicBezTo>
                  <a:pt x="2057" y="3728"/>
                  <a:pt x="2636" y="3242"/>
                  <a:pt x="3343" y="3242"/>
                </a:cubicBezTo>
                <a:lnTo>
                  <a:pt x="18257" y="3242"/>
                </a:lnTo>
                <a:cubicBezTo>
                  <a:pt x="18964" y="3242"/>
                  <a:pt x="19543" y="3728"/>
                  <a:pt x="19543" y="4322"/>
                </a:cubicBezTo>
                <a:cubicBezTo>
                  <a:pt x="19543" y="4322"/>
                  <a:pt x="19543" y="12242"/>
                  <a:pt x="19543" y="12242"/>
                </a:cubicBezTo>
                <a:close/>
                <a:moveTo>
                  <a:pt x="17743" y="18146"/>
                </a:moveTo>
                <a:cubicBezTo>
                  <a:pt x="16891" y="18146"/>
                  <a:pt x="16200" y="17566"/>
                  <a:pt x="16200" y="16850"/>
                </a:cubicBezTo>
                <a:cubicBezTo>
                  <a:pt x="16200" y="16134"/>
                  <a:pt x="16891" y="15554"/>
                  <a:pt x="17743" y="15554"/>
                </a:cubicBezTo>
                <a:cubicBezTo>
                  <a:pt x="18594" y="15554"/>
                  <a:pt x="19285" y="16134"/>
                  <a:pt x="19285" y="16850"/>
                </a:cubicBezTo>
                <a:cubicBezTo>
                  <a:pt x="19285" y="17566"/>
                  <a:pt x="18594" y="18146"/>
                  <a:pt x="17743" y="18146"/>
                </a:cubicBezTo>
                <a:close/>
                <a:moveTo>
                  <a:pt x="3857" y="18146"/>
                </a:moveTo>
                <a:cubicBezTo>
                  <a:pt x="3005" y="18146"/>
                  <a:pt x="2315" y="17566"/>
                  <a:pt x="2315" y="16850"/>
                </a:cubicBezTo>
                <a:cubicBezTo>
                  <a:pt x="2315" y="16134"/>
                  <a:pt x="3005" y="15554"/>
                  <a:pt x="3857" y="15554"/>
                </a:cubicBezTo>
                <a:cubicBezTo>
                  <a:pt x="4709" y="15554"/>
                  <a:pt x="5400" y="16134"/>
                  <a:pt x="5400" y="16850"/>
                </a:cubicBezTo>
                <a:cubicBezTo>
                  <a:pt x="5400" y="17566"/>
                  <a:pt x="4709" y="18146"/>
                  <a:pt x="3857" y="18146"/>
                </a:cubicBezTo>
                <a:close/>
                <a:moveTo>
                  <a:pt x="5657" y="1513"/>
                </a:moveTo>
                <a:cubicBezTo>
                  <a:pt x="5657" y="1275"/>
                  <a:pt x="5889" y="1081"/>
                  <a:pt x="6171" y="1081"/>
                </a:cubicBezTo>
                <a:lnTo>
                  <a:pt x="15429" y="1081"/>
                </a:lnTo>
                <a:cubicBezTo>
                  <a:pt x="15711" y="1081"/>
                  <a:pt x="15943" y="1275"/>
                  <a:pt x="15943" y="1513"/>
                </a:cubicBezTo>
                <a:lnTo>
                  <a:pt x="15943" y="1729"/>
                </a:lnTo>
                <a:cubicBezTo>
                  <a:pt x="15943" y="1967"/>
                  <a:pt x="15711" y="2161"/>
                  <a:pt x="15429" y="2161"/>
                </a:cubicBezTo>
                <a:lnTo>
                  <a:pt x="6171" y="2161"/>
                </a:lnTo>
                <a:cubicBezTo>
                  <a:pt x="5889" y="2161"/>
                  <a:pt x="5657" y="1967"/>
                  <a:pt x="5657" y="1729"/>
                </a:cubicBezTo>
                <a:cubicBezTo>
                  <a:pt x="5657" y="1729"/>
                  <a:pt x="5657" y="1513"/>
                  <a:pt x="5657" y="1513"/>
                </a:cubicBezTo>
                <a:close/>
                <a:moveTo>
                  <a:pt x="20314" y="0"/>
                </a:moveTo>
                <a:lnTo>
                  <a:pt x="1286" y="0"/>
                </a:lnTo>
                <a:cubicBezTo>
                  <a:pt x="579" y="0"/>
                  <a:pt x="0" y="486"/>
                  <a:pt x="0" y="1080"/>
                </a:cubicBezTo>
                <a:lnTo>
                  <a:pt x="0" y="18360"/>
                </a:lnTo>
                <a:cubicBezTo>
                  <a:pt x="0" y="18954"/>
                  <a:pt x="579" y="19440"/>
                  <a:pt x="1286" y="19440"/>
                </a:cubicBezTo>
                <a:lnTo>
                  <a:pt x="1800" y="19440"/>
                </a:lnTo>
                <a:cubicBezTo>
                  <a:pt x="1800" y="19440"/>
                  <a:pt x="1800" y="20498"/>
                  <a:pt x="1800" y="20520"/>
                </a:cubicBezTo>
                <a:cubicBezTo>
                  <a:pt x="1800" y="21114"/>
                  <a:pt x="2379" y="21600"/>
                  <a:pt x="3086" y="21600"/>
                </a:cubicBezTo>
                <a:lnTo>
                  <a:pt x="4629" y="21600"/>
                </a:lnTo>
                <a:cubicBezTo>
                  <a:pt x="5336" y="21600"/>
                  <a:pt x="5915" y="21114"/>
                  <a:pt x="5915" y="20520"/>
                </a:cubicBezTo>
                <a:cubicBezTo>
                  <a:pt x="5915" y="20498"/>
                  <a:pt x="5915" y="19440"/>
                  <a:pt x="5915" y="19440"/>
                </a:cubicBezTo>
                <a:lnTo>
                  <a:pt x="15685" y="19440"/>
                </a:lnTo>
                <a:cubicBezTo>
                  <a:pt x="15685" y="19440"/>
                  <a:pt x="15685" y="20498"/>
                  <a:pt x="15685" y="20520"/>
                </a:cubicBezTo>
                <a:cubicBezTo>
                  <a:pt x="15685" y="21114"/>
                  <a:pt x="16264" y="21600"/>
                  <a:pt x="16971" y="21600"/>
                </a:cubicBezTo>
                <a:lnTo>
                  <a:pt x="18514" y="21600"/>
                </a:lnTo>
                <a:cubicBezTo>
                  <a:pt x="19221" y="21600"/>
                  <a:pt x="19800" y="21114"/>
                  <a:pt x="19800" y="20520"/>
                </a:cubicBezTo>
                <a:cubicBezTo>
                  <a:pt x="19800" y="20498"/>
                  <a:pt x="19800" y="19440"/>
                  <a:pt x="19800" y="19440"/>
                </a:cubicBezTo>
                <a:lnTo>
                  <a:pt x="20314" y="19440"/>
                </a:lnTo>
                <a:cubicBezTo>
                  <a:pt x="21021" y="19440"/>
                  <a:pt x="21600" y="18954"/>
                  <a:pt x="21600" y="18360"/>
                </a:cubicBezTo>
                <a:lnTo>
                  <a:pt x="21600" y="1080"/>
                </a:lnTo>
                <a:cubicBezTo>
                  <a:pt x="21600" y="486"/>
                  <a:pt x="21021" y="0"/>
                  <a:pt x="20314" y="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280" name="Shape"/>
          <p:cNvSpPr/>
          <p:nvPr/>
        </p:nvSpPr>
        <p:spPr>
          <a:xfrm>
            <a:off x="21136233" y="8037737"/>
            <a:ext cx="389321" cy="778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50" y="4050"/>
                </a:moveTo>
                <a:lnTo>
                  <a:pt x="1618" y="4050"/>
                </a:lnTo>
                <a:lnTo>
                  <a:pt x="1618" y="17550"/>
                </a:lnTo>
                <a:lnTo>
                  <a:pt x="20250" y="17550"/>
                </a:lnTo>
                <a:lnTo>
                  <a:pt x="20250" y="4050"/>
                </a:lnTo>
                <a:close/>
                <a:moveTo>
                  <a:pt x="14175" y="2025"/>
                </a:moveTo>
                <a:lnTo>
                  <a:pt x="7425" y="2025"/>
                </a:lnTo>
                <a:cubicBezTo>
                  <a:pt x="7052" y="2025"/>
                  <a:pt x="6750" y="2176"/>
                  <a:pt x="6750" y="2363"/>
                </a:cubicBezTo>
                <a:cubicBezTo>
                  <a:pt x="6750" y="2549"/>
                  <a:pt x="7052" y="2700"/>
                  <a:pt x="7425" y="2700"/>
                </a:cubicBezTo>
                <a:lnTo>
                  <a:pt x="14175" y="2700"/>
                </a:lnTo>
                <a:cubicBezTo>
                  <a:pt x="14548" y="2700"/>
                  <a:pt x="14850" y="2549"/>
                  <a:pt x="14850" y="2363"/>
                </a:cubicBezTo>
                <a:cubicBezTo>
                  <a:pt x="14850" y="2176"/>
                  <a:pt x="14548" y="2025"/>
                  <a:pt x="14175" y="2025"/>
                </a:cubicBezTo>
                <a:close/>
                <a:moveTo>
                  <a:pt x="11475" y="20250"/>
                </a:moveTo>
                <a:cubicBezTo>
                  <a:pt x="12593" y="20250"/>
                  <a:pt x="13500" y="19797"/>
                  <a:pt x="13500" y="19238"/>
                </a:cubicBezTo>
                <a:cubicBezTo>
                  <a:pt x="13500" y="18678"/>
                  <a:pt x="12593" y="18225"/>
                  <a:pt x="11475" y="18225"/>
                </a:cubicBezTo>
                <a:cubicBezTo>
                  <a:pt x="10357" y="18225"/>
                  <a:pt x="9450" y="18678"/>
                  <a:pt x="9450" y="19238"/>
                </a:cubicBezTo>
                <a:cubicBezTo>
                  <a:pt x="9450" y="19797"/>
                  <a:pt x="10357" y="20250"/>
                  <a:pt x="11475" y="20250"/>
                </a:cubicBezTo>
                <a:close/>
                <a:moveTo>
                  <a:pt x="18900" y="21600"/>
                </a:moveTo>
                <a:lnTo>
                  <a:pt x="2700" y="21600"/>
                </a:lnTo>
                <a:cubicBezTo>
                  <a:pt x="1954" y="21600"/>
                  <a:pt x="1279" y="21449"/>
                  <a:pt x="791" y="21205"/>
                </a:cubicBezTo>
                <a:cubicBezTo>
                  <a:pt x="302" y="20960"/>
                  <a:pt x="0" y="20623"/>
                  <a:pt x="0" y="20250"/>
                </a:cubicBezTo>
                <a:lnTo>
                  <a:pt x="0" y="1350"/>
                </a:lnTo>
                <a:cubicBezTo>
                  <a:pt x="0" y="977"/>
                  <a:pt x="302" y="640"/>
                  <a:pt x="791" y="395"/>
                </a:cubicBezTo>
                <a:cubicBezTo>
                  <a:pt x="1279" y="151"/>
                  <a:pt x="1954" y="0"/>
                  <a:pt x="2700" y="0"/>
                </a:cubicBezTo>
                <a:lnTo>
                  <a:pt x="18900" y="0"/>
                </a:lnTo>
                <a:cubicBezTo>
                  <a:pt x="19646" y="0"/>
                  <a:pt x="20321" y="151"/>
                  <a:pt x="20809" y="395"/>
                </a:cubicBezTo>
                <a:cubicBezTo>
                  <a:pt x="21298" y="640"/>
                  <a:pt x="21600" y="977"/>
                  <a:pt x="21600" y="1350"/>
                </a:cubicBezTo>
                <a:lnTo>
                  <a:pt x="21600" y="20250"/>
                </a:lnTo>
                <a:cubicBezTo>
                  <a:pt x="21600" y="20623"/>
                  <a:pt x="21298" y="20960"/>
                  <a:pt x="20809" y="21205"/>
                </a:cubicBezTo>
                <a:cubicBezTo>
                  <a:pt x="20321" y="21449"/>
                  <a:pt x="19646" y="21600"/>
                  <a:pt x="18900" y="2160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281" name="Shape"/>
          <p:cNvSpPr/>
          <p:nvPr/>
        </p:nvSpPr>
        <p:spPr>
          <a:xfrm>
            <a:off x="20796640" y="9052163"/>
            <a:ext cx="752396" cy="565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77" y="10069"/>
                </a:moveTo>
                <a:cubicBezTo>
                  <a:pt x="13591" y="10069"/>
                  <a:pt x="12956" y="9222"/>
                  <a:pt x="12956" y="8178"/>
                </a:cubicBezTo>
                <a:cubicBezTo>
                  <a:pt x="12956" y="7133"/>
                  <a:pt x="13591" y="6286"/>
                  <a:pt x="14377" y="6286"/>
                </a:cubicBezTo>
                <a:cubicBezTo>
                  <a:pt x="15161" y="6286"/>
                  <a:pt x="15797" y="7133"/>
                  <a:pt x="15797" y="8178"/>
                </a:cubicBezTo>
                <a:cubicBezTo>
                  <a:pt x="15797" y="9222"/>
                  <a:pt x="15161" y="10069"/>
                  <a:pt x="14377" y="10069"/>
                </a:cubicBezTo>
                <a:close/>
                <a:moveTo>
                  <a:pt x="9355" y="17542"/>
                </a:moveTo>
                <a:lnTo>
                  <a:pt x="6514" y="17542"/>
                </a:lnTo>
                <a:lnTo>
                  <a:pt x="6514" y="13759"/>
                </a:lnTo>
                <a:lnTo>
                  <a:pt x="9355" y="13759"/>
                </a:lnTo>
                <a:cubicBezTo>
                  <a:pt x="9355" y="13759"/>
                  <a:pt x="9355" y="17542"/>
                  <a:pt x="9355" y="17542"/>
                </a:cubicBezTo>
                <a:close/>
                <a:moveTo>
                  <a:pt x="4885" y="17542"/>
                </a:moveTo>
                <a:lnTo>
                  <a:pt x="2045" y="17542"/>
                </a:lnTo>
                <a:lnTo>
                  <a:pt x="2045" y="13759"/>
                </a:lnTo>
                <a:lnTo>
                  <a:pt x="4885" y="13759"/>
                </a:lnTo>
                <a:cubicBezTo>
                  <a:pt x="4885" y="13759"/>
                  <a:pt x="4885" y="17542"/>
                  <a:pt x="4885" y="17542"/>
                </a:cubicBezTo>
                <a:close/>
                <a:moveTo>
                  <a:pt x="14377" y="1737"/>
                </a:moveTo>
                <a:lnTo>
                  <a:pt x="7198" y="11684"/>
                </a:lnTo>
                <a:lnTo>
                  <a:pt x="624" y="11684"/>
                </a:lnTo>
                <a:lnTo>
                  <a:pt x="624" y="21600"/>
                </a:lnTo>
                <a:lnTo>
                  <a:pt x="12488" y="21600"/>
                </a:lnTo>
                <a:lnTo>
                  <a:pt x="12488" y="13750"/>
                </a:lnTo>
                <a:lnTo>
                  <a:pt x="16265" y="13750"/>
                </a:lnTo>
                <a:lnTo>
                  <a:pt x="16265" y="21600"/>
                </a:lnTo>
                <a:lnTo>
                  <a:pt x="20961" y="21600"/>
                </a:lnTo>
                <a:lnTo>
                  <a:pt x="20961" y="11747"/>
                </a:lnTo>
                <a:lnTo>
                  <a:pt x="21600" y="11747"/>
                </a:lnTo>
                <a:cubicBezTo>
                  <a:pt x="21600" y="11747"/>
                  <a:pt x="14377" y="1737"/>
                  <a:pt x="14377" y="1737"/>
                </a:cubicBezTo>
                <a:close/>
                <a:moveTo>
                  <a:pt x="21585" y="9988"/>
                </a:moveTo>
                <a:lnTo>
                  <a:pt x="21585" y="10640"/>
                </a:lnTo>
                <a:lnTo>
                  <a:pt x="14376" y="652"/>
                </a:lnTo>
                <a:lnTo>
                  <a:pt x="6905" y="11004"/>
                </a:lnTo>
                <a:lnTo>
                  <a:pt x="0" y="11004"/>
                </a:lnTo>
                <a:lnTo>
                  <a:pt x="4124" y="5099"/>
                </a:lnTo>
                <a:lnTo>
                  <a:pt x="10696" y="5099"/>
                </a:lnTo>
                <a:lnTo>
                  <a:pt x="14376" y="0"/>
                </a:lnTo>
                <a:cubicBezTo>
                  <a:pt x="14376" y="0"/>
                  <a:pt x="21585" y="9988"/>
                  <a:pt x="21585" y="9988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282" name="Shape"/>
          <p:cNvSpPr/>
          <p:nvPr/>
        </p:nvSpPr>
        <p:spPr>
          <a:xfrm>
            <a:off x="21569469" y="8624335"/>
            <a:ext cx="620031" cy="546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5" h="21448" extrusionOk="0">
                <a:moveTo>
                  <a:pt x="1162" y="1839"/>
                </a:moveTo>
                <a:cubicBezTo>
                  <a:pt x="454" y="1924"/>
                  <a:pt x="-67" y="2640"/>
                  <a:pt x="7" y="3442"/>
                </a:cubicBezTo>
                <a:lnTo>
                  <a:pt x="1557" y="20144"/>
                </a:lnTo>
                <a:cubicBezTo>
                  <a:pt x="1631" y="20947"/>
                  <a:pt x="2272" y="21524"/>
                  <a:pt x="2980" y="21440"/>
                </a:cubicBezTo>
                <a:lnTo>
                  <a:pt x="19632" y="19456"/>
                </a:lnTo>
                <a:cubicBezTo>
                  <a:pt x="20339" y="19372"/>
                  <a:pt x="20850" y="18657"/>
                  <a:pt x="20776" y="17855"/>
                </a:cubicBezTo>
                <a:lnTo>
                  <a:pt x="20372" y="13497"/>
                </a:lnTo>
                <a:lnTo>
                  <a:pt x="15892" y="14031"/>
                </a:lnTo>
                <a:cubicBezTo>
                  <a:pt x="15184" y="14115"/>
                  <a:pt x="14553" y="13536"/>
                  <a:pt x="14479" y="12734"/>
                </a:cubicBezTo>
                <a:lnTo>
                  <a:pt x="14209" y="9825"/>
                </a:lnTo>
                <a:cubicBezTo>
                  <a:pt x="14135" y="9023"/>
                  <a:pt x="14646" y="8308"/>
                  <a:pt x="15353" y="8224"/>
                </a:cubicBezTo>
                <a:lnTo>
                  <a:pt x="19833" y="7690"/>
                </a:lnTo>
                <a:lnTo>
                  <a:pt x="19497" y="4062"/>
                </a:lnTo>
                <a:cubicBezTo>
                  <a:pt x="19422" y="3260"/>
                  <a:pt x="18790" y="2669"/>
                  <a:pt x="18083" y="2754"/>
                </a:cubicBezTo>
                <a:lnTo>
                  <a:pt x="17948" y="1305"/>
                </a:lnTo>
                <a:cubicBezTo>
                  <a:pt x="17874" y="503"/>
                  <a:pt x="17243" y="-76"/>
                  <a:pt x="16535" y="8"/>
                </a:cubicBezTo>
                <a:lnTo>
                  <a:pt x="1162" y="1839"/>
                </a:lnTo>
                <a:close/>
                <a:moveTo>
                  <a:pt x="1930" y="3213"/>
                </a:moveTo>
                <a:lnTo>
                  <a:pt x="15381" y="1611"/>
                </a:lnTo>
                <a:cubicBezTo>
                  <a:pt x="15381" y="1611"/>
                  <a:pt x="16670" y="1454"/>
                  <a:pt x="16804" y="2906"/>
                </a:cubicBezTo>
                <a:lnTo>
                  <a:pt x="2065" y="4661"/>
                </a:lnTo>
                <a:cubicBezTo>
                  <a:pt x="1711" y="4704"/>
                  <a:pt x="1401" y="4420"/>
                  <a:pt x="1364" y="4018"/>
                </a:cubicBezTo>
                <a:cubicBezTo>
                  <a:pt x="1327" y="3618"/>
                  <a:pt x="1577" y="3255"/>
                  <a:pt x="1930" y="3213"/>
                </a:cubicBezTo>
                <a:close/>
                <a:moveTo>
                  <a:pt x="16055" y="8878"/>
                </a:moveTo>
                <a:cubicBezTo>
                  <a:pt x="15347" y="8963"/>
                  <a:pt x="14836" y="9677"/>
                  <a:pt x="14911" y="10479"/>
                </a:cubicBezTo>
                <a:lnTo>
                  <a:pt x="15045" y="11928"/>
                </a:lnTo>
                <a:cubicBezTo>
                  <a:pt x="15120" y="12730"/>
                  <a:pt x="15751" y="13309"/>
                  <a:pt x="16458" y="13225"/>
                </a:cubicBezTo>
                <a:lnTo>
                  <a:pt x="20304" y="12767"/>
                </a:lnTo>
                <a:cubicBezTo>
                  <a:pt x="21012" y="12682"/>
                  <a:pt x="21533" y="11966"/>
                  <a:pt x="21459" y="11164"/>
                </a:cubicBezTo>
                <a:lnTo>
                  <a:pt x="21324" y="9716"/>
                </a:lnTo>
                <a:cubicBezTo>
                  <a:pt x="21250" y="8913"/>
                  <a:pt x="20608" y="8336"/>
                  <a:pt x="19901" y="8420"/>
                </a:cubicBezTo>
                <a:lnTo>
                  <a:pt x="16055" y="8878"/>
                </a:lnTo>
                <a:close/>
                <a:moveTo>
                  <a:pt x="16834" y="10250"/>
                </a:moveTo>
                <a:cubicBezTo>
                  <a:pt x="17188" y="10208"/>
                  <a:pt x="17508" y="10491"/>
                  <a:pt x="17545" y="10892"/>
                </a:cubicBezTo>
                <a:cubicBezTo>
                  <a:pt x="17582" y="11293"/>
                  <a:pt x="17322" y="11657"/>
                  <a:pt x="16968" y="11699"/>
                </a:cubicBezTo>
                <a:cubicBezTo>
                  <a:pt x="16614" y="11741"/>
                  <a:pt x="16293" y="11447"/>
                  <a:pt x="16256" y="11046"/>
                </a:cubicBezTo>
                <a:cubicBezTo>
                  <a:pt x="16219" y="10644"/>
                  <a:pt x="16480" y="10293"/>
                  <a:pt x="16834" y="1025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283" name="Shape"/>
          <p:cNvSpPr/>
          <p:nvPr/>
        </p:nvSpPr>
        <p:spPr>
          <a:xfrm>
            <a:off x="18836273" y="9901050"/>
            <a:ext cx="809258" cy="537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23" extrusionOk="0">
                <a:moveTo>
                  <a:pt x="17523" y="7527"/>
                </a:moveTo>
                <a:lnTo>
                  <a:pt x="16892" y="5510"/>
                </a:lnTo>
                <a:lnTo>
                  <a:pt x="16892" y="5510"/>
                </a:lnTo>
                <a:cubicBezTo>
                  <a:pt x="16891" y="5509"/>
                  <a:pt x="16891" y="5507"/>
                  <a:pt x="16891" y="5505"/>
                </a:cubicBezTo>
                <a:cubicBezTo>
                  <a:pt x="16543" y="4391"/>
                  <a:pt x="13689" y="5277"/>
                  <a:pt x="10517" y="7484"/>
                </a:cubicBezTo>
                <a:cubicBezTo>
                  <a:pt x="7344" y="9692"/>
                  <a:pt x="5056" y="12384"/>
                  <a:pt x="5404" y="13498"/>
                </a:cubicBezTo>
                <a:cubicBezTo>
                  <a:pt x="5404" y="13499"/>
                  <a:pt x="5405" y="13501"/>
                  <a:pt x="5405" y="13502"/>
                </a:cubicBezTo>
                <a:lnTo>
                  <a:pt x="5405" y="13503"/>
                </a:lnTo>
                <a:lnTo>
                  <a:pt x="5495" y="13791"/>
                </a:lnTo>
                <a:lnTo>
                  <a:pt x="0" y="14107"/>
                </a:lnTo>
                <a:lnTo>
                  <a:pt x="8178" y="0"/>
                </a:lnTo>
                <a:lnTo>
                  <a:pt x="21600" y="1182"/>
                </a:lnTo>
                <a:cubicBezTo>
                  <a:pt x="21600" y="1182"/>
                  <a:pt x="17523" y="7527"/>
                  <a:pt x="17523" y="7527"/>
                </a:cubicBezTo>
                <a:close/>
                <a:moveTo>
                  <a:pt x="5685" y="19621"/>
                </a:moveTo>
                <a:cubicBezTo>
                  <a:pt x="5884" y="20257"/>
                  <a:pt x="5703" y="21011"/>
                  <a:pt x="5280" y="21306"/>
                </a:cubicBezTo>
                <a:cubicBezTo>
                  <a:pt x="4857" y="21600"/>
                  <a:pt x="4353" y="21323"/>
                  <a:pt x="4154" y="20686"/>
                </a:cubicBezTo>
                <a:cubicBezTo>
                  <a:pt x="4021" y="20261"/>
                  <a:pt x="4061" y="19785"/>
                  <a:pt x="4227" y="19427"/>
                </a:cubicBezTo>
                <a:lnTo>
                  <a:pt x="2645" y="14366"/>
                </a:lnTo>
                <a:lnTo>
                  <a:pt x="3561" y="14314"/>
                </a:lnTo>
                <a:lnTo>
                  <a:pt x="4992" y="18894"/>
                </a:lnTo>
                <a:cubicBezTo>
                  <a:pt x="5283" y="18935"/>
                  <a:pt x="5552" y="19195"/>
                  <a:pt x="5685" y="19621"/>
                </a:cubicBezTo>
                <a:close/>
                <a:moveTo>
                  <a:pt x="17927" y="11804"/>
                </a:moveTo>
                <a:lnTo>
                  <a:pt x="16207" y="6303"/>
                </a:lnTo>
                <a:cubicBezTo>
                  <a:pt x="15632" y="6170"/>
                  <a:pt x="13695" y="6675"/>
                  <a:pt x="10877" y="8636"/>
                </a:cubicBezTo>
                <a:cubicBezTo>
                  <a:pt x="8057" y="10598"/>
                  <a:pt x="6553" y="12487"/>
                  <a:pt x="6252" y="13230"/>
                </a:cubicBezTo>
                <a:lnTo>
                  <a:pt x="7971" y="18731"/>
                </a:lnTo>
                <a:cubicBezTo>
                  <a:pt x="7971" y="18731"/>
                  <a:pt x="17927" y="11804"/>
                  <a:pt x="17927" y="11804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284" name="Shape"/>
          <p:cNvSpPr/>
          <p:nvPr/>
        </p:nvSpPr>
        <p:spPr>
          <a:xfrm>
            <a:off x="20172808" y="10078267"/>
            <a:ext cx="578563" cy="378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00" y="15429"/>
                </a:moveTo>
                <a:lnTo>
                  <a:pt x="2700" y="15429"/>
                </a:lnTo>
                <a:lnTo>
                  <a:pt x="2700" y="2057"/>
                </a:lnTo>
                <a:lnTo>
                  <a:pt x="18900" y="2057"/>
                </a:lnTo>
                <a:cubicBezTo>
                  <a:pt x="18900" y="2057"/>
                  <a:pt x="18900" y="15429"/>
                  <a:pt x="18900" y="15429"/>
                </a:cubicBezTo>
                <a:close/>
                <a:moveTo>
                  <a:pt x="18900" y="0"/>
                </a:moveTo>
                <a:lnTo>
                  <a:pt x="2700" y="0"/>
                </a:lnTo>
                <a:cubicBezTo>
                  <a:pt x="1954" y="0"/>
                  <a:pt x="1350" y="922"/>
                  <a:pt x="1350" y="2057"/>
                </a:cubicBezTo>
                <a:cubicBezTo>
                  <a:pt x="1350" y="2057"/>
                  <a:pt x="1350" y="17486"/>
                  <a:pt x="1364" y="17486"/>
                </a:cubicBezTo>
                <a:lnTo>
                  <a:pt x="20235" y="17486"/>
                </a:lnTo>
                <a:cubicBezTo>
                  <a:pt x="20250" y="17486"/>
                  <a:pt x="20250" y="2057"/>
                  <a:pt x="20250" y="2057"/>
                </a:cubicBezTo>
                <a:cubicBezTo>
                  <a:pt x="20250" y="922"/>
                  <a:pt x="19646" y="0"/>
                  <a:pt x="18900" y="0"/>
                </a:cubicBezTo>
                <a:close/>
                <a:moveTo>
                  <a:pt x="20250" y="21600"/>
                </a:moveTo>
                <a:lnTo>
                  <a:pt x="1350" y="21600"/>
                </a:lnTo>
                <a:cubicBezTo>
                  <a:pt x="604" y="21600"/>
                  <a:pt x="0" y="20679"/>
                  <a:pt x="0" y="19543"/>
                </a:cubicBezTo>
                <a:lnTo>
                  <a:pt x="0" y="18514"/>
                </a:lnTo>
                <a:lnTo>
                  <a:pt x="8775" y="18514"/>
                </a:lnTo>
                <a:lnTo>
                  <a:pt x="8775" y="19543"/>
                </a:lnTo>
                <a:lnTo>
                  <a:pt x="12825" y="19543"/>
                </a:lnTo>
                <a:lnTo>
                  <a:pt x="12825" y="18514"/>
                </a:lnTo>
                <a:lnTo>
                  <a:pt x="21600" y="18514"/>
                </a:lnTo>
                <a:lnTo>
                  <a:pt x="21600" y="19543"/>
                </a:lnTo>
                <a:cubicBezTo>
                  <a:pt x="21600" y="20679"/>
                  <a:pt x="20995" y="21600"/>
                  <a:pt x="20250" y="21600"/>
                </a:cubicBezTo>
                <a:cubicBezTo>
                  <a:pt x="20250" y="21600"/>
                  <a:pt x="20250" y="21600"/>
                  <a:pt x="20250" y="2160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285" name="Shape"/>
          <p:cNvSpPr/>
          <p:nvPr/>
        </p:nvSpPr>
        <p:spPr>
          <a:xfrm>
            <a:off x="20274680" y="9567530"/>
            <a:ext cx="395051" cy="39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85" extrusionOk="0">
                <a:moveTo>
                  <a:pt x="5809" y="19810"/>
                </a:moveTo>
                <a:lnTo>
                  <a:pt x="0" y="21585"/>
                </a:lnTo>
                <a:lnTo>
                  <a:pt x="1723" y="15720"/>
                </a:lnTo>
                <a:cubicBezTo>
                  <a:pt x="1723" y="15720"/>
                  <a:pt x="5809" y="19810"/>
                  <a:pt x="5809" y="19810"/>
                </a:cubicBezTo>
                <a:close/>
                <a:moveTo>
                  <a:pt x="14328" y="11295"/>
                </a:moveTo>
                <a:cubicBezTo>
                  <a:pt x="14857" y="12168"/>
                  <a:pt x="15219" y="12941"/>
                  <a:pt x="15338" y="13361"/>
                </a:cubicBezTo>
                <a:cubicBezTo>
                  <a:pt x="16735" y="12758"/>
                  <a:pt x="18442" y="13050"/>
                  <a:pt x="19809" y="14418"/>
                </a:cubicBezTo>
                <a:cubicBezTo>
                  <a:pt x="21600" y="16210"/>
                  <a:pt x="21590" y="21540"/>
                  <a:pt x="21590" y="21540"/>
                </a:cubicBezTo>
                <a:cubicBezTo>
                  <a:pt x="21590" y="21540"/>
                  <a:pt x="21587" y="21538"/>
                  <a:pt x="21583" y="21536"/>
                </a:cubicBezTo>
                <a:cubicBezTo>
                  <a:pt x="21586" y="21540"/>
                  <a:pt x="21587" y="21543"/>
                  <a:pt x="21587" y="21543"/>
                </a:cubicBezTo>
                <a:cubicBezTo>
                  <a:pt x="21587" y="21543"/>
                  <a:pt x="16257" y="21556"/>
                  <a:pt x="14467" y="19765"/>
                </a:cubicBezTo>
                <a:cubicBezTo>
                  <a:pt x="13114" y="18410"/>
                  <a:pt x="12816" y="16721"/>
                  <a:pt x="13396" y="15331"/>
                </a:cubicBezTo>
                <a:cubicBezTo>
                  <a:pt x="12981" y="15218"/>
                  <a:pt x="12197" y="14852"/>
                  <a:pt x="11308" y="14314"/>
                </a:cubicBezTo>
                <a:lnTo>
                  <a:pt x="6478" y="19142"/>
                </a:lnTo>
                <a:lnTo>
                  <a:pt x="2392" y="15051"/>
                </a:lnTo>
                <a:lnTo>
                  <a:pt x="6994" y="10450"/>
                </a:lnTo>
                <a:cubicBezTo>
                  <a:pt x="4968" y="7962"/>
                  <a:pt x="2105" y="4020"/>
                  <a:pt x="1025" y="2336"/>
                </a:cubicBezTo>
                <a:cubicBezTo>
                  <a:pt x="11" y="756"/>
                  <a:pt x="7" y="211"/>
                  <a:pt x="44" y="57"/>
                </a:cubicBezTo>
                <a:cubicBezTo>
                  <a:pt x="31" y="43"/>
                  <a:pt x="37" y="38"/>
                  <a:pt x="52" y="32"/>
                </a:cubicBezTo>
                <a:cubicBezTo>
                  <a:pt x="59" y="13"/>
                  <a:pt x="65" y="4"/>
                  <a:pt x="65" y="4"/>
                </a:cubicBezTo>
                <a:cubicBezTo>
                  <a:pt x="237" y="-15"/>
                  <a:pt x="782" y="-11"/>
                  <a:pt x="2361" y="1003"/>
                </a:cubicBezTo>
                <a:cubicBezTo>
                  <a:pt x="4043" y="2084"/>
                  <a:pt x="7984" y="4949"/>
                  <a:pt x="10469" y="6978"/>
                </a:cubicBezTo>
                <a:lnTo>
                  <a:pt x="14322" y="3125"/>
                </a:lnTo>
                <a:lnTo>
                  <a:pt x="18411" y="7213"/>
                </a:lnTo>
                <a:cubicBezTo>
                  <a:pt x="18411" y="7213"/>
                  <a:pt x="14328" y="11295"/>
                  <a:pt x="14328" y="11295"/>
                </a:cubicBezTo>
                <a:close/>
                <a:moveTo>
                  <a:pt x="15005" y="2441"/>
                </a:moveTo>
                <a:lnTo>
                  <a:pt x="17418" y="30"/>
                </a:lnTo>
                <a:lnTo>
                  <a:pt x="21507" y="4118"/>
                </a:lnTo>
                <a:lnTo>
                  <a:pt x="19094" y="6530"/>
                </a:lnTo>
                <a:cubicBezTo>
                  <a:pt x="19094" y="6530"/>
                  <a:pt x="15005" y="2441"/>
                  <a:pt x="15005" y="2441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286" name="Shape"/>
          <p:cNvSpPr/>
          <p:nvPr/>
        </p:nvSpPr>
        <p:spPr>
          <a:xfrm>
            <a:off x="19071104" y="10075628"/>
            <a:ext cx="1008378" cy="8687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37" y="21600"/>
                </a:moveTo>
                <a:cubicBezTo>
                  <a:pt x="7087" y="19915"/>
                  <a:pt x="7254" y="17403"/>
                  <a:pt x="7225" y="15022"/>
                </a:cubicBezTo>
                <a:cubicBezTo>
                  <a:pt x="9087" y="15916"/>
                  <a:pt x="11129" y="16612"/>
                  <a:pt x="13235" y="14961"/>
                </a:cubicBezTo>
                <a:cubicBezTo>
                  <a:pt x="15319" y="13326"/>
                  <a:pt x="15547" y="10891"/>
                  <a:pt x="15533" y="8574"/>
                </a:cubicBezTo>
                <a:cubicBezTo>
                  <a:pt x="17412" y="9482"/>
                  <a:pt x="19470" y="10214"/>
                  <a:pt x="21600" y="8543"/>
                </a:cubicBezTo>
                <a:lnTo>
                  <a:pt x="20969" y="7441"/>
                </a:lnTo>
                <a:cubicBezTo>
                  <a:pt x="19165" y="8855"/>
                  <a:pt x="17455" y="8115"/>
                  <a:pt x="15526" y="7147"/>
                </a:cubicBezTo>
                <a:cubicBezTo>
                  <a:pt x="15470" y="4670"/>
                  <a:pt x="15489" y="2522"/>
                  <a:pt x="17315" y="1092"/>
                </a:cubicBezTo>
                <a:lnTo>
                  <a:pt x="16670" y="0"/>
                </a:lnTo>
                <a:cubicBezTo>
                  <a:pt x="14521" y="1685"/>
                  <a:pt x="14346" y="4208"/>
                  <a:pt x="14375" y="6589"/>
                </a:cubicBezTo>
                <a:cubicBezTo>
                  <a:pt x="12514" y="5696"/>
                  <a:pt x="10476" y="5018"/>
                  <a:pt x="8371" y="6668"/>
                </a:cubicBezTo>
                <a:cubicBezTo>
                  <a:pt x="6282" y="8306"/>
                  <a:pt x="6070" y="10724"/>
                  <a:pt x="6085" y="13045"/>
                </a:cubicBezTo>
                <a:cubicBezTo>
                  <a:pt x="4204" y="12134"/>
                  <a:pt x="2134" y="11396"/>
                  <a:pt x="0" y="13068"/>
                </a:cubicBezTo>
                <a:cubicBezTo>
                  <a:pt x="0" y="13068"/>
                  <a:pt x="641" y="14162"/>
                  <a:pt x="641" y="14162"/>
                </a:cubicBezTo>
                <a:cubicBezTo>
                  <a:pt x="2449" y="12745"/>
                  <a:pt x="4156" y="13499"/>
                  <a:pt x="6093" y="14471"/>
                </a:cubicBezTo>
                <a:cubicBezTo>
                  <a:pt x="6148" y="16943"/>
                  <a:pt x="6117" y="19084"/>
                  <a:pt x="4295" y="20512"/>
                </a:cubicBezTo>
                <a:lnTo>
                  <a:pt x="4937" y="21600"/>
                </a:lnTo>
                <a:close/>
                <a:moveTo>
                  <a:pt x="4054" y="19679"/>
                </a:moveTo>
                <a:cubicBezTo>
                  <a:pt x="4369" y="19426"/>
                  <a:pt x="4614" y="19148"/>
                  <a:pt x="4809" y="18844"/>
                </a:cubicBezTo>
                <a:cubicBezTo>
                  <a:pt x="4809" y="18844"/>
                  <a:pt x="2134" y="14221"/>
                  <a:pt x="2134" y="14221"/>
                </a:cubicBezTo>
                <a:cubicBezTo>
                  <a:pt x="1820" y="14319"/>
                  <a:pt x="1507" y="14483"/>
                  <a:pt x="1188" y="14730"/>
                </a:cubicBezTo>
                <a:lnTo>
                  <a:pt x="4054" y="19679"/>
                </a:lnTo>
                <a:close/>
                <a:moveTo>
                  <a:pt x="5303" y="17641"/>
                </a:moveTo>
                <a:cubicBezTo>
                  <a:pt x="5447" y="17150"/>
                  <a:pt x="5511" y="16611"/>
                  <a:pt x="5534" y="16026"/>
                </a:cubicBezTo>
                <a:lnTo>
                  <a:pt x="4636" y="14466"/>
                </a:lnTo>
                <a:cubicBezTo>
                  <a:pt x="4164" y="14273"/>
                  <a:pt x="3712" y="14138"/>
                  <a:pt x="3269" y="14112"/>
                </a:cubicBezTo>
                <a:lnTo>
                  <a:pt x="5303" y="17641"/>
                </a:lnTo>
                <a:close/>
                <a:moveTo>
                  <a:pt x="7218" y="13596"/>
                </a:moveTo>
                <a:cubicBezTo>
                  <a:pt x="7170" y="11212"/>
                  <a:pt x="7244" y="9148"/>
                  <a:pt x="9015" y="7760"/>
                </a:cubicBezTo>
                <a:cubicBezTo>
                  <a:pt x="10800" y="6360"/>
                  <a:pt x="12484" y="7073"/>
                  <a:pt x="14389" y="8027"/>
                </a:cubicBezTo>
                <a:cubicBezTo>
                  <a:pt x="14437" y="10403"/>
                  <a:pt x="14371" y="12473"/>
                  <a:pt x="12604" y="13859"/>
                </a:cubicBezTo>
                <a:cubicBezTo>
                  <a:pt x="10819" y="15258"/>
                  <a:pt x="9123" y="14549"/>
                  <a:pt x="7218" y="13596"/>
                </a:cubicBezTo>
                <a:close/>
                <a:moveTo>
                  <a:pt x="9128" y="13531"/>
                </a:moveTo>
                <a:cubicBezTo>
                  <a:pt x="9683" y="13753"/>
                  <a:pt x="10215" y="13899"/>
                  <a:pt x="10736" y="13922"/>
                </a:cubicBezTo>
                <a:lnTo>
                  <a:pt x="8270" y="9693"/>
                </a:lnTo>
                <a:cubicBezTo>
                  <a:pt x="8094" y="10262"/>
                  <a:pt x="8018" y="10890"/>
                  <a:pt x="7988" y="11570"/>
                </a:cubicBezTo>
                <a:lnTo>
                  <a:pt x="9128" y="13531"/>
                </a:lnTo>
                <a:close/>
                <a:moveTo>
                  <a:pt x="11711" y="13445"/>
                </a:moveTo>
                <a:cubicBezTo>
                  <a:pt x="11906" y="13348"/>
                  <a:pt x="12100" y="13226"/>
                  <a:pt x="12298" y="13067"/>
                </a:cubicBezTo>
                <a:cubicBezTo>
                  <a:pt x="12398" y="12988"/>
                  <a:pt x="12489" y="12904"/>
                  <a:pt x="12577" y="12819"/>
                </a:cubicBezTo>
                <a:lnTo>
                  <a:pt x="9787" y="7934"/>
                </a:lnTo>
                <a:cubicBezTo>
                  <a:pt x="9688" y="7998"/>
                  <a:pt x="9589" y="8069"/>
                  <a:pt x="9488" y="8149"/>
                </a:cubicBezTo>
                <a:cubicBezTo>
                  <a:pt x="9290" y="8307"/>
                  <a:pt x="9121" y="8474"/>
                  <a:pt x="8972" y="8652"/>
                </a:cubicBezTo>
                <a:lnTo>
                  <a:pt x="11711" y="13445"/>
                </a:lnTo>
                <a:close/>
                <a:moveTo>
                  <a:pt x="13407" y="12000"/>
                </a:moveTo>
                <a:cubicBezTo>
                  <a:pt x="13611" y="11527"/>
                  <a:pt x="13723" y="11008"/>
                  <a:pt x="13784" y="10444"/>
                </a:cubicBezTo>
                <a:lnTo>
                  <a:pt x="12283" y="7830"/>
                </a:lnTo>
                <a:cubicBezTo>
                  <a:pt x="11815" y="7685"/>
                  <a:pt x="11363" y="7615"/>
                  <a:pt x="10913" y="7660"/>
                </a:cubicBezTo>
                <a:lnTo>
                  <a:pt x="13407" y="12000"/>
                </a:lnTo>
                <a:close/>
                <a:moveTo>
                  <a:pt x="16965" y="7123"/>
                </a:moveTo>
                <a:cubicBezTo>
                  <a:pt x="17421" y="7289"/>
                  <a:pt x="17855" y="7394"/>
                  <a:pt x="18279" y="7398"/>
                </a:cubicBezTo>
                <a:lnTo>
                  <a:pt x="16261" y="4044"/>
                </a:lnTo>
                <a:cubicBezTo>
                  <a:pt x="16133" y="4533"/>
                  <a:pt x="16081" y="5067"/>
                  <a:pt x="16071" y="5642"/>
                </a:cubicBezTo>
                <a:lnTo>
                  <a:pt x="16965" y="7123"/>
                </a:lnTo>
                <a:close/>
                <a:moveTo>
                  <a:pt x="19610" y="7085"/>
                </a:moveTo>
                <a:cubicBezTo>
                  <a:pt x="19909" y="6982"/>
                  <a:pt x="20208" y="6817"/>
                  <a:pt x="20510" y="6570"/>
                </a:cubicBezTo>
                <a:lnTo>
                  <a:pt x="17721" y="1845"/>
                </a:lnTo>
                <a:cubicBezTo>
                  <a:pt x="17423" y="2098"/>
                  <a:pt x="17191" y="2376"/>
                  <a:pt x="17007" y="2675"/>
                </a:cubicBezTo>
                <a:cubicBezTo>
                  <a:pt x="17007" y="2675"/>
                  <a:pt x="19610" y="7085"/>
                  <a:pt x="19610" y="7085"/>
                </a:cubicBezTo>
                <a:close/>
              </a:path>
            </a:pathLst>
          </a:custGeom>
          <a:solidFill>
            <a:srgbClr val="3197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287" name="Shape"/>
          <p:cNvSpPr/>
          <p:nvPr/>
        </p:nvSpPr>
        <p:spPr>
          <a:xfrm>
            <a:off x="21875815" y="7364614"/>
            <a:ext cx="590073" cy="614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58" extrusionOk="0">
                <a:moveTo>
                  <a:pt x="0" y="2367"/>
                </a:moveTo>
                <a:lnTo>
                  <a:pt x="8951" y="11157"/>
                </a:lnTo>
                <a:lnTo>
                  <a:pt x="11078" y="9188"/>
                </a:lnTo>
                <a:lnTo>
                  <a:pt x="6437" y="4635"/>
                </a:lnTo>
                <a:cubicBezTo>
                  <a:pt x="6796" y="4533"/>
                  <a:pt x="7134" y="4350"/>
                  <a:pt x="7402" y="4069"/>
                </a:cubicBezTo>
                <a:cubicBezTo>
                  <a:pt x="7936" y="3511"/>
                  <a:pt x="8097" y="2728"/>
                  <a:pt x="7933" y="1987"/>
                </a:cubicBezTo>
                <a:cubicBezTo>
                  <a:pt x="7919" y="1921"/>
                  <a:pt x="7902" y="1856"/>
                  <a:pt x="7882" y="1792"/>
                </a:cubicBezTo>
                <a:cubicBezTo>
                  <a:pt x="9084" y="1420"/>
                  <a:pt x="10285" y="1313"/>
                  <a:pt x="11432" y="1512"/>
                </a:cubicBezTo>
                <a:cubicBezTo>
                  <a:pt x="13324" y="1841"/>
                  <a:pt x="14949" y="2953"/>
                  <a:pt x="16131" y="4728"/>
                </a:cubicBezTo>
                <a:cubicBezTo>
                  <a:pt x="17973" y="7495"/>
                  <a:pt x="17832" y="11043"/>
                  <a:pt x="15877" y="13613"/>
                </a:cubicBezTo>
                <a:lnTo>
                  <a:pt x="14455" y="12303"/>
                </a:lnTo>
                <a:lnTo>
                  <a:pt x="15915" y="10862"/>
                </a:lnTo>
                <a:lnTo>
                  <a:pt x="15206" y="10209"/>
                </a:lnTo>
                <a:lnTo>
                  <a:pt x="9882" y="15464"/>
                </a:lnTo>
                <a:lnTo>
                  <a:pt x="10592" y="16118"/>
                </a:lnTo>
                <a:lnTo>
                  <a:pt x="12054" y="14674"/>
                </a:lnTo>
                <a:lnTo>
                  <a:pt x="14365" y="16801"/>
                </a:lnTo>
                <a:lnTo>
                  <a:pt x="11305" y="19822"/>
                </a:lnTo>
                <a:lnTo>
                  <a:pt x="13081" y="21458"/>
                </a:lnTo>
                <a:lnTo>
                  <a:pt x="21600" y="13048"/>
                </a:lnTo>
                <a:lnTo>
                  <a:pt x="19823" y="11412"/>
                </a:lnTo>
                <a:lnTo>
                  <a:pt x="17690" y="13518"/>
                </a:lnTo>
                <a:cubicBezTo>
                  <a:pt x="19379" y="10601"/>
                  <a:pt x="19335" y="6908"/>
                  <a:pt x="17380" y="3973"/>
                </a:cubicBezTo>
                <a:cubicBezTo>
                  <a:pt x="15971" y="1856"/>
                  <a:pt x="14006" y="526"/>
                  <a:pt x="11697" y="124"/>
                </a:cubicBezTo>
                <a:cubicBezTo>
                  <a:pt x="10165" y="-142"/>
                  <a:pt x="8574" y="24"/>
                  <a:pt x="7002" y="585"/>
                </a:cubicBezTo>
                <a:cubicBezTo>
                  <a:pt x="6059" y="-12"/>
                  <a:pt x="4773" y="95"/>
                  <a:pt x="3959" y="899"/>
                </a:cubicBezTo>
                <a:cubicBezTo>
                  <a:pt x="3722" y="1133"/>
                  <a:pt x="3552" y="1402"/>
                  <a:pt x="3440" y="1690"/>
                </a:cubicBezTo>
                <a:lnTo>
                  <a:pt x="2124" y="401"/>
                </a:lnTo>
                <a:lnTo>
                  <a:pt x="0" y="2367"/>
                </a:lnTo>
                <a:close/>
                <a:moveTo>
                  <a:pt x="5023" y="1879"/>
                </a:moveTo>
                <a:cubicBezTo>
                  <a:pt x="5331" y="1567"/>
                  <a:pt x="5827" y="1505"/>
                  <a:pt x="6199" y="1742"/>
                </a:cubicBezTo>
                <a:cubicBezTo>
                  <a:pt x="6584" y="1986"/>
                  <a:pt x="6712" y="2467"/>
                  <a:pt x="6498" y="2857"/>
                </a:cubicBezTo>
                <a:cubicBezTo>
                  <a:pt x="6457" y="2939"/>
                  <a:pt x="6405" y="3017"/>
                  <a:pt x="6335" y="3086"/>
                </a:cubicBezTo>
                <a:cubicBezTo>
                  <a:pt x="5986" y="3431"/>
                  <a:pt x="5406" y="3440"/>
                  <a:pt x="5046" y="3108"/>
                </a:cubicBezTo>
                <a:cubicBezTo>
                  <a:pt x="4686" y="2775"/>
                  <a:pt x="4679" y="2227"/>
                  <a:pt x="5023" y="1879"/>
                </a:cubicBezTo>
                <a:close/>
              </a:path>
            </a:pathLst>
          </a:custGeom>
          <a:solidFill>
            <a:srgbClr val="3197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288" name="Shape"/>
          <p:cNvSpPr/>
          <p:nvPr/>
        </p:nvSpPr>
        <p:spPr>
          <a:xfrm>
            <a:off x="22278367" y="9689462"/>
            <a:ext cx="478477" cy="3391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954" y="0"/>
                </a:moveTo>
                <a:lnTo>
                  <a:pt x="149" y="12597"/>
                </a:lnTo>
                <a:lnTo>
                  <a:pt x="0" y="12646"/>
                </a:lnTo>
                <a:lnTo>
                  <a:pt x="0" y="19074"/>
                </a:lnTo>
                <a:lnTo>
                  <a:pt x="9044" y="19042"/>
                </a:lnTo>
                <a:lnTo>
                  <a:pt x="9044" y="21600"/>
                </a:lnTo>
                <a:lnTo>
                  <a:pt x="10685" y="20823"/>
                </a:lnTo>
                <a:lnTo>
                  <a:pt x="12315" y="21600"/>
                </a:lnTo>
                <a:lnTo>
                  <a:pt x="12315" y="19042"/>
                </a:lnTo>
                <a:lnTo>
                  <a:pt x="15483" y="19025"/>
                </a:lnTo>
                <a:lnTo>
                  <a:pt x="15827" y="19025"/>
                </a:lnTo>
                <a:lnTo>
                  <a:pt x="21600" y="7043"/>
                </a:lnTo>
                <a:lnTo>
                  <a:pt x="21589" y="16"/>
                </a:lnTo>
                <a:cubicBezTo>
                  <a:pt x="21589" y="16"/>
                  <a:pt x="21589" y="0"/>
                  <a:pt x="21589" y="0"/>
                </a:cubicBezTo>
                <a:lnTo>
                  <a:pt x="7954" y="0"/>
                </a:lnTo>
                <a:close/>
                <a:moveTo>
                  <a:pt x="20716" y="1813"/>
                </a:moveTo>
                <a:cubicBezTo>
                  <a:pt x="20717" y="2327"/>
                  <a:pt x="20716" y="2838"/>
                  <a:pt x="20716" y="3352"/>
                </a:cubicBezTo>
                <a:cubicBezTo>
                  <a:pt x="20718" y="4465"/>
                  <a:pt x="20715" y="5574"/>
                  <a:pt x="20716" y="6687"/>
                </a:cubicBezTo>
                <a:lnTo>
                  <a:pt x="15333" y="17779"/>
                </a:lnTo>
                <a:lnTo>
                  <a:pt x="12315" y="17795"/>
                </a:lnTo>
                <a:lnTo>
                  <a:pt x="12315" y="15220"/>
                </a:lnTo>
                <a:cubicBezTo>
                  <a:pt x="12315" y="15220"/>
                  <a:pt x="9044" y="15220"/>
                  <a:pt x="9044" y="15220"/>
                </a:cubicBezTo>
                <a:lnTo>
                  <a:pt x="9044" y="17811"/>
                </a:lnTo>
                <a:lnTo>
                  <a:pt x="872" y="17843"/>
                </a:lnTo>
                <a:lnTo>
                  <a:pt x="872" y="12646"/>
                </a:lnTo>
                <a:lnTo>
                  <a:pt x="15448" y="12646"/>
                </a:lnTo>
                <a:cubicBezTo>
                  <a:pt x="15448" y="12646"/>
                  <a:pt x="19422" y="4474"/>
                  <a:pt x="20716" y="1813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289" name="Shape"/>
          <p:cNvSpPr/>
          <p:nvPr/>
        </p:nvSpPr>
        <p:spPr>
          <a:xfrm>
            <a:off x="21640041" y="7920001"/>
            <a:ext cx="530812" cy="587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78" h="21600" extrusionOk="0">
                <a:moveTo>
                  <a:pt x="10339" y="0"/>
                </a:moveTo>
                <a:cubicBezTo>
                  <a:pt x="8560" y="0"/>
                  <a:pt x="6992" y="1375"/>
                  <a:pt x="5917" y="3576"/>
                </a:cubicBezTo>
                <a:cubicBezTo>
                  <a:pt x="5568" y="3546"/>
                  <a:pt x="5234" y="3529"/>
                  <a:pt x="4903" y="3529"/>
                </a:cubicBezTo>
                <a:cubicBezTo>
                  <a:pt x="2761" y="3529"/>
                  <a:pt x="1171" y="4188"/>
                  <a:pt x="431" y="5396"/>
                </a:cubicBezTo>
                <a:cubicBezTo>
                  <a:pt x="-452" y="6840"/>
                  <a:pt x="119" y="8796"/>
                  <a:pt x="1578" y="10761"/>
                </a:cubicBezTo>
                <a:cubicBezTo>
                  <a:pt x="84" y="12747"/>
                  <a:pt x="-461" y="14730"/>
                  <a:pt x="431" y="16188"/>
                </a:cubicBezTo>
                <a:cubicBezTo>
                  <a:pt x="1171" y="17397"/>
                  <a:pt x="2760" y="18055"/>
                  <a:pt x="4903" y="18055"/>
                </a:cubicBezTo>
                <a:cubicBezTo>
                  <a:pt x="5246" y="18055"/>
                  <a:pt x="5621" y="18010"/>
                  <a:pt x="5983" y="17976"/>
                </a:cubicBezTo>
                <a:cubicBezTo>
                  <a:pt x="7057" y="20156"/>
                  <a:pt x="8570" y="21600"/>
                  <a:pt x="10339" y="21600"/>
                </a:cubicBezTo>
                <a:cubicBezTo>
                  <a:pt x="12118" y="21600"/>
                  <a:pt x="13685" y="20225"/>
                  <a:pt x="14761" y="18024"/>
                </a:cubicBezTo>
                <a:cubicBezTo>
                  <a:pt x="15110" y="18054"/>
                  <a:pt x="15460" y="18071"/>
                  <a:pt x="15791" y="18071"/>
                </a:cubicBezTo>
                <a:cubicBezTo>
                  <a:pt x="17934" y="18071"/>
                  <a:pt x="19507" y="17412"/>
                  <a:pt x="20246" y="16204"/>
                </a:cubicBezTo>
                <a:cubicBezTo>
                  <a:pt x="21134" y="14753"/>
                  <a:pt x="20576" y="12782"/>
                  <a:pt x="19099" y="10808"/>
                </a:cubicBezTo>
                <a:cubicBezTo>
                  <a:pt x="20594" y="8822"/>
                  <a:pt x="21139" y="6839"/>
                  <a:pt x="20246" y="5380"/>
                </a:cubicBezTo>
                <a:cubicBezTo>
                  <a:pt x="19508" y="4173"/>
                  <a:pt x="17934" y="3514"/>
                  <a:pt x="15791" y="3514"/>
                </a:cubicBezTo>
                <a:cubicBezTo>
                  <a:pt x="15438" y="3514"/>
                  <a:pt x="15052" y="3573"/>
                  <a:pt x="14677" y="3608"/>
                </a:cubicBezTo>
                <a:cubicBezTo>
                  <a:pt x="13604" y="1440"/>
                  <a:pt x="12102" y="0"/>
                  <a:pt x="10339" y="0"/>
                </a:cubicBezTo>
                <a:close/>
                <a:moveTo>
                  <a:pt x="10339" y="1004"/>
                </a:moveTo>
                <a:cubicBezTo>
                  <a:pt x="11591" y="1004"/>
                  <a:pt x="12710" y="2093"/>
                  <a:pt x="13580" y="3733"/>
                </a:cubicBezTo>
                <a:cubicBezTo>
                  <a:pt x="12541" y="3915"/>
                  <a:pt x="11452" y="4238"/>
                  <a:pt x="10355" y="4643"/>
                </a:cubicBezTo>
                <a:cubicBezTo>
                  <a:pt x="9226" y="4226"/>
                  <a:pt x="8099" y="3899"/>
                  <a:pt x="7031" y="3718"/>
                </a:cubicBezTo>
                <a:cubicBezTo>
                  <a:pt x="7905" y="2046"/>
                  <a:pt x="9073" y="1004"/>
                  <a:pt x="10339" y="1004"/>
                </a:cubicBezTo>
                <a:close/>
                <a:moveTo>
                  <a:pt x="15791" y="4518"/>
                </a:moveTo>
                <a:cubicBezTo>
                  <a:pt x="17538" y="4518"/>
                  <a:pt x="18791" y="4998"/>
                  <a:pt x="19332" y="5882"/>
                </a:cubicBezTo>
                <a:cubicBezTo>
                  <a:pt x="19959" y="6907"/>
                  <a:pt x="19540" y="8380"/>
                  <a:pt x="18468" y="9914"/>
                </a:cubicBezTo>
                <a:cubicBezTo>
                  <a:pt x="17787" y="9159"/>
                  <a:pt x="16951" y="8410"/>
                  <a:pt x="16007" y="7702"/>
                </a:cubicBezTo>
                <a:cubicBezTo>
                  <a:pt x="15826" y="6556"/>
                  <a:pt x="15554" y="5511"/>
                  <a:pt x="15193" y="4565"/>
                </a:cubicBezTo>
                <a:cubicBezTo>
                  <a:pt x="15389" y="4554"/>
                  <a:pt x="15602" y="4518"/>
                  <a:pt x="15791" y="4518"/>
                </a:cubicBezTo>
                <a:close/>
                <a:moveTo>
                  <a:pt x="4903" y="4533"/>
                </a:moveTo>
                <a:cubicBezTo>
                  <a:pt x="5095" y="4533"/>
                  <a:pt x="5302" y="4538"/>
                  <a:pt x="5501" y="4549"/>
                </a:cubicBezTo>
                <a:cubicBezTo>
                  <a:pt x="5130" y="5520"/>
                  <a:pt x="4852" y="6633"/>
                  <a:pt x="4670" y="7812"/>
                </a:cubicBezTo>
                <a:cubicBezTo>
                  <a:pt x="3730" y="8526"/>
                  <a:pt x="2966" y="9248"/>
                  <a:pt x="2293" y="10008"/>
                </a:cubicBezTo>
                <a:cubicBezTo>
                  <a:pt x="1175" y="8445"/>
                  <a:pt x="708" y="6940"/>
                  <a:pt x="1346" y="5898"/>
                </a:cubicBezTo>
                <a:cubicBezTo>
                  <a:pt x="1887" y="5014"/>
                  <a:pt x="3156" y="4533"/>
                  <a:pt x="4903" y="4533"/>
                </a:cubicBezTo>
                <a:close/>
                <a:moveTo>
                  <a:pt x="14062" y="4659"/>
                </a:moveTo>
                <a:cubicBezTo>
                  <a:pt x="14333" y="5325"/>
                  <a:pt x="14582" y="6051"/>
                  <a:pt x="14761" y="6839"/>
                </a:cubicBezTo>
                <a:cubicBezTo>
                  <a:pt x="14294" y="6539"/>
                  <a:pt x="13808" y="6239"/>
                  <a:pt x="13298" y="5961"/>
                </a:cubicBezTo>
                <a:cubicBezTo>
                  <a:pt x="12768" y="5672"/>
                  <a:pt x="12225" y="5480"/>
                  <a:pt x="11685" y="5239"/>
                </a:cubicBezTo>
                <a:cubicBezTo>
                  <a:pt x="12500" y="4985"/>
                  <a:pt x="13298" y="4775"/>
                  <a:pt x="14062" y="4659"/>
                </a:cubicBezTo>
                <a:close/>
                <a:moveTo>
                  <a:pt x="6599" y="4675"/>
                </a:moveTo>
                <a:cubicBezTo>
                  <a:pt x="7326" y="4784"/>
                  <a:pt x="8103" y="5021"/>
                  <a:pt x="8876" y="5255"/>
                </a:cubicBezTo>
                <a:cubicBezTo>
                  <a:pt x="8379" y="5481"/>
                  <a:pt x="7868" y="5695"/>
                  <a:pt x="7380" y="5961"/>
                </a:cubicBezTo>
                <a:cubicBezTo>
                  <a:pt x="6837" y="6256"/>
                  <a:pt x="6443" y="6613"/>
                  <a:pt x="5950" y="6933"/>
                </a:cubicBezTo>
                <a:cubicBezTo>
                  <a:pt x="6128" y="6137"/>
                  <a:pt x="6326" y="5348"/>
                  <a:pt x="6599" y="4675"/>
                </a:cubicBezTo>
                <a:close/>
                <a:moveTo>
                  <a:pt x="10405" y="5788"/>
                </a:moveTo>
                <a:cubicBezTo>
                  <a:pt x="11196" y="6102"/>
                  <a:pt x="11987" y="6415"/>
                  <a:pt x="12766" y="6839"/>
                </a:cubicBezTo>
                <a:cubicBezTo>
                  <a:pt x="13571" y="7278"/>
                  <a:pt x="14317" y="7751"/>
                  <a:pt x="15010" y="8251"/>
                </a:cubicBezTo>
                <a:cubicBezTo>
                  <a:pt x="15123" y="9067"/>
                  <a:pt x="15193" y="9915"/>
                  <a:pt x="15193" y="10792"/>
                </a:cubicBezTo>
                <a:cubicBezTo>
                  <a:pt x="15193" y="11657"/>
                  <a:pt x="15070" y="12466"/>
                  <a:pt x="14960" y="13271"/>
                </a:cubicBezTo>
                <a:cubicBezTo>
                  <a:pt x="14260" y="13779"/>
                  <a:pt x="13583" y="14300"/>
                  <a:pt x="12766" y="14745"/>
                </a:cubicBezTo>
                <a:cubicBezTo>
                  <a:pt x="11937" y="15197"/>
                  <a:pt x="11096" y="15469"/>
                  <a:pt x="10256" y="15796"/>
                </a:cubicBezTo>
                <a:cubicBezTo>
                  <a:pt x="9475" y="15485"/>
                  <a:pt x="8681" y="15180"/>
                  <a:pt x="7912" y="14761"/>
                </a:cubicBezTo>
                <a:cubicBezTo>
                  <a:pt x="7107" y="14323"/>
                  <a:pt x="6360" y="13849"/>
                  <a:pt x="5668" y="13349"/>
                </a:cubicBezTo>
                <a:cubicBezTo>
                  <a:pt x="5554" y="12533"/>
                  <a:pt x="5501" y="11669"/>
                  <a:pt x="5501" y="10792"/>
                </a:cubicBezTo>
                <a:cubicBezTo>
                  <a:pt x="5501" y="9918"/>
                  <a:pt x="5605" y="9111"/>
                  <a:pt x="5718" y="8298"/>
                </a:cubicBezTo>
                <a:cubicBezTo>
                  <a:pt x="6420" y="7788"/>
                  <a:pt x="7092" y="7270"/>
                  <a:pt x="7912" y="6824"/>
                </a:cubicBezTo>
                <a:cubicBezTo>
                  <a:pt x="8731" y="6377"/>
                  <a:pt x="9574" y="6113"/>
                  <a:pt x="10405" y="5788"/>
                </a:cubicBezTo>
                <a:close/>
                <a:moveTo>
                  <a:pt x="10339" y="7984"/>
                </a:moveTo>
                <a:cubicBezTo>
                  <a:pt x="8690" y="7984"/>
                  <a:pt x="7363" y="9237"/>
                  <a:pt x="7363" y="10792"/>
                </a:cubicBezTo>
                <a:cubicBezTo>
                  <a:pt x="7363" y="12348"/>
                  <a:pt x="8690" y="13616"/>
                  <a:pt x="10339" y="13616"/>
                </a:cubicBezTo>
                <a:cubicBezTo>
                  <a:pt x="11987" y="13616"/>
                  <a:pt x="13331" y="12348"/>
                  <a:pt x="13331" y="10792"/>
                </a:cubicBezTo>
                <a:cubicBezTo>
                  <a:pt x="13331" y="9237"/>
                  <a:pt x="11987" y="7984"/>
                  <a:pt x="10339" y="7984"/>
                </a:cubicBezTo>
                <a:close/>
                <a:moveTo>
                  <a:pt x="4571" y="9098"/>
                </a:moveTo>
                <a:cubicBezTo>
                  <a:pt x="4522" y="9664"/>
                  <a:pt x="4438" y="10197"/>
                  <a:pt x="4438" y="10792"/>
                </a:cubicBezTo>
                <a:cubicBezTo>
                  <a:pt x="4438" y="11349"/>
                  <a:pt x="4462" y="11892"/>
                  <a:pt x="4504" y="12424"/>
                </a:cubicBezTo>
                <a:cubicBezTo>
                  <a:pt x="3891" y="11902"/>
                  <a:pt x="3374" y="11375"/>
                  <a:pt x="2908" y="10839"/>
                </a:cubicBezTo>
                <a:cubicBezTo>
                  <a:pt x="3403" y="10260"/>
                  <a:pt x="3903" y="9661"/>
                  <a:pt x="4571" y="9098"/>
                </a:cubicBezTo>
                <a:close/>
                <a:moveTo>
                  <a:pt x="16190" y="9176"/>
                </a:moveTo>
                <a:cubicBezTo>
                  <a:pt x="16796" y="9693"/>
                  <a:pt x="17307" y="10215"/>
                  <a:pt x="17769" y="10745"/>
                </a:cubicBezTo>
                <a:cubicBezTo>
                  <a:pt x="17273" y="11325"/>
                  <a:pt x="16776" y="11907"/>
                  <a:pt x="16107" y="12471"/>
                </a:cubicBezTo>
                <a:cubicBezTo>
                  <a:pt x="16155" y="11912"/>
                  <a:pt x="16257" y="11379"/>
                  <a:pt x="16257" y="10792"/>
                </a:cubicBezTo>
                <a:cubicBezTo>
                  <a:pt x="16257" y="10236"/>
                  <a:pt x="16233" y="9708"/>
                  <a:pt x="16190" y="9176"/>
                </a:cubicBezTo>
                <a:close/>
                <a:moveTo>
                  <a:pt x="18384" y="11576"/>
                </a:moveTo>
                <a:cubicBezTo>
                  <a:pt x="19512" y="13146"/>
                  <a:pt x="19972" y="14656"/>
                  <a:pt x="19332" y="15702"/>
                </a:cubicBezTo>
                <a:cubicBezTo>
                  <a:pt x="18791" y="16586"/>
                  <a:pt x="17537" y="17067"/>
                  <a:pt x="15791" y="17067"/>
                </a:cubicBezTo>
                <a:cubicBezTo>
                  <a:pt x="15599" y="17067"/>
                  <a:pt x="15392" y="17047"/>
                  <a:pt x="15193" y="17035"/>
                </a:cubicBezTo>
                <a:cubicBezTo>
                  <a:pt x="15564" y="16065"/>
                  <a:pt x="15826" y="14967"/>
                  <a:pt x="16007" y="13788"/>
                </a:cubicBezTo>
                <a:cubicBezTo>
                  <a:pt x="16951" y="13073"/>
                  <a:pt x="17710" y="12337"/>
                  <a:pt x="18384" y="11576"/>
                </a:cubicBezTo>
                <a:close/>
                <a:moveTo>
                  <a:pt x="2210" y="11655"/>
                </a:moveTo>
                <a:cubicBezTo>
                  <a:pt x="2896" y="12420"/>
                  <a:pt x="3714" y="13165"/>
                  <a:pt x="4670" y="13882"/>
                </a:cubicBezTo>
                <a:cubicBezTo>
                  <a:pt x="4849" y="15014"/>
                  <a:pt x="5113" y="16067"/>
                  <a:pt x="5468" y="17004"/>
                </a:cubicBezTo>
                <a:cubicBezTo>
                  <a:pt x="5283" y="17014"/>
                  <a:pt x="5081" y="17051"/>
                  <a:pt x="4903" y="17051"/>
                </a:cubicBezTo>
                <a:cubicBezTo>
                  <a:pt x="3156" y="17051"/>
                  <a:pt x="1887" y="16571"/>
                  <a:pt x="1346" y="15686"/>
                </a:cubicBezTo>
                <a:cubicBezTo>
                  <a:pt x="717" y="14659"/>
                  <a:pt x="1131" y="13193"/>
                  <a:pt x="2210" y="11655"/>
                </a:cubicBezTo>
                <a:close/>
                <a:moveTo>
                  <a:pt x="14744" y="14651"/>
                </a:moveTo>
                <a:cubicBezTo>
                  <a:pt x="14565" y="15455"/>
                  <a:pt x="14370" y="16247"/>
                  <a:pt x="14096" y="16925"/>
                </a:cubicBezTo>
                <a:cubicBezTo>
                  <a:pt x="13364" y="16816"/>
                  <a:pt x="12580" y="16581"/>
                  <a:pt x="11802" y="16345"/>
                </a:cubicBezTo>
                <a:cubicBezTo>
                  <a:pt x="12304" y="16117"/>
                  <a:pt x="12804" y="15892"/>
                  <a:pt x="13298" y="15624"/>
                </a:cubicBezTo>
                <a:cubicBezTo>
                  <a:pt x="13843" y="15326"/>
                  <a:pt x="14249" y="14973"/>
                  <a:pt x="14744" y="14651"/>
                </a:cubicBezTo>
                <a:close/>
                <a:moveTo>
                  <a:pt x="5934" y="14761"/>
                </a:moveTo>
                <a:cubicBezTo>
                  <a:pt x="6400" y="15061"/>
                  <a:pt x="6869" y="15346"/>
                  <a:pt x="7380" y="15624"/>
                </a:cubicBezTo>
                <a:cubicBezTo>
                  <a:pt x="7902" y="15908"/>
                  <a:pt x="8444" y="16107"/>
                  <a:pt x="8976" y="16345"/>
                </a:cubicBezTo>
                <a:cubicBezTo>
                  <a:pt x="8160" y="16598"/>
                  <a:pt x="7364" y="16795"/>
                  <a:pt x="6599" y="16910"/>
                </a:cubicBezTo>
                <a:cubicBezTo>
                  <a:pt x="6331" y="16249"/>
                  <a:pt x="6110" y="15542"/>
                  <a:pt x="5934" y="14761"/>
                </a:cubicBezTo>
                <a:close/>
                <a:moveTo>
                  <a:pt x="10322" y="16941"/>
                </a:moveTo>
                <a:cubicBezTo>
                  <a:pt x="11458" y="17362"/>
                  <a:pt x="12573" y="17700"/>
                  <a:pt x="13647" y="17882"/>
                </a:cubicBezTo>
                <a:cubicBezTo>
                  <a:pt x="12773" y="19553"/>
                  <a:pt x="11605" y="20596"/>
                  <a:pt x="10339" y="20596"/>
                </a:cubicBezTo>
                <a:cubicBezTo>
                  <a:pt x="9084" y="20596"/>
                  <a:pt x="7951" y="19498"/>
                  <a:pt x="7081" y="17851"/>
                </a:cubicBezTo>
                <a:cubicBezTo>
                  <a:pt x="8127" y="17671"/>
                  <a:pt x="9217" y="17349"/>
                  <a:pt x="10322" y="16941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290" name="Shape"/>
          <p:cNvSpPr/>
          <p:nvPr/>
        </p:nvSpPr>
        <p:spPr>
          <a:xfrm>
            <a:off x="21608341" y="9983475"/>
            <a:ext cx="727043" cy="855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1" h="21329" extrusionOk="0">
                <a:moveTo>
                  <a:pt x="9479" y="69"/>
                </a:moveTo>
                <a:cubicBezTo>
                  <a:pt x="11124" y="274"/>
                  <a:pt x="12739" y="925"/>
                  <a:pt x="14086" y="2032"/>
                </a:cubicBezTo>
                <a:cubicBezTo>
                  <a:pt x="15976" y="3586"/>
                  <a:pt x="17010" y="5836"/>
                  <a:pt x="16935" y="8190"/>
                </a:cubicBezTo>
                <a:cubicBezTo>
                  <a:pt x="16907" y="10081"/>
                  <a:pt x="16182" y="11891"/>
                  <a:pt x="14858" y="13324"/>
                </a:cubicBezTo>
                <a:cubicBezTo>
                  <a:pt x="12857" y="15491"/>
                  <a:pt x="9835" y="16494"/>
                  <a:pt x="6856" y="15992"/>
                </a:cubicBezTo>
                <a:cubicBezTo>
                  <a:pt x="491" y="14715"/>
                  <a:pt x="-2156" y="7496"/>
                  <a:pt x="2011" y="2776"/>
                </a:cubicBezTo>
                <a:cubicBezTo>
                  <a:pt x="3901" y="635"/>
                  <a:pt x="6739" y="-271"/>
                  <a:pt x="9479" y="69"/>
                </a:cubicBezTo>
                <a:close/>
                <a:moveTo>
                  <a:pt x="16811" y="1700"/>
                </a:moveTo>
                <a:cubicBezTo>
                  <a:pt x="18616" y="3812"/>
                  <a:pt x="19444" y="6467"/>
                  <a:pt x="19139" y="9165"/>
                </a:cubicBezTo>
                <a:cubicBezTo>
                  <a:pt x="18834" y="11863"/>
                  <a:pt x="17427" y="14284"/>
                  <a:pt x="15191" y="15988"/>
                </a:cubicBezTo>
                <a:cubicBezTo>
                  <a:pt x="12662" y="17916"/>
                  <a:pt x="9407" y="18600"/>
                  <a:pt x="6359" y="18040"/>
                </a:cubicBezTo>
                <a:cubicBezTo>
                  <a:pt x="5749" y="17929"/>
                  <a:pt x="5143" y="17767"/>
                  <a:pt x="4558" y="17555"/>
                </a:cubicBezTo>
                <a:lnTo>
                  <a:pt x="4164" y="19468"/>
                </a:lnTo>
                <a:lnTo>
                  <a:pt x="7063" y="20000"/>
                </a:lnTo>
                <a:lnTo>
                  <a:pt x="6790" y="21329"/>
                </a:lnTo>
                <a:lnTo>
                  <a:pt x="227" y="20124"/>
                </a:lnTo>
                <a:lnTo>
                  <a:pt x="500" y="18796"/>
                </a:lnTo>
                <a:lnTo>
                  <a:pt x="2757" y="19210"/>
                </a:lnTo>
                <a:lnTo>
                  <a:pt x="3219" y="16965"/>
                </a:lnTo>
                <a:cubicBezTo>
                  <a:pt x="2951" y="16825"/>
                  <a:pt x="2688" y="16674"/>
                  <a:pt x="2431" y="16511"/>
                </a:cubicBezTo>
                <a:cubicBezTo>
                  <a:pt x="2174" y="16349"/>
                  <a:pt x="1928" y="16168"/>
                  <a:pt x="1684" y="15982"/>
                </a:cubicBezTo>
                <a:lnTo>
                  <a:pt x="2580" y="14934"/>
                </a:lnTo>
                <a:cubicBezTo>
                  <a:pt x="5970" y="17523"/>
                  <a:pt x="10902" y="17523"/>
                  <a:pt x="14300" y="14933"/>
                </a:cubicBezTo>
                <a:cubicBezTo>
                  <a:pt x="16239" y="13456"/>
                  <a:pt x="17444" y="11360"/>
                  <a:pt x="17708" y="9021"/>
                </a:cubicBezTo>
                <a:cubicBezTo>
                  <a:pt x="17973" y="6682"/>
                  <a:pt x="17267" y="4385"/>
                  <a:pt x="15703" y="2555"/>
                </a:cubicBezTo>
                <a:lnTo>
                  <a:pt x="16811" y="1700"/>
                </a:lnTo>
                <a:close/>
                <a:moveTo>
                  <a:pt x="9715" y="1064"/>
                </a:moveTo>
                <a:cubicBezTo>
                  <a:pt x="9278" y="996"/>
                  <a:pt x="8832" y="968"/>
                  <a:pt x="8387" y="974"/>
                </a:cubicBezTo>
                <a:cubicBezTo>
                  <a:pt x="8460" y="1222"/>
                  <a:pt x="8544" y="1461"/>
                  <a:pt x="8641" y="1699"/>
                </a:cubicBezTo>
                <a:cubicBezTo>
                  <a:pt x="8737" y="1936"/>
                  <a:pt x="8846" y="2172"/>
                  <a:pt x="8962" y="2399"/>
                </a:cubicBezTo>
                <a:cubicBezTo>
                  <a:pt x="9289" y="2208"/>
                  <a:pt x="9627" y="2028"/>
                  <a:pt x="9967" y="1859"/>
                </a:cubicBezTo>
                <a:cubicBezTo>
                  <a:pt x="10307" y="1689"/>
                  <a:pt x="10645" y="1529"/>
                  <a:pt x="10997" y="1382"/>
                </a:cubicBezTo>
                <a:cubicBezTo>
                  <a:pt x="10579" y="1244"/>
                  <a:pt x="10153" y="1132"/>
                  <a:pt x="9715" y="1064"/>
                </a:cubicBezTo>
                <a:close/>
                <a:moveTo>
                  <a:pt x="12202" y="1889"/>
                </a:moveTo>
                <a:cubicBezTo>
                  <a:pt x="11715" y="2060"/>
                  <a:pt x="11237" y="2254"/>
                  <a:pt x="10773" y="2470"/>
                </a:cubicBezTo>
                <a:cubicBezTo>
                  <a:pt x="10309" y="2687"/>
                  <a:pt x="9856" y="2925"/>
                  <a:pt x="9417" y="3184"/>
                </a:cubicBezTo>
                <a:cubicBezTo>
                  <a:pt x="9617" y="3488"/>
                  <a:pt x="9841" y="3788"/>
                  <a:pt x="10079" y="4067"/>
                </a:cubicBezTo>
                <a:cubicBezTo>
                  <a:pt x="10318" y="4345"/>
                  <a:pt x="10571" y="4610"/>
                  <a:pt x="10847" y="4861"/>
                </a:cubicBezTo>
                <a:lnTo>
                  <a:pt x="13083" y="2442"/>
                </a:lnTo>
                <a:cubicBezTo>
                  <a:pt x="12944" y="2342"/>
                  <a:pt x="12798" y="2240"/>
                  <a:pt x="12652" y="2149"/>
                </a:cubicBezTo>
                <a:cubicBezTo>
                  <a:pt x="12506" y="2059"/>
                  <a:pt x="12354" y="1969"/>
                  <a:pt x="12202" y="1889"/>
                </a:cubicBezTo>
                <a:close/>
                <a:moveTo>
                  <a:pt x="7362" y="1000"/>
                </a:moveTo>
                <a:cubicBezTo>
                  <a:pt x="6540" y="1111"/>
                  <a:pt x="5754" y="1343"/>
                  <a:pt x="5029" y="1689"/>
                </a:cubicBezTo>
                <a:cubicBezTo>
                  <a:pt x="4305" y="2035"/>
                  <a:pt x="3644" y="2485"/>
                  <a:pt x="3064" y="3041"/>
                </a:cubicBezTo>
                <a:lnTo>
                  <a:pt x="5529" y="5074"/>
                </a:lnTo>
                <a:cubicBezTo>
                  <a:pt x="5922" y="4671"/>
                  <a:pt x="6339" y="4283"/>
                  <a:pt x="6773" y="3923"/>
                </a:cubicBezTo>
                <a:cubicBezTo>
                  <a:pt x="7206" y="3564"/>
                  <a:pt x="7655" y="3227"/>
                  <a:pt x="8126" y="2912"/>
                </a:cubicBezTo>
                <a:cubicBezTo>
                  <a:pt x="7964" y="2608"/>
                  <a:pt x="7819" y="2296"/>
                  <a:pt x="7690" y="1976"/>
                </a:cubicBezTo>
                <a:cubicBezTo>
                  <a:pt x="7561" y="1655"/>
                  <a:pt x="7454" y="1336"/>
                  <a:pt x="7362" y="1000"/>
                </a:cubicBezTo>
                <a:close/>
                <a:moveTo>
                  <a:pt x="13806" y="3027"/>
                </a:moveTo>
                <a:lnTo>
                  <a:pt x="11570" y="5446"/>
                </a:lnTo>
                <a:cubicBezTo>
                  <a:pt x="11852" y="5649"/>
                  <a:pt x="12144" y="5840"/>
                  <a:pt x="12449" y="6011"/>
                </a:cubicBezTo>
                <a:cubicBezTo>
                  <a:pt x="12752" y="6182"/>
                  <a:pt x="13064" y="6332"/>
                  <a:pt x="13387" y="6469"/>
                </a:cubicBezTo>
                <a:cubicBezTo>
                  <a:pt x="13602" y="6013"/>
                  <a:pt x="13798" y="5550"/>
                  <a:pt x="13963" y="5077"/>
                </a:cubicBezTo>
                <a:cubicBezTo>
                  <a:pt x="14128" y="4603"/>
                  <a:pt x="14273" y="4122"/>
                  <a:pt x="14386" y="3633"/>
                </a:cubicBezTo>
                <a:cubicBezTo>
                  <a:pt x="14296" y="3528"/>
                  <a:pt x="14195" y="3418"/>
                  <a:pt x="14098" y="3318"/>
                </a:cubicBezTo>
                <a:cubicBezTo>
                  <a:pt x="14001" y="3218"/>
                  <a:pt x="13909" y="3123"/>
                  <a:pt x="13806" y="3027"/>
                </a:cubicBezTo>
                <a:close/>
                <a:moveTo>
                  <a:pt x="15097" y="4643"/>
                </a:moveTo>
                <a:cubicBezTo>
                  <a:pt x="14989" y="5011"/>
                  <a:pt x="14872" y="5369"/>
                  <a:pt x="14735" y="5729"/>
                </a:cubicBezTo>
                <a:cubicBezTo>
                  <a:pt x="14598" y="6089"/>
                  <a:pt x="14440" y="6449"/>
                  <a:pt x="14276" y="6798"/>
                </a:cubicBezTo>
                <a:cubicBezTo>
                  <a:pt x="14551" y="6884"/>
                  <a:pt x="14842" y="6953"/>
                  <a:pt x="15125" y="7013"/>
                </a:cubicBezTo>
                <a:cubicBezTo>
                  <a:pt x="15409" y="7074"/>
                  <a:pt x="15688" y="7122"/>
                  <a:pt x="15977" y="7158"/>
                </a:cubicBezTo>
                <a:cubicBezTo>
                  <a:pt x="15915" y="6710"/>
                  <a:pt x="15813" y="6274"/>
                  <a:pt x="15666" y="5853"/>
                </a:cubicBezTo>
                <a:cubicBezTo>
                  <a:pt x="15519" y="5432"/>
                  <a:pt x="15324" y="5029"/>
                  <a:pt x="15097" y="4643"/>
                </a:cubicBezTo>
                <a:close/>
                <a:moveTo>
                  <a:pt x="8606" y="3701"/>
                </a:moveTo>
                <a:cubicBezTo>
                  <a:pt x="8180" y="3989"/>
                  <a:pt x="7775" y="4303"/>
                  <a:pt x="7382" y="4630"/>
                </a:cubicBezTo>
                <a:cubicBezTo>
                  <a:pt x="6990" y="4957"/>
                  <a:pt x="6609" y="5294"/>
                  <a:pt x="6252" y="5658"/>
                </a:cubicBezTo>
                <a:lnTo>
                  <a:pt x="8448" y="7464"/>
                </a:lnTo>
                <a:lnTo>
                  <a:pt x="10216" y="5542"/>
                </a:lnTo>
                <a:cubicBezTo>
                  <a:pt x="9905" y="5266"/>
                  <a:pt x="9620" y="4976"/>
                  <a:pt x="9351" y="4670"/>
                </a:cubicBezTo>
                <a:cubicBezTo>
                  <a:pt x="9081" y="4363"/>
                  <a:pt x="8831" y="4036"/>
                  <a:pt x="8606" y="3701"/>
                </a:cubicBezTo>
                <a:close/>
                <a:moveTo>
                  <a:pt x="2433" y="3721"/>
                </a:moveTo>
                <a:cubicBezTo>
                  <a:pt x="1932" y="4341"/>
                  <a:pt x="1546" y="5031"/>
                  <a:pt x="1284" y="5757"/>
                </a:cubicBezTo>
                <a:cubicBezTo>
                  <a:pt x="1022" y="6483"/>
                  <a:pt x="879" y="7253"/>
                  <a:pt x="878" y="8036"/>
                </a:cubicBezTo>
                <a:cubicBezTo>
                  <a:pt x="1138" y="8064"/>
                  <a:pt x="1405" y="8097"/>
                  <a:pt x="1661" y="8144"/>
                </a:cubicBezTo>
                <a:cubicBezTo>
                  <a:pt x="2118" y="8228"/>
                  <a:pt x="2562" y="8343"/>
                  <a:pt x="3001" y="8485"/>
                </a:cubicBezTo>
                <a:cubicBezTo>
                  <a:pt x="3265" y="8000"/>
                  <a:pt x="3553" y="7531"/>
                  <a:pt x="3870" y="7076"/>
                </a:cubicBezTo>
                <a:cubicBezTo>
                  <a:pt x="4187" y="6619"/>
                  <a:pt x="4542" y="6181"/>
                  <a:pt x="4910" y="5757"/>
                </a:cubicBezTo>
                <a:lnTo>
                  <a:pt x="2433" y="3721"/>
                </a:lnTo>
                <a:close/>
                <a:moveTo>
                  <a:pt x="10939" y="6126"/>
                </a:moveTo>
                <a:lnTo>
                  <a:pt x="9169" y="8060"/>
                </a:lnTo>
                <a:lnTo>
                  <a:pt x="11249" y="9761"/>
                </a:lnTo>
                <a:cubicBezTo>
                  <a:pt x="11579" y="9378"/>
                  <a:pt x="11885" y="8986"/>
                  <a:pt x="12172" y="8576"/>
                </a:cubicBezTo>
                <a:cubicBezTo>
                  <a:pt x="12459" y="8166"/>
                  <a:pt x="12721" y="7741"/>
                  <a:pt x="12963" y="7306"/>
                </a:cubicBezTo>
                <a:cubicBezTo>
                  <a:pt x="12603" y="7149"/>
                  <a:pt x="12253" y="6964"/>
                  <a:pt x="11915" y="6769"/>
                </a:cubicBezTo>
                <a:cubicBezTo>
                  <a:pt x="11577" y="6573"/>
                  <a:pt x="11251" y="6358"/>
                  <a:pt x="10939" y="6126"/>
                </a:cubicBezTo>
                <a:close/>
                <a:moveTo>
                  <a:pt x="13849" y="7647"/>
                </a:moveTo>
                <a:cubicBezTo>
                  <a:pt x="13586" y="8127"/>
                  <a:pt x="13297" y="8593"/>
                  <a:pt x="12982" y="9045"/>
                </a:cubicBezTo>
                <a:cubicBezTo>
                  <a:pt x="12667" y="9497"/>
                  <a:pt x="12334" y="9936"/>
                  <a:pt x="11969" y="10357"/>
                </a:cubicBezTo>
                <a:lnTo>
                  <a:pt x="14436" y="12379"/>
                </a:lnTo>
                <a:cubicBezTo>
                  <a:pt x="14933" y="11764"/>
                  <a:pt x="15319" y="11085"/>
                  <a:pt x="15581" y="10366"/>
                </a:cubicBezTo>
                <a:cubicBezTo>
                  <a:pt x="15842" y="9647"/>
                  <a:pt x="15976" y="8886"/>
                  <a:pt x="15982" y="8110"/>
                </a:cubicBezTo>
                <a:cubicBezTo>
                  <a:pt x="15743" y="8082"/>
                  <a:pt x="15506" y="8058"/>
                  <a:pt x="15271" y="8015"/>
                </a:cubicBezTo>
                <a:cubicBezTo>
                  <a:pt x="15030" y="7970"/>
                  <a:pt x="14788" y="7908"/>
                  <a:pt x="14551" y="7847"/>
                </a:cubicBezTo>
                <a:cubicBezTo>
                  <a:pt x="14314" y="7786"/>
                  <a:pt x="14080" y="7724"/>
                  <a:pt x="13849" y="7647"/>
                </a:cubicBezTo>
                <a:close/>
                <a:moveTo>
                  <a:pt x="5621" y="6339"/>
                </a:moveTo>
                <a:cubicBezTo>
                  <a:pt x="5287" y="6724"/>
                  <a:pt x="4981" y="7134"/>
                  <a:pt x="4692" y="7547"/>
                </a:cubicBezTo>
                <a:cubicBezTo>
                  <a:pt x="4403" y="7961"/>
                  <a:pt x="4130" y="8387"/>
                  <a:pt x="3887" y="8826"/>
                </a:cubicBezTo>
                <a:cubicBezTo>
                  <a:pt x="4272" y="8990"/>
                  <a:pt x="4648" y="9168"/>
                  <a:pt x="5008" y="9376"/>
                </a:cubicBezTo>
                <a:cubicBezTo>
                  <a:pt x="5368" y="9585"/>
                  <a:pt x="5718" y="9817"/>
                  <a:pt x="6049" y="10067"/>
                </a:cubicBezTo>
                <a:lnTo>
                  <a:pt x="7817" y="8145"/>
                </a:lnTo>
                <a:lnTo>
                  <a:pt x="5621" y="6339"/>
                </a:lnTo>
                <a:close/>
                <a:moveTo>
                  <a:pt x="8538" y="8741"/>
                </a:moveTo>
                <a:lnTo>
                  <a:pt x="6770" y="10663"/>
                </a:lnTo>
                <a:cubicBezTo>
                  <a:pt x="7059" y="10924"/>
                  <a:pt x="7330" y="11201"/>
                  <a:pt x="7582" y="11489"/>
                </a:cubicBezTo>
                <a:cubicBezTo>
                  <a:pt x="7834" y="11777"/>
                  <a:pt x="8064" y="12076"/>
                  <a:pt x="8278" y="12390"/>
                </a:cubicBezTo>
                <a:cubicBezTo>
                  <a:pt x="8700" y="12103"/>
                  <a:pt x="9109" y="11798"/>
                  <a:pt x="9499" y="11473"/>
                </a:cubicBezTo>
                <a:cubicBezTo>
                  <a:pt x="9889" y="11147"/>
                  <a:pt x="10262" y="10804"/>
                  <a:pt x="10617" y="10442"/>
                </a:cubicBezTo>
                <a:lnTo>
                  <a:pt x="8538" y="8741"/>
                </a:lnTo>
                <a:close/>
                <a:moveTo>
                  <a:pt x="1798" y="9132"/>
                </a:moveTo>
                <a:cubicBezTo>
                  <a:pt x="1535" y="9075"/>
                  <a:pt x="1275" y="9033"/>
                  <a:pt x="1007" y="8999"/>
                </a:cubicBezTo>
                <a:cubicBezTo>
                  <a:pt x="1062" y="9423"/>
                  <a:pt x="1148" y="9837"/>
                  <a:pt x="1280" y="10238"/>
                </a:cubicBezTo>
                <a:cubicBezTo>
                  <a:pt x="1412" y="10638"/>
                  <a:pt x="1583" y="11018"/>
                  <a:pt x="1786" y="11388"/>
                </a:cubicBezTo>
                <a:cubicBezTo>
                  <a:pt x="1891" y="11037"/>
                  <a:pt x="2008" y="10691"/>
                  <a:pt x="2139" y="10348"/>
                </a:cubicBezTo>
                <a:cubicBezTo>
                  <a:pt x="2270" y="10005"/>
                  <a:pt x="2418" y="9667"/>
                  <a:pt x="2574" y="9334"/>
                </a:cubicBezTo>
                <a:cubicBezTo>
                  <a:pt x="2319" y="9257"/>
                  <a:pt x="2059" y="9189"/>
                  <a:pt x="1798" y="9132"/>
                </a:cubicBezTo>
                <a:close/>
                <a:moveTo>
                  <a:pt x="11338" y="11038"/>
                </a:moveTo>
                <a:cubicBezTo>
                  <a:pt x="10948" y="11437"/>
                  <a:pt x="10541" y="11810"/>
                  <a:pt x="10111" y="12167"/>
                </a:cubicBezTo>
                <a:cubicBezTo>
                  <a:pt x="9681" y="12525"/>
                  <a:pt x="9224" y="12866"/>
                  <a:pt x="8757" y="13179"/>
                </a:cubicBezTo>
                <a:cubicBezTo>
                  <a:pt x="8923" y="13483"/>
                  <a:pt x="9075" y="13796"/>
                  <a:pt x="9206" y="14117"/>
                </a:cubicBezTo>
                <a:cubicBezTo>
                  <a:pt x="9337" y="14439"/>
                  <a:pt x="9449" y="14769"/>
                  <a:pt x="9544" y="15106"/>
                </a:cubicBezTo>
                <a:cubicBezTo>
                  <a:pt x="10358" y="14993"/>
                  <a:pt x="11133" y="14757"/>
                  <a:pt x="11852" y="14413"/>
                </a:cubicBezTo>
                <a:cubicBezTo>
                  <a:pt x="12571" y="14068"/>
                  <a:pt x="13229" y="13610"/>
                  <a:pt x="13805" y="13059"/>
                </a:cubicBezTo>
                <a:lnTo>
                  <a:pt x="11338" y="11038"/>
                </a:lnTo>
                <a:close/>
                <a:moveTo>
                  <a:pt x="3466" y="9652"/>
                </a:moveTo>
                <a:cubicBezTo>
                  <a:pt x="3255" y="10099"/>
                  <a:pt x="3068" y="10559"/>
                  <a:pt x="2906" y="11023"/>
                </a:cubicBezTo>
                <a:cubicBezTo>
                  <a:pt x="2744" y="11488"/>
                  <a:pt x="2612" y="11967"/>
                  <a:pt x="2500" y="12447"/>
                </a:cubicBezTo>
                <a:cubicBezTo>
                  <a:pt x="2606" y="12576"/>
                  <a:pt x="2712" y="12693"/>
                  <a:pt x="2827" y="12816"/>
                </a:cubicBezTo>
                <a:cubicBezTo>
                  <a:pt x="2943" y="12939"/>
                  <a:pt x="3067" y="13064"/>
                  <a:pt x="3192" y="13180"/>
                </a:cubicBezTo>
                <a:lnTo>
                  <a:pt x="5416" y="10759"/>
                </a:lnTo>
                <a:cubicBezTo>
                  <a:pt x="5115" y="10538"/>
                  <a:pt x="4810" y="10332"/>
                  <a:pt x="4484" y="10148"/>
                </a:cubicBezTo>
                <a:cubicBezTo>
                  <a:pt x="4158" y="9964"/>
                  <a:pt x="3813" y="9796"/>
                  <a:pt x="3466" y="9652"/>
                </a:cubicBezTo>
                <a:close/>
                <a:moveTo>
                  <a:pt x="6136" y="11355"/>
                </a:moveTo>
                <a:lnTo>
                  <a:pt x="3901" y="13774"/>
                </a:lnTo>
                <a:cubicBezTo>
                  <a:pt x="4016" y="13856"/>
                  <a:pt x="4137" y="13929"/>
                  <a:pt x="4256" y="14005"/>
                </a:cubicBezTo>
                <a:cubicBezTo>
                  <a:pt x="4376" y="14081"/>
                  <a:pt x="4502" y="14158"/>
                  <a:pt x="4626" y="14228"/>
                </a:cubicBezTo>
                <a:cubicBezTo>
                  <a:pt x="5123" y="14054"/>
                  <a:pt x="5608" y="13859"/>
                  <a:pt x="6082" y="13639"/>
                </a:cubicBezTo>
                <a:cubicBezTo>
                  <a:pt x="6556" y="13419"/>
                  <a:pt x="7019" y="13171"/>
                  <a:pt x="7466" y="12906"/>
                </a:cubicBezTo>
                <a:cubicBezTo>
                  <a:pt x="7279" y="12625"/>
                  <a:pt x="7074" y="12352"/>
                  <a:pt x="6853" y="12093"/>
                </a:cubicBezTo>
                <a:cubicBezTo>
                  <a:pt x="6632" y="11833"/>
                  <a:pt x="6391" y="11591"/>
                  <a:pt x="6136" y="11355"/>
                </a:cubicBezTo>
                <a:close/>
                <a:moveTo>
                  <a:pt x="7934" y="13694"/>
                </a:moveTo>
                <a:cubicBezTo>
                  <a:pt x="7591" y="13896"/>
                  <a:pt x="7243" y="14084"/>
                  <a:pt x="6885" y="14262"/>
                </a:cubicBezTo>
                <a:cubicBezTo>
                  <a:pt x="6527" y="14440"/>
                  <a:pt x="6160" y="14609"/>
                  <a:pt x="5788" y="14762"/>
                </a:cubicBezTo>
                <a:cubicBezTo>
                  <a:pt x="6191" y="14908"/>
                  <a:pt x="6614" y="15020"/>
                  <a:pt x="7040" y="15099"/>
                </a:cubicBezTo>
                <a:cubicBezTo>
                  <a:pt x="7538" y="15190"/>
                  <a:pt x="8041" y="15236"/>
                  <a:pt x="8548" y="15233"/>
                </a:cubicBezTo>
                <a:cubicBezTo>
                  <a:pt x="8471" y="14966"/>
                  <a:pt x="8384" y="14704"/>
                  <a:pt x="8282" y="14447"/>
                </a:cubicBezTo>
                <a:cubicBezTo>
                  <a:pt x="8181" y="14190"/>
                  <a:pt x="8061" y="13938"/>
                  <a:pt x="7934" y="13694"/>
                </a:cubicBezTo>
                <a:close/>
              </a:path>
            </a:pathLst>
          </a:custGeom>
          <a:solidFill>
            <a:srgbClr val="3197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291" name="Shape"/>
          <p:cNvSpPr/>
          <p:nvPr/>
        </p:nvSpPr>
        <p:spPr>
          <a:xfrm>
            <a:off x="20696042" y="8783666"/>
            <a:ext cx="346203" cy="400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307" y="15970"/>
                </a:lnTo>
                <a:lnTo>
                  <a:pt x="6112" y="19464"/>
                </a:lnTo>
                <a:cubicBezTo>
                  <a:pt x="6112" y="19464"/>
                  <a:pt x="0" y="21600"/>
                  <a:pt x="0" y="21600"/>
                </a:cubicBezTo>
                <a:close/>
                <a:moveTo>
                  <a:pt x="6773" y="18782"/>
                </a:moveTo>
                <a:lnTo>
                  <a:pt x="1968" y="15288"/>
                </a:lnTo>
                <a:lnTo>
                  <a:pt x="13737" y="3150"/>
                </a:lnTo>
                <a:lnTo>
                  <a:pt x="18545" y="6642"/>
                </a:lnTo>
                <a:cubicBezTo>
                  <a:pt x="18545" y="6642"/>
                  <a:pt x="6773" y="18782"/>
                  <a:pt x="6773" y="18782"/>
                </a:cubicBezTo>
                <a:close/>
                <a:moveTo>
                  <a:pt x="19218" y="5946"/>
                </a:moveTo>
                <a:lnTo>
                  <a:pt x="14411" y="2455"/>
                </a:lnTo>
                <a:lnTo>
                  <a:pt x="16792" y="0"/>
                </a:lnTo>
                <a:lnTo>
                  <a:pt x="21600" y="3492"/>
                </a:lnTo>
                <a:cubicBezTo>
                  <a:pt x="21600" y="3492"/>
                  <a:pt x="19218" y="5946"/>
                  <a:pt x="19218" y="5946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292" name="Shape"/>
          <p:cNvSpPr/>
          <p:nvPr/>
        </p:nvSpPr>
        <p:spPr>
          <a:xfrm>
            <a:off x="21654375" y="9297925"/>
            <a:ext cx="372271" cy="519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6" h="21363" extrusionOk="0">
                <a:moveTo>
                  <a:pt x="10609" y="43"/>
                </a:moveTo>
                <a:cubicBezTo>
                  <a:pt x="8165" y="-162"/>
                  <a:pt x="5621" y="372"/>
                  <a:pt x="3560" y="1702"/>
                </a:cubicBezTo>
                <a:cubicBezTo>
                  <a:pt x="-561" y="4362"/>
                  <a:pt x="-1197" y="9181"/>
                  <a:pt x="2140" y="12465"/>
                </a:cubicBezTo>
                <a:cubicBezTo>
                  <a:pt x="4853" y="15135"/>
                  <a:pt x="9359" y="15971"/>
                  <a:pt x="13163" y="14762"/>
                </a:cubicBezTo>
                <a:cubicBezTo>
                  <a:pt x="13165" y="14832"/>
                  <a:pt x="13187" y="14904"/>
                  <a:pt x="13225" y="14972"/>
                </a:cubicBezTo>
                <a:lnTo>
                  <a:pt x="16612" y="21039"/>
                </a:lnTo>
                <a:cubicBezTo>
                  <a:pt x="16765" y="21313"/>
                  <a:pt x="17169" y="21438"/>
                  <a:pt x="17513" y="21316"/>
                </a:cubicBezTo>
                <a:lnTo>
                  <a:pt x="17878" y="21186"/>
                </a:lnTo>
                <a:cubicBezTo>
                  <a:pt x="18222" y="21064"/>
                  <a:pt x="18373" y="20741"/>
                  <a:pt x="18220" y="20467"/>
                </a:cubicBezTo>
                <a:lnTo>
                  <a:pt x="14832" y="14405"/>
                </a:lnTo>
                <a:cubicBezTo>
                  <a:pt x="14778" y="14307"/>
                  <a:pt x="14685" y="14238"/>
                  <a:pt x="14581" y="14183"/>
                </a:cubicBezTo>
                <a:cubicBezTo>
                  <a:pt x="14946" y="14006"/>
                  <a:pt x="15305" y="13816"/>
                  <a:pt x="15646" y="13596"/>
                </a:cubicBezTo>
                <a:cubicBezTo>
                  <a:pt x="19767" y="10937"/>
                  <a:pt x="20403" y="6118"/>
                  <a:pt x="17066" y="2833"/>
                </a:cubicBezTo>
                <a:cubicBezTo>
                  <a:pt x="15397" y="1191"/>
                  <a:pt x="13053" y="247"/>
                  <a:pt x="10609" y="43"/>
                </a:cubicBezTo>
                <a:close/>
                <a:moveTo>
                  <a:pt x="10451" y="1237"/>
                </a:moveTo>
                <a:cubicBezTo>
                  <a:pt x="12511" y="1410"/>
                  <a:pt x="14487" y="2210"/>
                  <a:pt x="15893" y="3594"/>
                </a:cubicBezTo>
                <a:cubicBezTo>
                  <a:pt x="18705" y="6361"/>
                  <a:pt x="18170" y="10422"/>
                  <a:pt x="14697" y="12663"/>
                </a:cubicBezTo>
                <a:cubicBezTo>
                  <a:pt x="11225" y="14903"/>
                  <a:pt x="6130" y="14477"/>
                  <a:pt x="3318" y="11709"/>
                </a:cubicBezTo>
                <a:cubicBezTo>
                  <a:pt x="506" y="8942"/>
                  <a:pt x="1041" y="4882"/>
                  <a:pt x="4514" y="2641"/>
                </a:cubicBezTo>
                <a:cubicBezTo>
                  <a:pt x="6250" y="1520"/>
                  <a:pt x="8392" y="1065"/>
                  <a:pt x="10451" y="1237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293" name="Shape"/>
          <p:cNvSpPr/>
          <p:nvPr/>
        </p:nvSpPr>
        <p:spPr>
          <a:xfrm>
            <a:off x="19710894" y="8458734"/>
            <a:ext cx="396527" cy="4389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78" h="21600" extrusionOk="0">
                <a:moveTo>
                  <a:pt x="10339" y="0"/>
                </a:moveTo>
                <a:cubicBezTo>
                  <a:pt x="8560" y="0"/>
                  <a:pt x="6992" y="1375"/>
                  <a:pt x="5917" y="3576"/>
                </a:cubicBezTo>
                <a:cubicBezTo>
                  <a:pt x="5568" y="3546"/>
                  <a:pt x="5234" y="3529"/>
                  <a:pt x="4903" y="3529"/>
                </a:cubicBezTo>
                <a:cubicBezTo>
                  <a:pt x="2761" y="3529"/>
                  <a:pt x="1171" y="4188"/>
                  <a:pt x="431" y="5396"/>
                </a:cubicBezTo>
                <a:cubicBezTo>
                  <a:pt x="-452" y="6840"/>
                  <a:pt x="119" y="8796"/>
                  <a:pt x="1578" y="10761"/>
                </a:cubicBezTo>
                <a:cubicBezTo>
                  <a:pt x="84" y="12747"/>
                  <a:pt x="-461" y="14730"/>
                  <a:pt x="431" y="16188"/>
                </a:cubicBezTo>
                <a:cubicBezTo>
                  <a:pt x="1171" y="17397"/>
                  <a:pt x="2760" y="18055"/>
                  <a:pt x="4903" y="18055"/>
                </a:cubicBezTo>
                <a:cubicBezTo>
                  <a:pt x="5246" y="18055"/>
                  <a:pt x="5621" y="18010"/>
                  <a:pt x="5983" y="17976"/>
                </a:cubicBezTo>
                <a:cubicBezTo>
                  <a:pt x="7057" y="20156"/>
                  <a:pt x="8570" y="21600"/>
                  <a:pt x="10339" y="21600"/>
                </a:cubicBezTo>
                <a:cubicBezTo>
                  <a:pt x="12118" y="21600"/>
                  <a:pt x="13685" y="20224"/>
                  <a:pt x="14761" y="18024"/>
                </a:cubicBezTo>
                <a:cubicBezTo>
                  <a:pt x="15110" y="18054"/>
                  <a:pt x="15460" y="18071"/>
                  <a:pt x="15791" y="18071"/>
                </a:cubicBezTo>
                <a:cubicBezTo>
                  <a:pt x="17934" y="18071"/>
                  <a:pt x="19507" y="17412"/>
                  <a:pt x="20246" y="16204"/>
                </a:cubicBezTo>
                <a:cubicBezTo>
                  <a:pt x="21134" y="14753"/>
                  <a:pt x="20576" y="12782"/>
                  <a:pt x="19099" y="10808"/>
                </a:cubicBezTo>
                <a:cubicBezTo>
                  <a:pt x="20594" y="8822"/>
                  <a:pt x="21139" y="6839"/>
                  <a:pt x="20246" y="5380"/>
                </a:cubicBezTo>
                <a:cubicBezTo>
                  <a:pt x="19508" y="4173"/>
                  <a:pt x="17934" y="3514"/>
                  <a:pt x="15791" y="3514"/>
                </a:cubicBezTo>
                <a:cubicBezTo>
                  <a:pt x="15438" y="3514"/>
                  <a:pt x="15052" y="3573"/>
                  <a:pt x="14677" y="3608"/>
                </a:cubicBezTo>
                <a:cubicBezTo>
                  <a:pt x="13604" y="1440"/>
                  <a:pt x="12102" y="0"/>
                  <a:pt x="10339" y="0"/>
                </a:cubicBezTo>
                <a:close/>
                <a:moveTo>
                  <a:pt x="10339" y="1004"/>
                </a:moveTo>
                <a:cubicBezTo>
                  <a:pt x="11591" y="1004"/>
                  <a:pt x="12710" y="2093"/>
                  <a:pt x="13580" y="3733"/>
                </a:cubicBezTo>
                <a:cubicBezTo>
                  <a:pt x="12541" y="3915"/>
                  <a:pt x="11452" y="4238"/>
                  <a:pt x="10355" y="4643"/>
                </a:cubicBezTo>
                <a:cubicBezTo>
                  <a:pt x="9226" y="4226"/>
                  <a:pt x="8099" y="3899"/>
                  <a:pt x="7031" y="3718"/>
                </a:cubicBezTo>
                <a:cubicBezTo>
                  <a:pt x="7905" y="2046"/>
                  <a:pt x="9073" y="1004"/>
                  <a:pt x="10339" y="1004"/>
                </a:cubicBezTo>
                <a:close/>
                <a:moveTo>
                  <a:pt x="15791" y="4518"/>
                </a:moveTo>
                <a:cubicBezTo>
                  <a:pt x="17538" y="4518"/>
                  <a:pt x="18791" y="4998"/>
                  <a:pt x="19332" y="5882"/>
                </a:cubicBezTo>
                <a:cubicBezTo>
                  <a:pt x="19959" y="6907"/>
                  <a:pt x="19540" y="8380"/>
                  <a:pt x="18468" y="9914"/>
                </a:cubicBezTo>
                <a:cubicBezTo>
                  <a:pt x="17787" y="9159"/>
                  <a:pt x="16951" y="8410"/>
                  <a:pt x="16007" y="7702"/>
                </a:cubicBezTo>
                <a:cubicBezTo>
                  <a:pt x="15826" y="6556"/>
                  <a:pt x="15554" y="5511"/>
                  <a:pt x="15193" y="4565"/>
                </a:cubicBezTo>
                <a:cubicBezTo>
                  <a:pt x="15389" y="4554"/>
                  <a:pt x="15602" y="4518"/>
                  <a:pt x="15791" y="4518"/>
                </a:cubicBezTo>
                <a:close/>
                <a:moveTo>
                  <a:pt x="4903" y="4533"/>
                </a:moveTo>
                <a:cubicBezTo>
                  <a:pt x="5095" y="4533"/>
                  <a:pt x="5302" y="4538"/>
                  <a:pt x="5501" y="4549"/>
                </a:cubicBezTo>
                <a:cubicBezTo>
                  <a:pt x="5130" y="5520"/>
                  <a:pt x="4852" y="6633"/>
                  <a:pt x="4670" y="7812"/>
                </a:cubicBezTo>
                <a:cubicBezTo>
                  <a:pt x="3730" y="8526"/>
                  <a:pt x="2966" y="9248"/>
                  <a:pt x="2293" y="10008"/>
                </a:cubicBezTo>
                <a:cubicBezTo>
                  <a:pt x="1175" y="8445"/>
                  <a:pt x="708" y="6940"/>
                  <a:pt x="1346" y="5898"/>
                </a:cubicBezTo>
                <a:cubicBezTo>
                  <a:pt x="1887" y="5014"/>
                  <a:pt x="3156" y="4533"/>
                  <a:pt x="4903" y="4533"/>
                </a:cubicBezTo>
                <a:close/>
                <a:moveTo>
                  <a:pt x="14062" y="4659"/>
                </a:moveTo>
                <a:cubicBezTo>
                  <a:pt x="14333" y="5325"/>
                  <a:pt x="14582" y="6051"/>
                  <a:pt x="14761" y="6839"/>
                </a:cubicBezTo>
                <a:cubicBezTo>
                  <a:pt x="14294" y="6539"/>
                  <a:pt x="13808" y="6239"/>
                  <a:pt x="13298" y="5961"/>
                </a:cubicBezTo>
                <a:cubicBezTo>
                  <a:pt x="12768" y="5672"/>
                  <a:pt x="12225" y="5480"/>
                  <a:pt x="11685" y="5239"/>
                </a:cubicBezTo>
                <a:cubicBezTo>
                  <a:pt x="12500" y="4985"/>
                  <a:pt x="13298" y="4775"/>
                  <a:pt x="14062" y="4659"/>
                </a:cubicBezTo>
                <a:close/>
                <a:moveTo>
                  <a:pt x="6599" y="4675"/>
                </a:moveTo>
                <a:cubicBezTo>
                  <a:pt x="7326" y="4784"/>
                  <a:pt x="8103" y="5021"/>
                  <a:pt x="8876" y="5255"/>
                </a:cubicBezTo>
                <a:cubicBezTo>
                  <a:pt x="8379" y="5481"/>
                  <a:pt x="7868" y="5695"/>
                  <a:pt x="7380" y="5961"/>
                </a:cubicBezTo>
                <a:cubicBezTo>
                  <a:pt x="6837" y="6256"/>
                  <a:pt x="6443" y="6613"/>
                  <a:pt x="5950" y="6933"/>
                </a:cubicBezTo>
                <a:cubicBezTo>
                  <a:pt x="6128" y="6137"/>
                  <a:pt x="6326" y="5348"/>
                  <a:pt x="6599" y="4675"/>
                </a:cubicBezTo>
                <a:close/>
                <a:moveTo>
                  <a:pt x="10405" y="5788"/>
                </a:moveTo>
                <a:cubicBezTo>
                  <a:pt x="11196" y="6102"/>
                  <a:pt x="11987" y="6415"/>
                  <a:pt x="12766" y="6839"/>
                </a:cubicBezTo>
                <a:cubicBezTo>
                  <a:pt x="13571" y="7278"/>
                  <a:pt x="14317" y="7751"/>
                  <a:pt x="15010" y="8251"/>
                </a:cubicBezTo>
                <a:cubicBezTo>
                  <a:pt x="15123" y="9067"/>
                  <a:pt x="15193" y="9915"/>
                  <a:pt x="15193" y="10792"/>
                </a:cubicBezTo>
                <a:cubicBezTo>
                  <a:pt x="15193" y="11657"/>
                  <a:pt x="15070" y="12466"/>
                  <a:pt x="14960" y="13271"/>
                </a:cubicBezTo>
                <a:cubicBezTo>
                  <a:pt x="14260" y="13779"/>
                  <a:pt x="13583" y="14300"/>
                  <a:pt x="12766" y="14745"/>
                </a:cubicBezTo>
                <a:cubicBezTo>
                  <a:pt x="11937" y="15197"/>
                  <a:pt x="11096" y="15469"/>
                  <a:pt x="10256" y="15796"/>
                </a:cubicBezTo>
                <a:cubicBezTo>
                  <a:pt x="9475" y="15485"/>
                  <a:pt x="8681" y="15180"/>
                  <a:pt x="7912" y="14761"/>
                </a:cubicBezTo>
                <a:cubicBezTo>
                  <a:pt x="7107" y="14323"/>
                  <a:pt x="6360" y="13849"/>
                  <a:pt x="5668" y="13349"/>
                </a:cubicBezTo>
                <a:cubicBezTo>
                  <a:pt x="5554" y="12533"/>
                  <a:pt x="5501" y="11669"/>
                  <a:pt x="5501" y="10792"/>
                </a:cubicBezTo>
                <a:cubicBezTo>
                  <a:pt x="5501" y="9918"/>
                  <a:pt x="5605" y="9111"/>
                  <a:pt x="5718" y="8298"/>
                </a:cubicBezTo>
                <a:cubicBezTo>
                  <a:pt x="6420" y="7788"/>
                  <a:pt x="7092" y="7270"/>
                  <a:pt x="7912" y="6824"/>
                </a:cubicBezTo>
                <a:cubicBezTo>
                  <a:pt x="8731" y="6377"/>
                  <a:pt x="9574" y="6113"/>
                  <a:pt x="10405" y="5788"/>
                </a:cubicBezTo>
                <a:close/>
                <a:moveTo>
                  <a:pt x="10339" y="7984"/>
                </a:moveTo>
                <a:cubicBezTo>
                  <a:pt x="8690" y="7984"/>
                  <a:pt x="7363" y="9237"/>
                  <a:pt x="7363" y="10792"/>
                </a:cubicBezTo>
                <a:cubicBezTo>
                  <a:pt x="7363" y="12348"/>
                  <a:pt x="8690" y="13616"/>
                  <a:pt x="10339" y="13616"/>
                </a:cubicBezTo>
                <a:cubicBezTo>
                  <a:pt x="11987" y="13616"/>
                  <a:pt x="13331" y="12348"/>
                  <a:pt x="13331" y="10792"/>
                </a:cubicBezTo>
                <a:cubicBezTo>
                  <a:pt x="13331" y="9237"/>
                  <a:pt x="11987" y="7984"/>
                  <a:pt x="10339" y="7984"/>
                </a:cubicBezTo>
                <a:close/>
                <a:moveTo>
                  <a:pt x="4571" y="9098"/>
                </a:moveTo>
                <a:cubicBezTo>
                  <a:pt x="4522" y="9664"/>
                  <a:pt x="4438" y="10197"/>
                  <a:pt x="4438" y="10792"/>
                </a:cubicBezTo>
                <a:cubicBezTo>
                  <a:pt x="4438" y="11349"/>
                  <a:pt x="4462" y="11892"/>
                  <a:pt x="4504" y="12424"/>
                </a:cubicBezTo>
                <a:cubicBezTo>
                  <a:pt x="3891" y="11902"/>
                  <a:pt x="3374" y="11375"/>
                  <a:pt x="2908" y="10839"/>
                </a:cubicBezTo>
                <a:cubicBezTo>
                  <a:pt x="3403" y="10260"/>
                  <a:pt x="3903" y="9661"/>
                  <a:pt x="4571" y="9098"/>
                </a:cubicBezTo>
                <a:close/>
                <a:moveTo>
                  <a:pt x="16190" y="9176"/>
                </a:moveTo>
                <a:cubicBezTo>
                  <a:pt x="16796" y="9693"/>
                  <a:pt x="17307" y="10215"/>
                  <a:pt x="17769" y="10745"/>
                </a:cubicBezTo>
                <a:cubicBezTo>
                  <a:pt x="17273" y="11325"/>
                  <a:pt x="16776" y="11907"/>
                  <a:pt x="16107" y="12471"/>
                </a:cubicBezTo>
                <a:cubicBezTo>
                  <a:pt x="16155" y="11912"/>
                  <a:pt x="16257" y="11379"/>
                  <a:pt x="16257" y="10792"/>
                </a:cubicBezTo>
                <a:cubicBezTo>
                  <a:pt x="16257" y="10236"/>
                  <a:pt x="16233" y="9708"/>
                  <a:pt x="16190" y="9176"/>
                </a:cubicBezTo>
                <a:close/>
                <a:moveTo>
                  <a:pt x="18384" y="11576"/>
                </a:moveTo>
                <a:cubicBezTo>
                  <a:pt x="19512" y="13146"/>
                  <a:pt x="19972" y="14656"/>
                  <a:pt x="19332" y="15702"/>
                </a:cubicBezTo>
                <a:cubicBezTo>
                  <a:pt x="18791" y="16586"/>
                  <a:pt x="17537" y="17067"/>
                  <a:pt x="15791" y="17067"/>
                </a:cubicBezTo>
                <a:cubicBezTo>
                  <a:pt x="15599" y="17067"/>
                  <a:pt x="15392" y="17047"/>
                  <a:pt x="15193" y="17035"/>
                </a:cubicBezTo>
                <a:cubicBezTo>
                  <a:pt x="15564" y="16065"/>
                  <a:pt x="15826" y="14967"/>
                  <a:pt x="16007" y="13788"/>
                </a:cubicBezTo>
                <a:cubicBezTo>
                  <a:pt x="16951" y="13073"/>
                  <a:pt x="17710" y="12337"/>
                  <a:pt x="18384" y="11576"/>
                </a:cubicBezTo>
                <a:close/>
                <a:moveTo>
                  <a:pt x="2210" y="11655"/>
                </a:moveTo>
                <a:cubicBezTo>
                  <a:pt x="2896" y="12420"/>
                  <a:pt x="3714" y="13165"/>
                  <a:pt x="4670" y="13882"/>
                </a:cubicBezTo>
                <a:cubicBezTo>
                  <a:pt x="4849" y="15014"/>
                  <a:pt x="5113" y="16067"/>
                  <a:pt x="5468" y="17004"/>
                </a:cubicBezTo>
                <a:cubicBezTo>
                  <a:pt x="5283" y="17014"/>
                  <a:pt x="5081" y="17051"/>
                  <a:pt x="4903" y="17051"/>
                </a:cubicBezTo>
                <a:cubicBezTo>
                  <a:pt x="3156" y="17051"/>
                  <a:pt x="1887" y="16571"/>
                  <a:pt x="1346" y="15686"/>
                </a:cubicBezTo>
                <a:cubicBezTo>
                  <a:pt x="717" y="14659"/>
                  <a:pt x="1131" y="13193"/>
                  <a:pt x="2210" y="11655"/>
                </a:cubicBezTo>
                <a:close/>
                <a:moveTo>
                  <a:pt x="14744" y="14651"/>
                </a:moveTo>
                <a:cubicBezTo>
                  <a:pt x="14565" y="15455"/>
                  <a:pt x="14370" y="16247"/>
                  <a:pt x="14096" y="16925"/>
                </a:cubicBezTo>
                <a:cubicBezTo>
                  <a:pt x="13364" y="16816"/>
                  <a:pt x="12580" y="16581"/>
                  <a:pt x="11802" y="16345"/>
                </a:cubicBezTo>
                <a:cubicBezTo>
                  <a:pt x="12304" y="16117"/>
                  <a:pt x="12804" y="15892"/>
                  <a:pt x="13298" y="15624"/>
                </a:cubicBezTo>
                <a:cubicBezTo>
                  <a:pt x="13843" y="15326"/>
                  <a:pt x="14249" y="14973"/>
                  <a:pt x="14744" y="14651"/>
                </a:cubicBezTo>
                <a:close/>
                <a:moveTo>
                  <a:pt x="5934" y="14761"/>
                </a:moveTo>
                <a:cubicBezTo>
                  <a:pt x="6400" y="15061"/>
                  <a:pt x="6869" y="15346"/>
                  <a:pt x="7380" y="15624"/>
                </a:cubicBezTo>
                <a:cubicBezTo>
                  <a:pt x="7902" y="15908"/>
                  <a:pt x="8444" y="16107"/>
                  <a:pt x="8976" y="16345"/>
                </a:cubicBezTo>
                <a:cubicBezTo>
                  <a:pt x="8160" y="16598"/>
                  <a:pt x="7364" y="16795"/>
                  <a:pt x="6599" y="16910"/>
                </a:cubicBezTo>
                <a:cubicBezTo>
                  <a:pt x="6331" y="16249"/>
                  <a:pt x="6110" y="15542"/>
                  <a:pt x="5934" y="14761"/>
                </a:cubicBezTo>
                <a:close/>
                <a:moveTo>
                  <a:pt x="10322" y="16941"/>
                </a:moveTo>
                <a:cubicBezTo>
                  <a:pt x="11458" y="17362"/>
                  <a:pt x="12573" y="17700"/>
                  <a:pt x="13647" y="17882"/>
                </a:cubicBezTo>
                <a:cubicBezTo>
                  <a:pt x="12773" y="19553"/>
                  <a:pt x="11605" y="20596"/>
                  <a:pt x="10339" y="20596"/>
                </a:cubicBezTo>
                <a:cubicBezTo>
                  <a:pt x="9084" y="20596"/>
                  <a:pt x="7951" y="19498"/>
                  <a:pt x="7081" y="17851"/>
                </a:cubicBezTo>
                <a:cubicBezTo>
                  <a:pt x="8127" y="17671"/>
                  <a:pt x="9217" y="17349"/>
                  <a:pt x="10322" y="16941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294" name="Shape"/>
          <p:cNvSpPr/>
          <p:nvPr/>
        </p:nvSpPr>
        <p:spPr>
          <a:xfrm>
            <a:off x="19526346" y="9385140"/>
            <a:ext cx="553137" cy="46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666" y="8645"/>
                </a:moveTo>
                <a:cubicBezTo>
                  <a:pt x="12912" y="8819"/>
                  <a:pt x="12183" y="8233"/>
                  <a:pt x="12037" y="7337"/>
                </a:cubicBezTo>
                <a:cubicBezTo>
                  <a:pt x="11891" y="6440"/>
                  <a:pt x="12382" y="5571"/>
                  <a:pt x="13136" y="5397"/>
                </a:cubicBezTo>
                <a:cubicBezTo>
                  <a:pt x="13888" y="5223"/>
                  <a:pt x="14617" y="5809"/>
                  <a:pt x="14763" y="6705"/>
                </a:cubicBezTo>
                <a:cubicBezTo>
                  <a:pt x="14909" y="7602"/>
                  <a:pt x="14418" y="8471"/>
                  <a:pt x="13666" y="8645"/>
                </a:cubicBezTo>
                <a:close/>
                <a:moveTo>
                  <a:pt x="9893" y="16176"/>
                </a:moveTo>
                <a:lnTo>
                  <a:pt x="7167" y="16807"/>
                </a:lnTo>
                <a:lnTo>
                  <a:pt x="6637" y="13559"/>
                </a:lnTo>
                <a:lnTo>
                  <a:pt x="9363" y="12928"/>
                </a:lnTo>
                <a:cubicBezTo>
                  <a:pt x="9363" y="12928"/>
                  <a:pt x="9893" y="16176"/>
                  <a:pt x="9893" y="16176"/>
                </a:cubicBezTo>
                <a:close/>
                <a:moveTo>
                  <a:pt x="5604" y="17169"/>
                </a:moveTo>
                <a:lnTo>
                  <a:pt x="2878" y="17800"/>
                </a:lnTo>
                <a:lnTo>
                  <a:pt x="2348" y="14552"/>
                </a:lnTo>
                <a:lnTo>
                  <a:pt x="5074" y="13921"/>
                </a:lnTo>
                <a:cubicBezTo>
                  <a:pt x="5074" y="13921"/>
                  <a:pt x="5604" y="17169"/>
                  <a:pt x="5604" y="17169"/>
                </a:cubicBezTo>
                <a:close/>
                <a:moveTo>
                  <a:pt x="12498" y="1491"/>
                </a:moveTo>
                <a:lnTo>
                  <a:pt x="7003" y="11626"/>
                </a:lnTo>
                <a:lnTo>
                  <a:pt x="694" y="13086"/>
                </a:lnTo>
                <a:lnTo>
                  <a:pt x="2084" y="21600"/>
                </a:lnTo>
                <a:lnTo>
                  <a:pt x="13469" y="18964"/>
                </a:lnTo>
                <a:lnTo>
                  <a:pt x="12369" y="12224"/>
                </a:lnTo>
                <a:lnTo>
                  <a:pt x="15993" y="11385"/>
                </a:lnTo>
                <a:lnTo>
                  <a:pt x="17093" y="18125"/>
                </a:lnTo>
                <a:lnTo>
                  <a:pt x="21600" y="17082"/>
                </a:lnTo>
                <a:lnTo>
                  <a:pt x="20219" y="8622"/>
                </a:lnTo>
                <a:lnTo>
                  <a:pt x="20832" y="8481"/>
                </a:lnTo>
                <a:cubicBezTo>
                  <a:pt x="20832" y="8481"/>
                  <a:pt x="12498" y="1491"/>
                  <a:pt x="12498" y="1491"/>
                </a:cubicBezTo>
                <a:close/>
                <a:moveTo>
                  <a:pt x="20572" y="6974"/>
                </a:moveTo>
                <a:lnTo>
                  <a:pt x="20663" y="7533"/>
                </a:lnTo>
                <a:lnTo>
                  <a:pt x="12346" y="559"/>
                </a:lnTo>
                <a:lnTo>
                  <a:pt x="6626" y="11107"/>
                </a:lnTo>
                <a:lnTo>
                  <a:pt x="0" y="12641"/>
                </a:lnTo>
                <a:lnTo>
                  <a:pt x="3130" y="6656"/>
                </a:lnTo>
                <a:lnTo>
                  <a:pt x="9437" y="5195"/>
                </a:lnTo>
                <a:lnTo>
                  <a:pt x="12254" y="0"/>
                </a:lnTo>
                <a:cubicBezTo>
                  <a:pt x="12254" y="0"/>
                  <a:pt x="20572" y="6974"/>
                  <a:pt x="20572" y="6974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295" name="Shape"/>
          <p:cNvSpPr/>
          <p:nvPr/>
        </p:nvSpPr>
        <p:spPr>
          <a:xfrm>
            <a:off x="20383859" y="7703434"/>
            <a:ext cx="640920" cy="585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09" h="20716" extrusionOk="0">
                <a:moveTo>
                  <a:pt x="19071" y="18146"/>
                </a:moveTo>
                <a:cubicBezTo>
                  <a:pt x="20183" y="16314"/>
                  <a:pt x="19749" y="13820"/>
                  <a:pt x="18102" y="12586"/>
                </a:cubicBezTo>
                <a:cubicBezTo>
                  <a:pt x="17662" y="12256"/>
                  <a:pt x="17178" y="12053"/>
                  <a:pt x="16685" y="11962"/>
                </a:cubicBezTo>
                <a:lnTo>
                  <a:pt x="16672" y="15889"/>
                </a:lnTo>
                <a:cubicBezTo>
                  <a:pt x="16671" y="16166"/>
                  <a:pt x="16469" y="16390"/>
                  <a:pt x="16220" y="16389"/>
                </a:cubicBezTo>
                <a:cubicBezTo>
                  <a:pt x="15971" y="16388"/>
                  <a:pt x="15770" y="16164"/>
                  <a:pt x="15771" y="15887"/>
                </a:cubicBezTo>
                <a:lnTo>
                  <a:pt x="15784" y="11921"/>
                </a:lnTo>
                <a:cubicBezTo>
                  <a:pt x="14735" y="12022"/>
                  <a:pt x="13732" y="12627"/>
                  <a:pt x="13098" y="13672"/>
                </a:cubicBezTo>
                <a:cubicBezTo>
                  <a:pt x="11985" y="15504"/>
                  <a:pt x="12420" y="17998"/>
                  <a:pt x="14067" y="19232"/>
                </a:cubicBezTo>
                <a:cubicBezTo>
                  <a:pt x="15713" y="20465"/>
                  <a:pt x="17958" y="19979"/>
                  <a:pt x="19071" y="18146"/>
                </a:cubicBezTo>
                <a:close/>
                <a:moveTo>
                  <a:pt x="16740" y="7857"/>
                </a:moveTo>
                <a:lnTo>
                  <a:pt x="15291" y="6772"/>
                </a:lnTo>
                <a:cubicBezTo>
                  <a:pt x="15127" y="6649"/>
                  <a:pt x="15015" y="6369"/>
                  <a:pt x="15043" y="6151"/>
                </a:cubicBezTo>
                <a:lnTo>
                  <a:pt x="15275" y="4322"/>
                </a:lnTo>
                <a:lnTo>
                  <a:pt x="11975" y="5321"/>
                </a:lnTo>
                <a:cubicBezTo>
                  <a:pt x="11975" y="5321"/>
                  <a:pt x="12203" y="5706"/>
                  <a:pt x="12483" y="6179"/>
                </a:cubicBezTo>
                <a:lnTo>
                  <a:pt x="16109" y="8895"/>
                </a:lnTo>
                <a:cubicBezTo>
                  <a:pt x="16109" y="8895"/>
                  <a:pt x="16740" y="7857"/>
                  <a:pt x="16740" y="7857"/>
                </a:cubicBezTo>
                <a:close/>
                <a:moveTo>
                  <a:pt x="15093" y="9342"/>
                </a:moveTo>
                <a:lnTo>
                  <a:pt x="13604" y="8227"/>
                </a:lnTo>
                <a:cubicBezTo>
                  <a:pt x="13647" y="8494"/>
                  <a:pt x="13599" y="8776"/>
                  <a:pt x="13458" y="9008"/>
                </a:cubicBezTo>
                <a:lnTo>
                  <a:pt x="13459" y="9008"/>
                </a:lnTo>
                <a:cubicBezTo>
                  <a:pt x="13459" y="9008"/>
                  <a:pt x="13042" y="9692"/>
                  <a:pt x="12523" y="10542"/>
                </a:cubicBezTo>
                <a:cubicBezTo>
                  <a:pt x="12523" y="10542"/>
                  <a:pt x="15093" y="9342"/>
                  <a:pt x="15093" y="9342"/>
                </a:cubicBezTo>
                <a:close/>
                <a:moveTo>
                  <a:pt x="11619" y="8259"/>
                </a:moveTo>
                <a:cubicBezTo>
                  <a:pt x="11619" y="8259"/>
                  <a:pt x="10321" y="6315"/>
                  <a:pt x="9704" y="5383"/>
                </a:cubicBezTo>
                <a:lnTo>
                  <a:pt x="8507" y="5869"/>
                </a:lnTo>
                <a:cubicBezTo>
                  <a:pt x="8769" y="6978"/>
                  <a:pt x="8675" y="8186"/>
                  <a:pt x="8184" y="9262"/>
                </a:cubicBezTo>
                <a:lnTo>
                  <a:pt x="10126" y="10718"/>
                </a:lnTo>
                <a:cubicBezTo>
                  <a:pt x="10126" y="10718"/>
                  <a:pt x="11619" y="8259"/>
                  <a:pt x="11619" y="8259"/>
                </a:cubicBezTo>
                <a:close/>
                <a:moveTo>
                  <a:pt x="7096" y="9656"/>
                </a:moveTo>
                <a:lnTo>
                  <a:pt x="4125" y="7430"/>
                </a:lnTo>
                <a:cubicBezTo>
                  <a:pt x="3919" y="7275"/>
                  <a:pt x="3865" y="6964"/>
                  <a:pt x="4004" y="6735"/>
                </a:cubicBezTo>
                <a:cubicBezTo>
                  <a:pt x="4067" y="6631"/>
                  <a:pt x="4159" y="6564"/>
                  <a:pt x="4260" y="6533"/>
                </a:cubicBezTo>
                <a:lnTo>
                  <a:pt x="4259" y="6531"/>
                </a:lnTo>
                <a:lnTo>
                  <a:pt x="7505" y="5212"/>
                </a:lnTo>
                <a:cubicBezTo>
                  <a:pt x="7238" y="4652"/>
                  <a:pt x="6848" y="4155"/>
                  <a:pt x="6343" y="3777"/>
                </a:cubicBezTo>
                <a:cubicBezTo>
                  <a:pt x="4697" y="2543"/>
                  <a:pt x="2452" y="3030"/>
                  <a:pt x="1339" y="4862"/>
                </a:cubicBezTo>
                <a:cubicBezTo>
                  <a:pt x="227" y="6694"/>
                  <a:pt x="661" y="9188"/>
                  <a:pt x="2308" y="10422"/>
                </a:cubicBezTo>
                <a:cubicBezTo>
                  <a:pt x="3854" y="11580"/>
                  <a:pt x="5928" y="11221"/>
                  <a:pt x="7096" y="9656"/>
                </a:cubicBezTo>
                <a:close/>
                <a:moveTo>
                  <a:pt x="5362" y="7148"/>
                </a:moveTo>
                <a:lnTo>
                  <a:pt x="7578" y="8808"/>
                </a:lnTo>
                <a:cubicBezTo>
                  <a:pt x="7940" y="7960"/>
                  <a:pt x="8013" y="7021"/>
                  <a:pt x="7822" y="6148"/>
                </a:cubicBezTo>
                <a:cubicBezTo>
                  <a:pt x="7822" y="6148"/>
                  <a:pt x="5362" y="7148"/>
                  <a:pt x="5362" y="7148"/>
                </a:cubicBezTo>
                <a:close/>
                <a:moveTo>
                  <a:pt x="19668" y="18594"/>
                </a:moveTo>
                <a:cubicBezTo>
                  <a:pt x="18331" y="20796"/>
                  <a:pt x="15642" y="21379"/>
                  <a:pt x="13663" y="19896"/>
                </a:cubicBezTo>
                <a:cubicBezTo>
                  <a:pt x="11684" y="18413"/>
                  <a:pt x="11164" y="15426"/>
                  <a:pt x="12501" y="13224"/>
                </a:cubicBezTo>
                <a:cubicBezTo>
                  <a:pt x="13276" y="11948"/>
                  <a:pt x="14505" y="11216"/>
                  <a:pt x="15787" y="11115"/>
                </a:cubicBezTo>
                <a:lnTo>
                  <a:pt x="15791" y="10101"/>
                </a:lnTo>
                <a:lnTo>
                  <a:pt x="11595" y="12059"/>
                </a:lnTo>
                <a:cubicBezTo>
                  <a:pt x="11028" y="12983"/>
                  <a:pt x="10547" y="13764"/>
                  <a:pt x="10524" y="13787"/>
                </a:cubicBezTo>
                <a:cubicBezTo>
                  <a:pt x="10135" y="14180"/>
                  <a:pt x="9533" y="14149"/>
                  <a:pt x="9180" y="13717"/>
                </a:cubicBezTo>
                <a:cubicBezTo>
                  <a:pt x="8879" y="13349"/>
                  <a:pt x="8857" y="12810"/>
                  <a:pt x="9097" y="12415"/>
                </a:cubicBezTo>
                <a:lnTo>
                  <a:pt x="9096" y="12414"/>
                </a:lnTo>
                <a:lnTo>
                  <a:pt x="9622" y="11548"/>
                </a:lnTo>
                <a:lnTo>
                  <a:pt x="7695" y="10105"/>
                </a:lnTo>
                <a:cubicBezTo>
                  <a:pt x="6301" y="12039"/>
                  <a:pt x="3783" y="12494"/>
                  <a:pt x="1904" y="11086"/>
                </a:cubicBezTo>
                <a:cubicBezTo>
                  <a:pt x="-75" y="9603"/>
                  <a:pt x="-595" y="6616"/>
                  <a:pt x="742" y="4414"/>
                </a:cubicBezTo>
                <a:cubicBezTo>
                  <a:pt x="2079" y="2212"/>
                  <a:pt x="4768" y="1629"/>
                  <a:pt x="6747" y="3112"/>
                </a:cubicBezTo>
                <a:cubicBezTo>
                  <a:pt x="7383" y="3589"/>
                  <a:pt x="7868" y="4222"/>
                  <a:pt x="8189" y="4934"/>
                </a:cubicBezTo>
                <a:lnTo>
                  <a:pt x="9242" y="4506"/>
                </a:lnTo>
                <a:cubicBezTo>
                  <a:pt x="9107" y="3945"/>
                  <a:pt x="9252" y="3323"/>
                  <a:pt x="9665" y="2905"/>
                </a:cubicBezTo>
                <a:cubicBezTo>
                  <a:pt x="9859" y="2709"/>
                  <a:pt x="10089" y="2584"/>
                  <a:pt x="10328" y="2526"/>
                </a:cubicBezTo>
                <a:lnTo>
                  <a:pt x="10328" y="2525"/>
                </a:lnTo>
                <a:lnTo>
                  <a:pt x="15055" y="1211"/>
                </a:lnTo>
                <a:lnTo>
                  <a:pt x="15055" y="1211"/>
                </a:lnTo>
                <a:cubicBezTo>
                  <a:pt x="15587" y="1000"/>
                  <a:pt x="16204" y="1148"/>
                  <a:pt x="16607" y="1641"/>
                </a:cubicBezTo>
                <a:cubicBezTo>
                  <a:pt x="16925" y="2031"/>
                  <a:pt x="17037" y="2548"/>
                  <a:pt x="16952" y="3028"/>
                </a:cubicBezTo>
                <a:lnTo>
                  <a:pt x="16953" y="3029"/>
                </a:lnTo>
                <a:lnTo>
                  <a:pt x="16496" y="5740"/>
                </a:lnTo>
                <a:lnTo>
                  <a:pt x="18231" y="7041"/>
                </a:lnTo>
                <a:cubicBezTo>
                  <a:pt x="18561" y="7288"/>
                  <a:pt x="18648" y="7786"/>
                  <a:pt x="18425" y="8153"/>
                </a:cubicBezTo>
                <a:cubicBezTo>
                  <a:pt x="18217" y="8496"/>
                  <a:pt x="17812" y="8599"/>
                  <a:pt x="17491" y="8409"/>
                </a:cubicBezTo>
                <a:lnTo>
                  <a:pt x="16693" y="9723"/>
                </a:lnTo>
                <a:lnTo>
                  <a:pt x="16688" y="11148"/>
                </a:lnTo>
                <a:cubicBezTo>
                  <a:pt x="17320" y="11245"/>
                  <a:pt x="17941" y="11499"/>
                  <a:pt x="18505" y="11922"/>
                </a:cubicBezTo>
                <a:cubicBezTo>
                  <a:pt x="20485" y="13405"/>
                  <a:pt x="21005" y="16392"/>
                  <a:pt x="19668" y="18594"/>
                </a:cubicBezTo>
                <a:close/>
                <a:moveTo>
                  <a:pt x="17732" y="707"/>
                </a:moveTo>
                <a:cubicBezTo>
                  <a:pt x="18178" y="-27"/>
                  <a:pt x="19074" y="-221"/>
                  <a:pt x="19734" y="273"/>
                </a:cubicBezTo>
                <a:cubicBezTo>
                  <a:pt x="20394" y="767"/>
                  <a:pt x="20567" y="1763"/>
                  <a:pt x="20121" y="2497"/>
                </a:cubicBezTo>
                <a:cubicBezTo>
                  <a:pt x="19676" y="3231"/>
                  <a:pt x="18780" y="3426"/>
                  <a:pt x="18120" y="2931"/>
                </a:cubicBezTo>
                <a:cubicBezTo>
                  <a:pt x="17460" y="2437"/>
                  <a:pt x="17287" y="1441"/>
                  <a:pt x="17732" y="707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296" name="Shape"/>
          <p:cNvSpPr/>
          <p:nvPr/>
        </p:nvSpPr>
        <p:spPr>
          <a:xfrm>
            <a:off x="19063732" y="9318552"/>
            <a:ext cx="381037" cy="469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9" h="21341" extrusionOk="0">
                <a:moveTo>
                  <a:pt x="12205" y="0"/>
                </a:moveTo>
                <a:cubicBezTo>
                  <a:pt x="11720" y="1"/>
                  <a:pt x="11326" y="320"/>
                  <a:pt x="11326" y="713"/>
                </a:cubicBezTo>
                <a:lnTo>
                  <a:pt x="11325" y="2819"/>
                </a:lnTo>
                <a:cubicBezTo>
                  <a:pt x="11950" y="2747"/>
                  <a:pt x="12537" y="2740"/>
                  <a:pt x="13081" y="2776"/>
                </a:cubicBezTo>
                <a:lnTo>
                  <a:pt x="13083" y="713"/>
                </a:lnTo>
                <a:cubicBezTo>
                  <a:pt x="13083" y="320"/>
                  <a:pt x="12690" y="1"/>
                  <a:pt x="12205" y="0"/>
                </a:cubicBezTo>
                <a:close/>
                <a:moveTo>
                  <a:pt x="18280" y="1334"/>
                </a:moveTo>
                <a:cubicBezTo>
                  <a:pt x="17859" y="1138"/>
                  <a:pt x="17322" y="1255"/>
                  <a:pt x="17079" y="1596"/>
                </a:cubicBezTo>
                <a:lnTo>
                  <a:pt x="15817" y="3366"/>
                </a:lnTo>
                <a:cubicBezTo>
                  <a:pt x="16385" y="3577"/>
                  <a:pt x="16889" y="3826"/>
                  <a:pt x="17333" y="4087"/>
                </a:cubicBezTo>
                <a:lnTo>
                  <a:pt x="18600" y="2308"/>
                </a:lnTo>
                <a:cubicBezTo>
                  <a:pt x="18843" y="1966"/>
                  <a:pt x="18700" y="1531"/>
                  <a:pt x="18280" y="1334"/>
                </a:cubicBezTo>
                <a:close/>
                <a:moveTo>
                  <a:pt x="879" y="9125"/>
                </a:moveTo>
                <a:cubicBezTo>
                  <a:pt x="394" y="9126"/>
                  <a:pt x="0" y="9445"/>
                  <a:pt x="0" y="9839"/>
                </a:cubicBezTo>
                <a:cubicBezTo>
                  <a:pt x="0" y="10232"/>
                  <a:pt x="393" y="10551"/>
                  <a:pt x="879" y="10551"/>
                </a:cubicBezTo>
                <a:lnTo>
                  <a:pt x="3404" y="10550"/>
                </a:lnTo>
                <a:cubicBezTo>
                  <a:pt x="3351" y="10107"/>
                  <a:pt x="3343" y="9629"/>
                  <a:pt x="3405" y="9124"/>
                </a:cubicBezTo>
                <a:cubicBezTo>
                  <a:pt x="3405" y="9124"/>
                  <a:pt x="879" y="9125"/>
                  <a:pt x="879" y="9125"/>
                </a:cubicBezTo>
                <a:close/>
                <a:moveTo>
                  <a:pt x="2851" y="4649"/>
                </a:moveTo>
                <a:cubicBezTo>
                  <a:pt x="2431" y="4453"/>
                  <a:pt x="1894" y="4570"/>
                  <a:pt x="1651" y="4911"/>
                </a:cubicBezTo>
                <a:cubicBezTo>
                  <a:pt x="1408" y="5251"/>
                  <a:pt x="1552" y="5687"/>
                  <a:pt x="1973" y="5884"/>
                </a:cubicBezTo>
                <a:lnTo>
                  <a:pt x="4171" y="6912"/>
                </a:lnTo>
                <a:cubicBezTo>
                  <a:pt x="4408" y="6513"/>
                  <a:pt x="4715" y="6106"/>
                  <a:pt x="5109" y="5706"/>
                </a:cubicBezTo>
                <a:cubicBezTo>
                  <a:pt x="5109" y="5706"/>
                  <a:pt x="2851" y="4649"/>
                  <a:pt x="2851" y="4649"/>
                </a:cubicBezTo>
                <a:close/>
                <a:moveTo>
                  <a:pt x="6118" y="1310"/>
                </a:moveTo>
                <a:cubicBezTo>
                  <a:pt x="5698" y="1506"/>
                  <a:pt x="5553" y="1942"/>
                  <a:pt x="5795" y="2283"/>
                </a:cubicBezTo>
                <a:lnTo>
                  <a:pt x="7150" y="4186"/>
                </a:lnTo>
                <a:cubicBezTo>
                  <a:pt x="7326" y="4088"/>
                  <a:pt x="8471" y="3556"/>
                  <a:pt x="8675" y="3478"/>
                </a:cubicBezTo>
                <a:lnTo>
                  <a:pt x="7318" y="1570"/>
                </a:lnTo>
                <a:cubicBezTo>
                  <a:pt x="7075" y="1229"/>
                  <a:pt x="6538" y="1113"/>
                  <a:pt x="6118" y="1310"/>
                </a:cubicBezTo>
                <a:close/>
                <a:moveTo>
                  <a:pt x="18708" y="6478"/>
                </a:moveTo>
                <a:cubicBezTo>
                  <a:pt x="17247" y="4749"/>
                  <a:pt x="13396" y="2259"/>
                  <a:pt x="8417" y="4592"/>
                </a:cubicBezTo>
                <a:cubicBezTo>
                  <a:pt x="8416" y="4592"/>
                  <a:pt x="8415" y="4593"/>
                  <a:pt x="8414" y="4593"/>
                </a:cubicBezTo>
                <a:cubicBezTo>
                  <a:pt x="8414" y="4593"/>
                  <a:pt x="8413" y="4593"/>
                  <a:pt x="8413" y="4594"/>
                </a:cubicBezTo>
                <a:cubicBezTo>
                  <a:pt x="8412" y="4594"/>
                  <a:pt x="8411" y="4594"/>
                  <a:pt x="8411" y="4595"/>
                </a:cubicBezTo>
                <a:cubicBezTo>
                  <a:pt x="8410" y="4595"/>
                  <a:pt x="8409" y="4595"/>
                  <a:pt x="8409" y="4596"/>
                </a:cubicBezTo>
                <a:cubicBezTo>
                  <a:pt x="3429" y="6929"/>
                  <a:pt x="4160" y="10880"/>
                  <a:pt x="5276" y="12771"/>
                </a:cubicBezTo>
                <a:cubicBezTo>
                  <a:pt x="6289" y="14473"/>
                  <a:pt x="8765" y="15342"/>
                  <a:pt x="9094" y="15507"/>
                </a:cubicBezTo>
                <a:cubicBezTo>
                  <a:pt x="9630" y="15775"/>
                  <a:pt x="12317" y="16498"/>
                  <a:pt x="13014" y="17370"/>
                </a:cubicBezTo>
                <a:cubicBezTo>
                  <a:pt x="13975" y="18570"/>
                  <a:pt x="14185" y="18516"/>
                  <a:pt x="15033" y="18314"/>
                </a:cubicBezTo>
                <a:cubicBezTo>
                  <a:pt x="15896" y="18109"/>
                  <a:pt x="19095" y="16611"/>
                  <a:pt x="19745" y="16106"/>
                </a:cubicBezTo>
                <a:cubicBezTo>
                  <a:pt x="20384" y="15611"/>
                  <a:pt x="20547" y="15491"/>
                  <a:pt x="19747" y="14216"/>
                </a:cubicBezTo>
                <a:cubicBezTo>
                  <a:pt x="19165" y="13290"/>
                  <a:pt x="19737" y="11040"/>
                  <a:pt x="19718" y="10529"/>
                </a:cubicBezTo>
                <a:cubicBezTo>
                  <a:pt x="19707" y="10216"/>
                  <a:pt x="20017" y="8041"/>
                  <a:pt x="18708" y="6478"/>
                </a:cubicBezTo>
                <a:close/>
                <a:moveTo>
                  <a:pt x="21272" y="17648"/>
                </a:moveTo>
                <a:cubicBezTo>
                  <a:pt x="21133" y="17452"/>
                  <a:pt x="20824" y="17385"/>
                  <a:pt x="20583" y="17498"/>
                </a:cubicBezTo>
                <a:lnTo>
                  <a:pt x="16099" y="19599"/>
                </a:lnTo>
                <a:cubicBezTo>
                  <a:pt x="15858" y="19712"/>
                  <a:pt x="15775" y="19962"/>
                  <a:pt x="15914" y="20158"/>
                </a:cubicBezTo>
                <a:lnTo>
                  <a:pt x="15914" y="20158"/>
                </a:lnTo>
                <a:cubicBezTo>
                  <a:pt x="16053" y="20353"/>
                  <a:pt x="16361" y="20420"/>
                  <a:pt x="16603" y="20307"/>
                </a:cubicBezTo>
                <a:lnTo>
                  <a:pt x="21087" y="18206"/>
                </a:lnTo>
                <a:cubicBezTo>
                  <a:pt x="21328" y="18093"/>
                  <a:pt x="21411" y="17843"/>
                  <a:pt x="21272" y="17648"/>
                </a:cubicBezTo>
                <a:cubicBezTo>
                  <a:pt x="21272" y="17648"/>
                  <a:pt x="21272" y="17648"/>
                  <a:pt x="21272" y="17648"/>
                </a:cubicBezTo>
                <a:close/>
                <a:moveTo>
                  <a:pt x="20584" y="16680"/>
                </a:moveTo>
                <a:cubicBezTo>
                  <a:pt x="20445" y="16485"/>
                  <a:pt x="20136" y="16418"/>
                  <a:pt x="19895" y="16531"/>
                </a:cubicBezTo>
                <a:lnTo>
                  <a:pt x="15411" y="18632"/>
                </a:lnTo>
                <a:cubicBezTo>
                  <a:pt x="15170" y="18745"/>
                  <a:pt x="15087" y="18995"/>
                  <a:pt x="15226" y="19190"/>
                </a:cubicBezTo>
                <a:lnTo>
                  <a:pt x="15226" y="19190"/>
                </a:lnTo>
                <a:cubicBezTo>
                  <a:pt x="15365" y="19386"/>
                  <a:pt x="15673" y="19453"/>
                  <a:pt x="15915" y="19340"/>
                </a:cubicBezTo>
                <a:lnTo>
                  <a:pt x="20399" y="17239"/>
                </a:lnTo>
                <a:cubicBezTo>
                  <a:pt x="20640" y="17126"/>
                  <a:pt x="20723" y="16876"/>
                  <a:pt x="20584" y="16680"/>
                </a:cubicBezTo>
                <a:cubicBezTo>
                  <a:pt x="20584" y="16680"/>
                  <a:pt x="20584" y="16680"/>
                  <a:pt x="20584" y="16680"/>
                </a:cubicBezTo>
                <a:close/>
                <a:moveTo>
                  <a:pt x="17079" y="20429"/>
                </a:moveTo>
                <a:lnTo>
                  <a:pt x="20979" y="18602"/>
                </a:lnTo>
                <a:cubicBezTo>
                  <a:pt x="21600" y="19474"/>
                  <a:pt x="21230" y="20591"/>
                  <a:pt x="20153" y="21095"/>
                </a:cubicBezTo>
                <a:cubicBezTo>
                  <a:pt x="19076" y="21600"/>
                  <a:pt x="17700" y="21302"/>
                  <a:pt x="17079" y="20429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297" name="Shape"/>
          <p:cNvSpPr/>
          <p:nvPr/>
        </p:nvSpPr>
        <p:spPr>
          <a:xfrm>
            <a:off x="19393037" y="8772504"/>
            <a:ext cx="398136" cy="631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5" h="21600" extrusionOk="0">
                <a:moveTo>
                  <a:pt x="0" y="938"/>
                </a:moveTo>
                <a:lnTo>
                  <a:pt x="6284" y="11455"/>
                </a:lnTo>
                <a:lnTo>
                  <a:pt x="10032" y="10516"/>
                </a:lnTo>
                <a:lnTo>
                  <a:pt x="6771" y="5067"/>
                </a:lnTo>
                <a:cubicBezTo>
                  <a:pt x="7276" y="5103"/>
                  <a:pt x="7799" y="5064"/>
                  <a:pt x="8290" y="4918"/>
                </a:cubicBezTo>
                <a:cubicBezTo>
                  <a:pt x="9265" y="4628"/>
                  <a:pt x="9902" y="4019"/>
                  <a:pt x="10109" y="3335"/>
                </a:cubicBezTo>
                <a:cubicBezTo>
                  <a:pt x="10127" y="3275"/>
                  <a:pt x="10142" y="3214"/>
                  <a:pt x="10154" y="3153"/>
                </a:cubicBezTo>
                <a:cubicBezTo>
                  <a:pt x="11859" y="3250"/>
                  <a:pt x="13418" y="3571"/>
                  <a:pt x="14738" y="4133"/>
                </a:cubicBezTo>
                <a:cubicBezTo>
                  <a:pt x="16916" y="5061"/>
                  <a:pt x="18325" y="6560"/>
                  <a:pt x="18814" y="8470"/>
                </a:cubicBezTo>
                <a:cubicBezTo>
                  <a:pt x="19575" y="11446"/>
                  <a:pt x="17428" y="14404"/>
                  <a:pt x="13562" y="15911"/>
                </a:cubicBezTo>
                <a:lnTo>
                  <a:pt x="12515" y="14314"/>
                </a:lnTo>
                <a:lnTo>
                  <a:pt x="15137" y="13594"/>
                </a:lnTo>
                <a:lnTo>
                  <a:pt x="14615" y="12797"/>
                </a:lnTo>
                <a:lnTo>
                  <a:pt x="5054" y="15424"/>
                </a:lnTo>
                <a:lnTo>
                  <a:pt x="5577" y="16221"/>
                </a:lnTo>
                <a:lnTo>
                  <a:pt x="8203" y="15499"/>
                </a:lnTo>
                <a:lnTo>
                  <a:pt x="9904" y="18094"/>
                </a:lnTo>
                <a:lnTo>
                  <a:pt x="4408" y="19605"/>
                </a:lnTo>
                <a:lnTo>
                  <a:pt x="5716" y="21600"/>
                </a:lnTo>
                <a:lnTo>
                  <a:pt x="21015" y="17395"/>
                </a:lnTo>
                <a:lnTo>
                  <a:pt x="19707" y="15399"/>
                </a:lnTo>
                <a:lnTo>
                  <a:pt x="15876" y="16453"/>
                </a:lnTo>
                <a:cubicBezTo>
                  <a:pt x="19603" y="14559"/>
                  <a:pt x="21600" y="11416"/>
                  <a:pt x="20792" y="8258"/>
                </a:cubicBezTo>
                <a:cubicBezTo>
                  <a:pt x="20210" y="5981"/>
                  <a:pt x="18497" y="4180"/>
                  <a:pt x="15839" y="3048"/>
                </a:cubicBezTo>
                <a:cubicBezTo>
                  <a:pt x="14076" y="2297"/>
                  <a:pt x="11998" y="1893"/>
                  <a:pt x="9725" y="1829"/>
                </a:cubicBezTo>
                <a:cubicBezTo>
                  <a:pt x="8880" y="999"/>
                  <a:pt x="7217" y="649"/>
                  <a:pt x="5755" y="1051"/>
                </a:cubicBezTo>
                <a:cubicBezTo>
                  <a:pt x="5329" y="1168"/>
                  <a:pt x="4967" y="1337"/>
                  <a:pt x="4668" y="1543"/>
                </a:cubicBezTo>
                <a:lnTo>
                  <a:pt x="3742" y="0"/>
                </a:lnTo>
                <a:lnTo>
                  <a:pt x="0" y="938"/>
                </a:lnTo>
                <a:close/>
                <a:moveTo>
                  <a:pt x="6539" y="2246"/>
                </a:moveTo>
                <a:cubicBezTo>
                  <a:pt x="7096" y="2088"/>
                  <a:pt x="7748" y="2205"/>
                  <a:pt x="8082" y="2533"/>
                </a:cubicBezTo>
                <a:cubicBezTo>
                  <a:pt x="8426" y="2872"/>
                  <a:pt x="8318" y="3324"/>
                  <a:pt x="7835" y="3581"/>
                </a:cubicBezTo>
                <a:cubicBezTo>
                  <a:pt x="7738" y="3636"/>
                  <a:pt x="7630" y="3685"/>
                  <a:pt x="7504" y="3719"/>
                </a:cubicBezTo>
                <a:cubicBezTo>
                  <a:pt x="6877" y="3892"/>
                  <a:pt x="6149" y="3701"/>
                  <a:pt x="5884" y="3295"/>
                </a:cubicBezTo>
                <a:cubicBezTo>
                  <a:pt x="5620" y="2890"/>
                  <a:pt x="5916" y="2423"/>
                  <a:pt x="6539" y="2246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298" name="Shape"/>
          <p:cNvSpPr/>
          <p:nvPr/>
        </p:nvSpPr>
        <p:spPr>
          <a:xfrm>
            <a:off x="19867502" y="7285369"/>
            <a:ext cx="386613" cy="502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38" h="21519" extrusionOk="0">
                <a:moveTo>
                  <a:pt x="9842" y="0"/>
                </a:moveTo>
                <a:cubicBezTo>
                  <a:pt x="7324" y="0"/>
                  <a:pt x="4803" y="774"/>
                  <a:pt x="2881" y="2331"/>
                </a:cubicBezTo>
                <a:cubicBezTo>
                  <a:pt x="-961" y="5445"/>
                  <a:pt x="-961" y="10493"/>
                  <a:pt x="2881" y="13607"/>
                </a:cubicBezTo>
                <a:cubicBezTo>
                  <a:pt x="6005" y="16138"/>
                  <a:pt x="10709" y="16613"/>
                  <a:pt x="14423" y="15030"/>
                </a:cubicBezTo>
                <a:cubicBezTo>
                  <a:pt x="14434" y="15103"/>
                  <a:pt x="14466" y="15175"/>
                  <a:pt x="14515" y="15243"/>
                </a:cubicBezTo>
                <a:lnTo>
                  <a:pt x="18781" y="21235"/>
                </a:lnTo>
                <a:cubicBezTo>
                  <a:pt x="18974" y="21506"/>
                  <a:pt x="19402" y="21600"/>
                  <a:pt x="19736" y="21444"/>
                </a:cubicBezTo>
                <a:lnTo>
                  <a:pt x="20091" y="21277"/>
                </a:lnTo>
                <a:cubicBezTo>
                  <a:pt x="20425" y="21121"/>
                  <a:pt x="20535" y="20774"/>
                  <a:pt x="20343" y="20503"/>
                </a:cubicBezTo>
                <a:lnTo>
                  <a:pt x="16076" y="14515"/>
                </a:lnTo>
                <a:cubicBezTo>
                  <a:pt x="16007" y="14419"/>
                  <a:pt x="15903" y="14355"/>
                  <a:pt x="15790" y="14307"/>
                </a:cubicBezTo>
                <a:cubicBezTo>
                  <a:pt x="16138" y="14092"/>
                  <a:pt x="16479" y="13864"/>
                  <a:pt x="16797" y="13607"/>
                </a:cubicBezTo>
                <a:cubicBezTo>
                  <a:pt x="20639" y="10493"/>
                  <a:pt x="20639" y="5445"/>
                  <a:pt x="16797" y="2331"/>
                </a:cubicBezTo>
                <a:cubicBezTo>
                  <a:pt x="14875" y="774"/>
                  <a:pt x="12360" y="0"/>
                  <a:pt x="9842" y="0"/>
                </a:cubicBezTo>
                <a:close/>
                <a:moveTo>
                  <a:pt x="9842" y="1251"/>
                </a:moveTo>
                <a:cubicBezTo>
                  <a:pt x="11963" y="1251"/>
                  <a:pt x="14085" y="1909"/>
                  <a:pt x="15704" y="3221"/>
                </a:cubicBezTo>
                <a:cubicBezTo>
                  <a:pt x="18942" y="5844"/>
                  <a:pt x="18942" y="10098"/>
                  <a:pt x="15704" y="12722"/>
                </a:cubicBezTo>
                <a:cubicBezTo>
                  <a:pt x="12467" y="15345"/>
                  <a:pt x="7217" y="15345"/>
                  <a:pt x="3980" y="12722"/>
                </a:cubicBezTo>
                <a:cubicBezTo>
                  <a:pt x="742" y="10098"/>
                  <a:pt x="742" y="5844"/>
                  <a:pt x="3980" y="3221"/>
                </a:cubicBezTo>
                <a:cubicBezTo>
                  <a:pt x="5598" y="1909"/>
                  <a:pt x="7720" y="1251"/>
                  <a:pt x="9842" y="1251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299" name="Shape"/>
          <p:cNvSpPr/>
          <p:nvPr/>
        </p:nvSpPr>
        <p:spPr>
          <a:xfrm>
            <a:off x="18983811" y="8057165"/>
            <a:ext cx="823641" cy="583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954" y="0"/>
                </a:moveTo>
                <a:lnTo>
                  <a:pt x="149" y="12597"/>
                </a:lnTo>
                <a:lnTo>
                  <a:pt x="0" y="12646"/>
                </a:lnTo>
                <a:lnTo>
                  <a:pt x="0" y="19074"/>
                </a:lnTo>
                <a:lnTo>
                  <a:pt x="9044" y="19042"/>
                </a:lnTo>
                <a:lnTo>
                  <a:pt x="9044" y="21600"/>
                </a:lnTo>
                <a:lnTo>
                  <a:pt x="10685" y="20823"/>
                </a:lnTo>
                <a:lnTo>
                  <a:pt x="12315" y="21600"/>
                </a:lnTo>
                <a:lnTo>
                  <a:pt x="12315" y="19042"/>
                </a:lnTo>
                <a:lnTo>
                  <a:pt x="15483" y="19025"/>
                </a:lnTo>
                <a:lnTo>
                  <a:pt x="15827" y="19025"/>
                </a:lnTo>
                <a:lnTo>
                  <a:pt x="21600" y="7043"/>
                </a:lnTo>
                <a:lnTo>
                  <a:pt x="21589" y="16"/>
                </a:lnTo>
                <a:cubicBezTo>
                  <a:pt x="21589" y="16"/>
                  <a:pt x="21589" y="0"/>
                  <a:pt x="21589" y="0"/>
                </a:cubicBezTo>
                <a:lnTo>
                  <a:pt x="7954" y="0"/>
                </a:lnTo>
                <a:close/>
                <a:moveTo>
                  <a:pt x="20716" y="1813"/>
                </a:moveTo>
                <a:cubicBezTo>
                  <a:pt x="20717" y="2327"/>
                  <a:pt x="20716" y="2838"/>
                  <a:pt x="20716" y="3352"/>
                </a:cubicBezTo>
                <a:cubicBezTo>
                  <a:pt x="20718" y="4465"/>
                  <a:pt x="20715" y="5574"/>
                  <a:pt x="20716" y="6687"/>
                </a:cubicBezTo>
                <a:lnTo>
                  <a:pt x="15333" y="17779"/>
                </a:lnTo>
                <a:lnTo>
                  <a:pt x="12315" y="17795"/>
                </a:lnTo>
                <a:lnTo>
                  <a:pt x="12315" y="15220"/>
                </a:lnTo>
                <a:cubicBezTo>
                  <a:pt x="12315" y="15220"/>
                  <a:pt x="9044" y="15220"/>
                  <a:pt x="9044" y="15220"/>
                </a:cubicBezTo>
                <a:lnTo>
                  <a:pt x="9044" y="17811"/>
                </a:lnTo>
                <a:lnTo>
                  <a:pt x="872" y="17843"/>
                </a:lnTo>
                <a:lnTo>
                  <a:pt x="872" y="12646"/>
                </a:lnTo>
                <a:lnTo>
                  <a:pt x="15448" y="12646"/>
                </a:lnTo>
                <a:cubicBezTo>
                  <a:pt x="15448" y="12646"/>
                  <a:pt x="19422" y="4474"/>
                  <a:pt x="20716" y="1813"/>
                </a:cubicBezTo>
                <a:close/>
              </a:path>
            </a:pathLst>
          </a:custGeom>
          <a:solidFill>
            <a:srgbClr val="3197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00" name="Shape"/>
          <p:cNvSpPr/>
          <p:nvPr/>
        </p:nvSpPr>
        <p:spPr>
          <a:xfrm>
            <a:off x="22207861" y="8160154"/>
            <a:ext cx="641594" cy="552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37" y="21600"/>
                </a:moveTo>
                <a:cubicBezTo>
                  <a:pt x="7087" y="19915"/>
                  <a:pt x="7254" y="17403"/>
                  <a:pt x="7225" y="15022"/>
                </a:cubicBezTo>
                <a:cubicBezTo>
                  <a:pt x="9087" y="15916"/>
                  <a:pt x="11129" y="16612"/>
                  <a:pt x="13235" y="14961"/>
                </a:cubicBezTo>
                <a:cubicBezTo>
                  <a:pt x="15319" y="13326"/>
                  <a:pt x="15547" y="10891"/>
                  <a:pt x="15533" y="8574"/>
                </a:cubicBezTo>
                <a:cubicBezTo>
                  <a:pt x="17412" y="9482"/>
                  <a:pt x="19470" y="10214"/>
                  <a:pt x="21600" y="8543"/>
                </a:cubicBezTo>
                <a:lnTo>
                  <a:pt x="20969" y="7441"/>
                </a:lnTo>
                <a:cubicBezTo>
                  <a:pt x="19165" y="8855"/>
                  <a:pt x="17455" y="8115"/>
                  <a:pt x="15526" y="7147"/>
                </a:cubicBezTo>
                <a:cubicBezTo>
                  <a:pt x="15470" y="4670"/>
                  <a:pt x="15489" y="2522"/>
                  <a:pt x="17315" y="1092"/>
                </a:cubicBezTo>
                <a:lnTo>
                  <a:pt x="16670" y="0"/>
                </a:lnTo>
                <a:cubicBezTo>
                  <a:pt x="14521" y="1685"/>
                  <a:pt x="14346" y="4208"/>
                  <a:pt x="14375" y="6589"/>
                </a:cubicBezTo>
                <a:cubicBezTo>
                  <a:pt x="12514" y="5696"/>
                  <a:pt x="10476" y="5018"/>
                  <a:pt x="8371" y="6668"/>
                </a:cubicBezTo>
                <a:cubicBezTo>
                  <a:pt x="6282" y="8306"/>
                  <a:pt x="6070" y="10724"/>
                  <a:pt x="6085" y="13045"/>
                </a:cubicBezTo>
                <a:cubicBezTo>
                  <a:pt x="4204" y="12134"/>
                  <a:pt x="2134" y="11396"/>
                  <a:pt x="0" y="13068"/>
                </a:cubicBezTo>
                <a:cubicBezTo>
                  <a:pt x="0" y="13068"/>
                  <a:pt x="641" y="14162"/>
                  <a:pt x="641" y="14162"/>
                </a:cubicBezTo>
                <a:cubicBezTo>
                  <a:pt x="2449" y="12745"/>
                  <a:pt x="4156" y="13499"/>
                  <a:pt x="6093" y="14471"/>
                </a:cubicBezTo>
                <a:cubicBezTo>
                  <a:pt x="6148" y="16943"/>
                  <a:pt x="6117" y="19084"/>
                  <a:pt x="4295" y="20512"/>
                </a:cubicBezTo>
                <a:lnTo>
                  <a:pt x="4937" y="21600"/>
                </a:lnTo>
                <a:close/>
                <a:moveTo>
                  <a:pt x="4054" y="19679"/>
                </a:moveTo>
                <a:cubicBezTo>
                  <a:pt x="4369" y="19426"/>
                  <a:pt x="4614" y="19148"/>
                  <a:pt x="4809" y="18844"/>
                </a:cubicBezTo>
                <a:cubicBezTo>
                  <a:pt x="4809" y="18844"/>
                  <a:pt x="2134" y="14221"/>
                  <a:pt x="2134" y="14221"/>
                </a:cubicBezTo>
                <a:cubicBezTo>
                  <a:pt x="1820" y="14319"/>
                  <a:pt x="1507" y="14483"/>
                  <a:pt x="1188" y="14730"/>
                </a:cubicBezTo>
                <a:lnTo>
                  <a:pt x="4054" y="19679"/>
                </a:lnTo>
                <a:close/>
                <a:moveTo>
                  <a:pt x="5303" y="17641"/>
                </a:moveTo>
                <a:cubicBezTo>
                  <a:pt x="5447" y="17150"/>
                  <a:pt x="5511" y="16611"/>
                  <a:pt x="5534" y="16026"/>
                </a:cubicBezTo>
                <a:lnTo>
                  <a:pt x="4636" y="14466"/>
                </a:lnTo>
                <a:cubicBezTo>
                  <a:pt x="4164" y="14273"/>
                  <a:pt x="3712" y="14138"/>
                  <a:pt x="3269" y="14112"/>
                </a:cubicBezTo>
                <a:lnTo>
                  <a:pt x="5303" y="17641"/>
                </a:lnTo>
                <a:close/>
                <a:moveTo>
                  <a:pt x="7218" y="13596"/>
                </a:moveTo>
                <a:cubicBezTo>
                  <a:pt x="7170" y="11212"/>
                  <a:pt x="7244" y="9148"/>
                  <a:pt x="9015" y="7760"/>
                </a:cubicBezTo>
                <a:cubicBezTo>
                  <a:pt x="10800" y="6360"/>
                  <a:pt x="12484" y="7073"/>
                  <a:pt x="14389" y="8027"/>
                </a:cubicBezTo>
                <a:cubicBezTo>
                  <a:pt x="14437" y="10403"/>
                  <a:pt x="14371" y="12473"/>
                  <a:pt x="12604" y="13859"/>
                </a:cubicBezTo>
                <a:cubicBezTo>
                  <a:pt x="10819" y="15258"/>
                  <a:pt x="9123" y="14549"/>
                  <a:pt x="7218" y="13596"/>
                </a:cubicBezTo>
                <a:close/>
                <a:moveTo>
                  <a:pt x="9128" y="13531"/>
                </a:moveTo>
                <a:cubicBezTo>
                  <a:pt x="9683" y="13753"/>
                  <a:pt x="10215" y="13899"/>
                  <a:pt x="10736" y="13922"/>
                </a:cubicBezTo>
                <a:lnTo>
                  <a:pt x="8270" y="9693"/>
                </a:lnTo>
                <a:cubicBezTo>
                  <a:pt x="8094" y="10262"/>
                  <a:pt x="8018" y="10890"/>
                  <a:pt x="7988" y="11570"/>
                </a:cubicBezTo>
                <a:lnTo>
                  <a:pt x="9128" y="13531"/>
                </a:lnTo>
                <a:close/>
                <a:moveTo>
                  <a:pt x="11711" y="13445"/>
                </a:moveTo>
                <a:cubicBezTo>
                  <a:pt x="11906" y="13348"/>
                  <a:pt x="12100" y="13226"/>
                  <a:pt x="12298" y="13067"/>
                </a:cubicBezTo>
                <a:cubicBezTo>
                  <a:pt x="12398" y="12988"/>
                  <a:pt x="12489" y="12904"/>
                  <a:pt x="12577" y="12819"/>
                </a:cubicBezTo>
                <a:lnTo>
                  <a:pt x="9787" y="7934"/>
                </a:lnTo>
                <a:cubicBezTo>
                  <a:pt x="9688" y="7998"/>
                  <a:pt x="9589" y="8069"/>
                  <a:pt x="9488" y="8149"/>
                </a:cubicBezTo>
                <a:cubicBezTo>
                  <a:pt x="9290" y="8307"/>
                  <a:pt x="9121" y="8474"/>
                  <a:pt x="8972" y="8652"/>
                </a:cubicBezTo>
                <a:lnTo>
                  <a:pt x="11711" y="13445"/>
                </a:lnTo>
                <a:close/>
                <a:moveTo>
                  <a:pt x="13407" y="12000"/>
                </a:moveTo>
                <a:cubicBezTo>
                  <a:pt x="13611" y="11527"/>
                  <a:pt x="13723" y="11008"/>
                  <a:pt x="13784" y="10444"/>
                </a:cubicBezTo>
                <a:lnTo>
                  <a:pt x="12283" y="7830"/>
                </a:lnTo>
                <a:cubicBezTo>
                  <a:pt x="11815" y="7685"/>
                  <a:pt x="11363" y="7615"/>
                  <a:pt x="10913" y="7660"/>
                </a:cubicBezTo>
                <a:lnTo>
                  <a:pt x="13407" y="12000"/>
                </a:lnTo>
                <a:close/>
                <a:moveTo>
                  <a:pt x="16965" y="7123"/>
                </a:moveTo>
                <a:cubicBezTo>
                  <a:pt x="17421" y="7289"/>
                  <a:pt x="17855" y="7394"/>
                  <a:pt x="18279" y="7398"/>
                </a:cubicBezTo>
                <a:lnTo>
                  <a:pt x="16261" y="4044"/>
                </a:lnTo>
                <a:cubicBezTo>
                  <a:pt x="16133" y="4533"/>
                  <a:pt x="16081" y="5067"/>
                  <a:pt x="16071" y="5642"/>
                </a:cubicBezTo>
                <a:lnTo>
                  <a:pt x="16965" y="7123"/>
                </a:lnTo>
                <a:close/>
                <a:moveTo>
                  <a:pt x="19610" y="7085"/>
                </a:moveTo>
                <a:cubicBezTo>
                  <a:pt x="19909" y="6982"/>
                  <a:pt x="20208" y="6817"/>
                  <a:pt x="20510" y="6570"/>
                </a:cubicBezTo>
                <a:lnTo>
                  <a:pt x="17721" y="1845"/>
                </a:lnTo>
                <a:cubicBezTo>
                  <a:pt x="17423" y="2098"/>
                  <a:pt x="17191" y="2376"/>
                  <a:pt x="17007" y="2675"/>
                </a:cubicBezTo>
                <a:cubicBezTo>
                  <a:pt x="17007" y="2675"/>
                  <a:pt x="19610" y="7085"/>
                  <a:pt x="19610" y="7085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01" name="Shape"/>
          <p:cNvSpPr/>
          <p:nvPr/>
        </p:nvSpPr>
        <p:spPr>
          <a:xfrm>
            <a:off x="21112123" y="7399286"/>
            <a:ext cx="389321" cy="5566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1" h="21511" extrusionOk="0">
                <a:moveTo>
                  <a:pt x="18683" y="0"/>
                </a:moveTo>
                <a:lnTo>
                  <a:pt x="17079" y="1668"/>
                </a:lnTo>
                <a:cubicBezTo>
                  <a:pt x="17015" y="1638"/>
                  <a:pt x="16700" y="1488"/>
                  <a:pt x="16700" y="1488"/>
                </a:cubicBezTo>
                <a:lnTo>
                  <a:pt x="15441" y="2801"/>
                </a:lnTo>
                <a:lnTo>
                  <a:pt x="15820" y="2981"/>
                </a:lnTo>
                <a:lnTo>
                  <a:pt x="15441" y="3375"/>
                </a:lnTo>
                <a:lnTo>
                  <a:pt x="2730" y="16587"/>
                </a:lnTo>
                <a:cubicBezTo>
                  <a:pt x="2279" y="17056"/>
                  <a:pt x="509" y="19614"/>
                  <a:pt x="586" y="20489"/>
                </a:cubicBezTo>
                <a:cubicBezTo>
                  <a:pt x="597" y="20614"/>
                  <a:pt x="646" y="20706"/>
                  <a:pt x="742" y="20751"/>
                </a:cubicBezTo>
                <a:cubicBezTo>
                  <a:pt x="1508" y="21113"/>
                  <a:pt x="4988" y="18432"/>
                  <a:pt x="5504" y="17895"/>
                </a:cubicBezTo>
                <a:lnTo>
                  <a:pt x="18209" y="4684"/>
                </a:lnTo>
                <a:lnTo>
                  <a:pt x="18588" y="4289"/>
                </a:lnTo>
                <a:lnTo>
                  <a:pt x="18984" y="4477"/>
                </a:lnTo>
                <a:lnTo>
                  <a:pt x="14043" y="9610"/>
                </a:lnTo>
                <a:lnTo>
                  <a:pt x="14611" y="9879"/>
                </a:lnTo>
                <a:lnTo>
                  <a:pt x="20810" y="3434"/>
                </a:lnTo>
                <a:cubicBezTo>
                  <a:pt x="20810" y="3434"/>
                  <a:pt x="20191" y="3144"/>
                  <a:pt x="19847" y="2981"/>
                </a:cubicBezTo>
                <a:lnTo>
                  <a:pt x="21451" y="1313"/>
                </a:lnTo>
                <a:cubicBezTo>
                  <a:pt x="21451" y="1313"/>
                  <a:pt x="18683" y="0"/>
                  <a:pt x="18683" y="0"/>
                </a:cubicBezTo>
                <a:close/>
                <a:moveTo>
                  <a:pt x="586" y="20489"/>
                </a:moveTo>
                <a:cubicBezTo>
                  <a:pt x="585" y="20448"/>
                  <a:pt x="574" y="20416"/>
                  <a:pt x="580" y="20368"/>
                </a:cubicBezTo>
                <a:lnTo>
                  <a:pt x="319" y="20638"/>
                </a:lnTo>
                <a:cubicBezTo>
                  <a:pt x="213" y="20748"/>
                  <a:pt x="-149" y="21394"/>
                  <a:pt x="68" y="21497"/>
                </a:cubicBezTo>
                <a:cubicBezTo>
                  <a:pt x="286" y="21600"/>
                  <a:pt x="1004" y="21123"/>
                  <a:pt x="1110" y="21013"/>
                </a:cubicBezTo>
                <a:lnTo>
                  <a:pt x="1371" y="20739"/>
                </a:lnTo>
                <a:cubicBezTo>
                  <a:pt x="1093" y="20840"/>
                  <a:pt x="868" y="20874"/>
                  <a:pt x="731" y="20810"/>
                </a:cubicBezTo>
                <a:cubicBezTo>
                  <a:pt x="624" y="20759"/>
                  <a:pt x="588" y="20638"/>
                  <a:pt x="586" y="20489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02" name="Shape"/>
          <p:cNvSpPr/>
          <p:nvPr/>
        </p:nvSpPr>
        <p:spPr>
          <a:xfrm>
            <a:off x="20838444" y="9733543"/>
            <a:ext cx="476697" cy="534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7" h="21254" extrusionOk="0">
                <a:moveTo>
                  <a:pt x="8090" y="6610"/>
                </a:moveTo>
                <a:lnTo>
                  <a:pt x="8090" y="3934"/>
                </a:lnTo>
                <a:lnTo>
                  <a:pt x="19378" y="1852"/>
                </a:lnTo>
                <a:lnTo>
                  <a:pt x="19378" y="4528"/>
                </a:lnTo>
                <a:cubicBezTo>
                  <a:pt x="19378" y="4528"/>
                  <a:pt x="8090" y="6610"/>
                  <a:pt x="8090" y="6610"/>
                </a:cubicBezTo>
                <a:close/>
                <a:moveTo>
                  <a:pt x="21057" y="0"/>
                </a:moveTo>
                <a:lnTo>
                  <a:pt x="6411" y="2701"/>
                </a:lnTo>
                <a:lnTo>
                  <a:pt x="6411" y="15495"/>
                </a:lnTo>
                <a:cubicBezTo>
                  <a:pt x="5363" y="15254"/>
                  <a:pt x="3972" y="15448"/>
                  <a:pt x="2666" y="16104"/>
                </a:cubicBezTo>
                <a:cubicBezTo>
                  <a:pt x="567" y="17160"/>
                  <a:pt x="-518" y="19009"/>
                  <a:pt x="244" y="20236"/>
                </a:cubicBezTo>
                <a:cubicBezTo>
                  <a:pt x="1005" y="21462"/>
                  <a:pt x="3325" y="21600"/>
                  <a:pt x="5425" y="20544"/>
                </a:cubicBezTo>
                <a:cubicBezTo>
                  <a:pt x="7005" y="19749"/>
                  <a:pt x="8010" y="18505"/>
                  <a:pt x="8085" y="17416"/>
                </a:cubicBezTo>
                <a:lnTo>
                  <a:pt x="8090" y="17416"/>
                </a:lnTo>
                <a:lnTo>
                  <a:pt x="8090" y="8152"/>
                </a:lnTo>
                <a:lnTo>
                  <a:pt x="19378" y="6070"/>
                </a:lnTo>
                <a:lnTo>
                  <a:pt x="19378" y="10758"/>
                </a:lnTo>
                <a:cubicBezTo>
                  <a:pt x="18330" y="10518"/>
                  <a:pt x="16941" y="10712"/>
                  <a:pt x="15636" y="11368"/>
                </a:cubicBezTo>
                <a:cubicBezTo>
                  <a:pt x="13536" y="12424"/>
                  <a:pt x="12452" y="14273"/>
                  <a:pt x="13213" y="15499"/>
                </a:cubicBezTo>
                <a:cubicBezTo>
                  <a:pt x="13975" y="16725"/>
                  <a:pt x="16295" y="16863"/>
                  <a:pt x="18395" y="15807"/>
                </a:cubicBezTo>
                <a:cubicBezTo>
                  <a:pt x="20060" y="14970"/>
                  <a:pt x="21082" y="13635"/>
                  <a:pt x="21056" y="12506"/>
                </a:cubicBezTo>
                <a:lnTo>
                  <a:pt x="21057" y="12506"/>
                </a:lnTo>
                <a:cubicBezTo>
                  <a:pt x="21057" y="12506"/>
                  <a:pt x="21057" y="0"/>
                  <a:pt x="21057" y="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03" name="Shape"/>
          <p:cNvSpPr/>
          <p:nvPr/>
        </p:nvSpPr>
        <p:spPr>
          <a:xfrm>
            <a:off x="18635085" y="7712223"/>
            <a:ext cx="578563" cy="378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00" y="15429"/>
                </a:moveTo>
                <a:lnTo>
                  <a:pt x="2700" y="15429"/>
                </a:lnTo>
                <a:lnTo>
                  <a:pt x="2700" y="2057"/>
                </a:lnTo>
                <a:lnTo>
                  <a:pt x="18900" y="2057"/>
                </a:lnTo>
                <a:cubicBezTo>
                  <a:pt x="18900" y="2057"/>
                  <a:pt x="18900" y="15429"/>
                  <a:pt x="18900" y="15429"/>
                </a:cubicBezTo>
                <a:close/>
                <a:moveTo>
                  <a:pt x="18900" y="0"/>
                </a:moveTo>
                <a:lnTo>
                  <a:pt x="2700" y="0"/>
                </a:lnTo>
                <a:cubicBezTo>
                  <a:pt x="1954" y="0"/>
                  <a:pt x="1350" y="922"/>
                  <a:pt x="1350" y="2057"/>
                </a:cubicBezTo>
                <a:cubicBezTo>
                  <a:pt x="1350" y="2057"/>
                  <a:pt x="1350" y="17486"/>
                  <a:pt x="1364" y="17486"/>
                </a:cubicBezTo>
                <a:lnTo>
                  <a:pt x="20235" y="17486"/>
                </a:lnTo>
                <a:cubicBezTo>
                  <a:pt x="20250" y="17486"/>
                  <a:pt x="20250" y="2057"/>
                  <a:pt x="20250" y="2057"/>
                </a:cubicBezTo>
                <a:cubicBezTo>
                  <a:pt x="20250" y="922"/>
                  <a:pt x="19646" y="0"/>
                  <a:pt x="18900" y="0"/>
                </a:cubicBezTo>
                <a:close/>
                <a:moveTo>
                  <a:pt x="20250" y="21600"/>
                </a:moveTo>
                <a:lnTo>
                  <a:pt x="1350" y="21600"/>
                </a:lnTo>
                <a:cubicBezTo>
                  <a:pt x="604" y="21600"/>
                  <a:pt x="0" y="20679"/>
                  <a:pt x="0" y="19543"/>
                </a:cubicBezTo>
                <a:lnTo>
                  <a:pt x="0" y="18514"/>
                </a:lnTo>
                <a:lnTo>
                  <a:pt x="8775" y="18514"/>
                </a:lnTo>
                <a:lnTo>
                  <a:pt x="8775" y="19543"/>
                </a:lnTo>
                <a:lnTo>
                  <a:pt x="12825" y="19543"/>
                </a:lnTo>
                <a:lnTo>
                  <a:pt x="12825" y="18514"/>
                </a:lnTo>
                <a:lnTo>
                  <a:pt x="21600" y="18514"/>
                </a:lnTo>
                <a:lnTo>
                  <a:pt x="21600" y="19543"/>
                </a:lnTo>
                <a:cubicBezTo>
                  <a:pt x="21600" y="20679"/>
                  <a:pt x="20995" y="21600"/>
                  <a:pt x="20250" y="21600"/>
                </a:cubicBezTo>
                <a:cubicBezTo>
                  <a:pt x="20250" y="21600"/>
                  <a:pt x="20250" y="21600"/>
                  <a:pt x="20250" y="2160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04" name="Shape"/>
          <p:cNvSpPr/>
          <p:nvPr/>
        </p:nvSpPr>
        <p:spPr>
          <a:xfrm>
            <a:off x="21178825" y="9952938"/>
            <a:ext cx="389320" cy="5566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1" h="21511" extrusionOk="0">
                <a:moveTo>
                  <a:pt x="18683" y="0"/>
                </a:moveTo>
                <a:lnTo>
                  <a:pt x="17079" y="1668"/>
                </a:lnTo>
                <a:cubicBezTo>
                  <a:pt x="17015" y="1638"/>
                  <a:pt x="16700" y="1488"/>
                  <a:pt x="16700" y="1488"/>
                </a:cubicBezTo>
                <a:lnTo>
                  <a:pt x="15441" y="2801"/>
                </a:lnTo>
                <a:lnTo>
                  <a:pt x="15820" y="2981"/>
                </a:lnTo>
                <a:lnTo>
                  <a:pt x="15441" y="3375"/>
                </a:lnTo>
                <a:lnTo>
                  <a:pt x="2730" y="16587"/>
                </a:lnTo>
                <a:cubicBezTo>
                  <a:pt x="2279" y="17056"/>
                  <a:pt x="509" y="19614"/>
                  <a:pt x="586" y="20489"/>
                </a:cubicBezTo>
                <a:cubicBezTo>
                  <a:pt x="597" y="20614"/>
                  <a:pt x="646" y="20706"/>
                  <a:pt x="742" y="20751"/>
                </a:cubicBezTo>
                <a:cubicBezTo>
                  <a:pt x="1508" y="21113"/>
                  <a:pt x="4988" y="18432"/>
                  <a:pt x="5504" y="17895"/>
                </a:cubicBezTo>
                <a:lnTo>
                  <a:pt x="18209" y="4684"/>
                </a:lnTo>
                <a:lnTo>
                  <a:pt x="18588" y="4289"/>
                </a:lnTo>
                <a:lnTo>
                  <a:pt x="18984" y="4477"/>
                </a:lnTo>
                <a:lnTo>
                  <a:pt x="14043" y="9610"/>
                </a:lnTo>
                <a:lnTo>
                  <a:pt x="14611" y="9879"/>
                </a:lnTo>
                <a:lnTo>
                  <a:pt x="20810" y="3434"/>
                </a:lnTo>
                <a:cubicBezTo>
                  <a:pt x="20810" y="3434"/>
                  <a:pt x="20191" y="3144"/>
                  <a:pt x="19847" y="2981"/>
                </a:cubicBezTo>
                <a:lnTo>
                  <a:pt x="21451" y="1313"/>
                </a:lnTo>
                <a:cubicBezTo>
                  <a:pt x="21451" y="1313"/>
                  <a:pt x="18683" y="0"/>
                  <a:pt x="18683" y="0"/>
                </a:cubicBezTo>
                <a:close/>
                <a:moveTo>
                  <a:pt x="586" y="20489"/>
                </a:moveTo>
                <a:cubicBezTo>
                  <a:pt x="585" y="20448"/>
                  <a:pt x="574" y="20416"/>
                  <a:pt x="580" y="20368"/>
                </a:cubicBezTo>
                <a:lnTo>
                  <a:pt x="319" y="20638"/>
                </a:lnTo>
                <a:cubicBezTo>
                  <a:pt x="213" y="20748"/>
                  <a:pt x="-149" y="21394"/>
                  <a:pt x="68" y="21497"/>
                </a:cubicBezTo>
                <a:cubicBezTo>
                  <a:pt x="286" y="21600"/>
                  <a:pt x="1004" y="21123"/>
                  <a:pt x="1110" y="21013"/>
                </a:cubicBezTo>
                <a:lnTo>
                  <a:pt x="1371" y="20739"/>
                </a:lnTo>
                <a:cubicBezTo>
                  <a:pt x="1093" y="20840"/>
                  <a:pt x="868" y="20874"/>
                  <a:pt x="731" y="20810"/>
                </a:cubicBezTo>
                <a:cubicBezTo>
                  <a:pt x="624" y="20759"/>
                  <a:pt x="588" y="20638"/>
                  <a:pt x="586" y="20489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05" name="Shape"/>
          <p:cNvSpPr/>
          <p:nvPr/>
        </p:nvSpPr>
        <p:spPr>
          <a:xfrm>
            <a:off x="19197950" y="7051446"/>
            <a:ext cx="524537" cy="617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1" h="21329" extrusionOk="0">
                <a:moveTo>
                  <a:pt x="9479" y="69"/>
                </a:moveTo>
                <a:cubicBezTo>
                  <a:pt x="11124" y="274"/>
                  <a:pt x="12739" y="925"/>
                  <a:pt x="14086" y="2032"/>
                </a:cubicBezTo>
                <a:cubicBezTo>
                  <a:pt x="15976" y="3586"/>
                  <a:pt x="17010" y="5836"/>
                  <a:pt x="16935" y="8190"/>
                </a:cubicBezTo>
                <a:cubicBezTo>
                  <a:pt x="16907" y="10081"/>
                  <a:pt x="16182" y="11891"/>
                  <a:pt x="14858" y="13324"/>
                </a:cubicBezTo>
                <a:cubicBezTo>
                  <a:pt x="12857" y="15491"/>
                  <a:pt x="9835" y="16494"/>
                  <a:pt x="6856" y="15992"/>
                </a:cubicBezTo>
                <a:cubicBezTo>
                  <a:pt x="491" y="14715"/>
                  <a:pt x="-2156" y="7496"/>
                  <a:pt x="2011" y="2776"/>
                </a:cubicBezTo>
                <a:cubicBezTo>
                  <a:pt x="3901" y="635"/>
                  <a:pt x="6739" y="-271"/>
                  <a:pt x="9479" y="69"/>
                </a:cubicBezTo>
                <a:close/>
                <a:moveTo>
                  <a:pt x="16811" y="1700"/>
                </a:moveTo>
                <a:cubicBezTo>
                  <a:pt x="18616" y="3812"/>
                  <a:pt x="19444" y="6467"/>
                  <a:pt x="19139" y="9165"/>
                </a:cubicBezTo>
                <a:cubicBezTo>
                  <a:pt x="18834" y="11863"/>
                  <a:pt x="17427" y="14284"/>
                  <a:pt x="15191" y="15988"/>
                </a:cubicBezTo>
                <a:cubicBezTo>
                  <a:pt x="12662" y="17916"/>
                  <a:pt x="9407" y="18600"/>
                  <a:pt x="6359" y="18040"/>
                </a:cubicBezTo>
                <a:cubicBezTo>
                  <a:pt x="5749" y="17929"/>
                  <a:pt x="5143" y="17767"/>
                  <a:pt x="4558" y="17555"/>
                </a:cubicBezTo>
                <a:lnTo>
                  <a:pt x="4164" y="19468"/>
                </a:lnTo>
                <a:lnTo>
                  <a:pt x="7063" y="20000"/>
                </a:lnTo>
                <a:lnTo>
                  <a:pt x="6790" y="21329"/>
                </a:lnTo>
                <a:lnTo>
                  <a:pt x="227" y="20124"/>
                </a:lnTo>
                <a:lnTo>
                  <a:pt x="500" y="18796"/>
                </a:lnTo>
                <a:lnTo>
                  <a:pt x="2757" y="19210"/>
                </a:lnTo>
                <a:lnTo>
                  <a:pt x="3219" y="16965"/>
                </a:lnTo>
                <a:cubicBezTo>
                  <a:pt x="2951" y="16825"/>
                  <a:pt x="2688" y="16674"/>
                  <a:pt x="2431" y="16511"/>
                </a:cubicBezTo>
                <a:cubicBezTo>
                  <a:pt x="2174" y="16349"/>
                  <a:pt x="1928" y="16168"/>
                  <a:pt x="1684" y="15982"/>
                </a:cubicBezTo>
                <a:lnTo>
                  <a:pt x="2580" y="14934"/>
                </a:lnTo>
                <a:cubicBezTo>
                  <a:pt x="5970" y="17523"/>
                  <a:pt x="10902" y="17523"/>
                  <a:pt x="14300" y="14933"/>
                </a:cubicBezTo>
                <a:cubicBezTo>
                  <a:pt x="16239" y="13456"/>
                  <a:pt x="17444" y="11360"/>
                  <a:pt x="17708" y="9021"/>
                </a:cubicBezTo>
                <a:cubicBezTo>
                  <a:pt x="17973" y="6682"/>
                  <a:pt x="17267" y="4385"/>
                  <a:pt x="15703" y="2555"/>
                </a:cubicBezTo>
                <a:lnTo>
                  <a:pt x="16811" y="1700"/>
                </a:lnTo>
                <a:close/>
                <a:moveTo>
                  <a:pt x="9715" y="1064"/>
                </a:moveTo>
                <a:cubicBezTo>
                  <a:pt x="9278" y="996"/>
                  <a:pt x="8832" y="968"/>
                  <a:pt x="8387" y="974"/>
                </a:cubicBezTo>
                <a:cubicBezTo>
                  <a:pt x="8460" y="1222"/>
                  <a:pt x="8544" y="1461"/>
                  <a:pt x="8641" y="1699"/>
                </a:cubicBezTo>
                <a:cubicBezTo>
                  <a:pt x="8737" y="1936"/>
                  <a:pt x="8846" y="2172"/>
                  <a:pt x="8962" y="2399"/>
                </a:cubicBezTo>
                <a:cubicBezTo>
                  <a:pt x="9289" y="2208"/>
                  <a:pt x="9627" y="2028"/>
                  <a:pt x="9967" y="1859"/>
                </a:cubicBezTo>
                <a:cubicBezTo>
                  <a:pt x="10307" y="1689"/>
                  <a:pt x="10645" y="1529"/>
                  <a:pt x="10997" y="1382"/>
                </a:cubicBezTo>
                <a:cubicBezTo>
                  <a:pt x="10579" y="1244"/>
                  <a:pt x="10153" y="1132"/>
                  <a:pt x="9715" y="1064"/>
                </a:cubicBezTo>
                <a:close/>
                <a:moveTo>
                  <a:pt x="12202" y="1889"/>
                </a:moveTo>
                <a:cubicBezTo>
                  <a:pt x="11715" y="2060"/>
                  <a:pt x="11237" y="2254"/>
                  <a:pt x="10773" y="2470"/>
                </a:cubicBezTo>
                <a:cubicBezTo>
                  <a:pt x="10309" y="2687"/>
                  <a:pt x="9856" y="2925"/>
                  <a:pt x="9417" y="3184"/>
                </a:cubicBezTo>
                <a:cubicBezTo>
                  <a:pt x="9617" y="3488"/>
                  <a:pt x="9841" y="3788"/>
                  <a:pt x="10079" y="4067"/>
                </a:cubicBezTo>
                <a:cubicBezTo>
                  <a:pt x="10318" y="4345"/>
                  <a:pt x="10571" y="4610"/>
                  <a:pt x="10847" y="4861"/>
                </a:cubicBezTo>
                <a:lnTo>
                  <a:pt x="13083" y="2442"/>
                </a:lnTo>
                <a:cubicBezTo>
                  <a:pt x="12944" y="2342"/>
                  <a:pt x="12798" y="2240"/>
                  <a:pt x="12652" y="2149"/>
                </a:cubicBezTo>
                <a:cubicBezTo>
                  <a:pt x="12506" y="2059"/>
                  <a:pt x="12354" y="1969"/>
                  <a:pt x="12202" y="1889"/>
                </a:cubicBezTo>
                <a:close/>
                <a:moveTo>
                  <a:pt x="7362" y="1000"/>
                </a:moveTo>
                <a:cubicBezTo>
                  <a:pt x="6540" y="1111"/>
                  <a:pt x="5754" y="1343"/>
                  <a:pt x="5029" y="1689"/>
                </a:cubicBezTo>
                <a:cubicBezTo>
                  <a:pt x="4305" y="2035"/>
                  <a:pt x="3644" y="2485"/>
                  <a:pt x="3064" y="3041"/>
                </a:cubicBezTo>
                <a:lnTo>
                  <a:pt x="5529" y="5074"/>
                </a:lnTo>
                <a:cubicBezTo>
                  <a:pt x="5922" y="4671"/>
                  <a:pt x="6339" y="4283"/>
                  <a:pt x="6773" y="3923"/>
                </a:cubicBezTo>
                <a:cubicBezTo>
                  <a:pt x="7206" y="3564"/>
                  <a:pt x="7655" y="3227"/>
                  <a:pt x="8126" y="2912"/>
                </a:cubicBezTo>
                <a:cubicBezTo>
                  <a:pt x="7964" y="2608"/>
                  <a:pt x="7819" y="2296"/>
                  <a:pt x="7690" y="1976"/>
                </a:cubicBezTo>
                <a:cubicBezTo>
                  <a:pt x="7561" y="1655"/>
                  <a:pt x="7454" y="1336"/>
                  <a:pt x="7362" y="1000"/>
                </a:cubicBezTo>
                <a:close/>
                <a:moveTo>
                  <a:pt x="13806" y="3027"/>
                </a:moveTo>
                <a:lnTo>
                  <a:pt x="11570" y="5446"/>
                </a:lnTo>
                <a:cubicBezTo>
                  <a:pt x="11852" y="5649"/>
                  <a:pt x="12144" y="5840"/>
                  <a:pt x="12449" y="6011"/>
                </a:cubicBezTo>
                <a:cubicBezTo>
                  <a:pt x="12752" y="6182"/>
                  <a:pt x="13064" y="6332"/>
                  <a:pt x="13387" y="6469"/>
                </a:cubicBezTo>
                <a:cubicBezTo>
                  <a:pt x="13602" y="6013"/>
                  <a:pt x="13798" y="5550"/>
                  <a:pt x="13963" y="5077"/>
                </a:cubicBezTo>
                <a:cubicBezTo>
                  <a:pt x="14128" y="4603"/>
                  <a:pt x="14273" y="4122"/>
                  <a:pt x="14386" y="3633"/>
                </a:cubicBezTo>
                <a:cubicBezTo>
                  <a:pt x="14296" y="3528"/>
                  <a:pt x="14195" y="3418"/>
                  <a:pt x="14098" y="3318"/>
                </a:cubicBezTo>
                <a:cubicBezTo>
                  <a:pt x="14001" y="3218"/>
                  <a:pt x="13909" y="3123"/>
                  <a:pt x="13806" y="3027"/>
                </a:cubicBezTo>
                <a:close/>
                <a:moveTo>
                  <a:pt x="15097" y="4643"/>
                </a:moveTo>
                <a:cubicBezTo>
                  <a:pt x="14989" y="5011"/>
                  <a:pt x="14872" y="5369"/>
                  <a:pt x="14735" y="5729"/>
                </a:cubicBezTo>
                <a:cubicBezTo>
                  <a:pt x="14598" y="6089"/>
                  <a:pt x="14440" y="6449"/>
                  <a:pt x="14276" y="6798"/>
                </a:cubicBezTo>
                <a:cubicBezTo>
                  <a:pt x="14551" y="6884"/>
                  <a:pt x="14842" y="6953"/>
                  <a:pt x="15125" y="7013"/>
                </a:cubicBezTo>
                <a:cubicBezTo>
                  <a:pt x="15409" y="7074"/>
                  <a:pt x="15688" y="7122"/>
                  <a:pt x="15977" y="7158"/>
                </a:cubicBezTo>
                <a:cubicBezTo>
                  <a:pt x="15915" y="6710"/>
                  <a:pt x="15813" y="6274"/>
                  <a:pt x="15666" y="5853"/>
                </a:cubicBezTo>
                <a:cubicBezTo>
                  <a:pt x="15519" y="5432"/>
                  <a:pt x="15324" y="5029"/>
                  <a:pt x="15097" y="4643"/>
                </a:cubicBezTo>
                <a:close/>
                <a:moveTo>
                  <a:pt x="8606" y="3701"/>
                </a:moveTo>
                <a:cubicBezTo>
                  <a:pt x="8180" y="3989"/>
                  <a:pt x="7775" y="4303"/>
                  <a:pt x="7382" y="4630"/>
                </a:cubicBezTo>
                <a:cubicBezTo>
                  <a:pt x="6990" y="4957"/>
                  <a:pt x="6609" y="5294"/>
                  <a:pt x="6252" y="5658"/>
                </a:cubicBezTo>
                <a:lnTo>
                  <a:pt x="8448" y="7464"/>
                </a:lnTo>
                <a:lnTo>
                  <a:pt x="10216" y="5542"/>
                </a:lnTo>
                <a:cubicBezTo>
                  <a:pt x="9905" y="5266"/>
                  <a:pt x="9620" y="4976"/>
                  <a:pt x="9351" y="4670"/>
                </a:cubicBezTo>
                <a:cubicBezTo>
                  <a:pt x="9081" y="4363"/>
                  <a:pt x="8831" y="4036"/>
                  <a:pt x="8606" y="3701"/>
                </a:cubicBezTo>
                <a:close/>
                <a:moveTo>
                  <a:pt x="2433" y="3721"/>
                </a:moveTo>
                <a:cubicBezTo>
                  <a:pt x="1932" y="4341"/>
                  <a:pt x="1546" y="5031"/>
                  <a:pt x="1284" y="5757"/>
                </a:cubicBezTo>
                <a:cubicBezTo>
                  <a:pt x="1022" y="6483"/>
                  <a:pt x="879" y="7253"/>
                  <a:pt x="878" y="8036"/>
                </a:cubicBezTo>
                <a:cubicBezTo>
                  <a:pt x="1138" y="8064"/>
                  <a:pt x="1405" y="8097"/>
                  <a:pt x="1661" y="8144"/>
                </a:cubicBezTo>
                <a:cubicBezTo>
                  <a:pt x="2118" y="8228"/>
                  <a:pt x="2562" y="8343"/>
                  <a:pt x="3001" y="8485"/>
                </a:cubicBezTo>
                <a:cubicBezTo>
                  <a:pt x="3265" y="8000"/>
                  <a:pt x="3553" y="7531"/>
                  <a:pt x="3870" y="7076"/>
                </a:cubicBezTo>
                <a:cubicBezTo>
                  <a:pt x="4187" y="6619"/>
                  <a:pt x="4542" y="6181"/>
                  <a:pt x="4910" y="5757"/>
                </a:cubicBezTo>
                <a:lnTo>
                  <a:pt x="2433" y="3721"/>
                </a:lnTo>
                <a:close/>
                <a:moveTo>
                  <a:pt x="10939" y="6126"/>
                </a:moveTo>
                <a:lnTo>
                  <a:pt x="9169" y="8060"/>
                </a:lnTo>
                <a:lnTo>
                  <a:pt x="11249" y="9761"/>
                </a:lnTo>
                <a:cubicBezTo>
                  <a:pt x="11579" y="9378"/>
                  <a:pt x="11885" y="8986"/>
                  <a:pt x="12172" y="8576"/>
                </a:cubicBezTo>
                <a:cubicBezTo>
                  <a:pt x="12459" y="8166"/>
                  <a:pt x="12721" y="7741"/>
                  <a:pt x="12963" y="7306"/>
                </a:cubicBezTo>
                <a:cubicBezTo>
                  <a:pt x="12603" y="7149"/>
                  <a:pt x="12253" y="6964"/>
                  <a:pt x="11915" y="6769"/>
                </a:cubicBezTo>
                <a:cubicBezTo>
                  <a:pt x="11577" y="6573"/>
                  <a:pt x="11251" y="6358"/>
                  <a:pt x="10939" y="6126"/>
                </a:cubicBezTo>
                <a:close/>
                <a:moveTo>
                  <a:pt x="13849" y="7647"/>
                </a:moveTo>
                <a:cubicBezTo>
                  <a:pt x="13586" y="8127"/>
                  <a:pt x="13297" y="8593"/>
                  <a:pt x="12982" y="9045"/>
                </a:cubicBezTo>
                <a:cubicBezTo>
                  <a:pt x="12667" y="9497"/>
                  <a:pt x="12334" y="9936"/>
                  <a:pt x="11969" y="10357"/>
                </a:cubicBezTo>
                <a:lnTo>
                  <a:pt x="14436" y="12379"/>
                </a:lnTo>
                <a:cubicBezTo>
                  <a:pt x="14933" y="11764"/>
                  <a:pt x="15319" y="11085"/>
                  <a:pt x="15581" y="10366"/>
                </a:cubicBezTo>
                <a:cubicBezTo>
                  <a:pt x="15842" y="9647"/>
                  <a:pt x="15976" y="8886"/>
                  <a:pt x="15982" y="8110"/>
                </a:cubicBezTo>
                <a:cubicBezTo>
                  <a:pt x="15743" y="8082"/>
                  <a:pt x="15506" y="8058"/>
                  <a:pt x="15271" y="8015"/>
                </a:cubicBezTo>
                <a:cubicBezTo>
                  <a:pt x="15030" y="7970"/>
                  <a:pt x="14788" y="7908"/>
                  <a:pt x="14551" y="7847"/>
                </a:cubicBezTo>
                <a:cubicBezTo>
                  <a:pt x="14314" y="7786"/>
                  <a:pt x="14080" y="7724"/>
                  <a:pt x="13849" y="7647"/>
                </a:cubicBezTo>
                <a:close/>
                <a:moveTo>
                  <a:pt x="5621" y="6339"/>
                </a:moveTo>
                <a:cubicBezTo>
                  <a:pt x="5287" y="6724"/>
                  <a:pt x="4981" y="7134"/>
                  <a:pt x="4692" y="7547"/>
                </a:cubicBezTo>
                <a:cubicBezTo>
                  <a:pt x="4403" y="7961"/>
                  <a:pt x="4130" y="8387"/>
                  <a:pt x="3887" y="8826"/>
                </a:cubicBezTo>
                <a:cubicBezTo>
                  <a:pt x="4272" y="8990"/>
                  <a:pt x="4648" y="9168"/>
                  <a:pt x="5008" y="9376"/>
                </a:cubicBezTo>
                <a:cubicBezTo>
                  <a:pt x="5368" y="9585"/>
                  <a:pt x="5718" y="9817"/>
                  <a:pt x="6049" y="10067"/>
                </a:cubicBezTo>
                <a:lnTo>
                  <a:pt x="7817" y="8145"/>
                </a:lnTo>
                <a:lnTo>
                  <a:pt x="5621" y="6339"/>
                </a:lnTo>
                <a:close/>
                <a:moveTo>
                  <a:pt x="8538" y="8741"/>
                </a:moveTo>
                <a:lnTo>
                  <a:pt x="6770" y="10663"/>
                </a:lnTo>
                <a:cubicBezTo>
                  <a:pt x="7059" y="10924"/>
                  <a:pt x="7330" y="11201"/>
                  <a:pt x="7582" y="11489"/>
                </a:cubicBezTo>
                <a:cubicBezTo>
                  <a:pt x="7834" y="11777"/>
                  <a:pt x="8064" y="12076"/>
                  <a:pt x="8278" y="12390"/>
                </a:cubicBezTo>
                <a:cubicBezTo>
                  <a:pt x="8700" y="12103"/>
                  <a:pt x="9109" y="11798"/>
                  <a:pt x="9499" y="11473"/>
                </a:cubicBezTo>
                <a:cubicBezTo>
                  <a:pt x="9889" y="11147"/>
                  <a:pt x="10262" y="10804"/>
                  <a:pt x="10617" y="10442"/>
                </a:cubicBezTo>
                <a:lnTo>
                  <a:pt x="8538" y="8741"/>
                </a:lnTo>
                <a:close/>
                <a:moveTo>
                  <a:pt x="1798" y="9132"/>
                </a:moveTo>
                <a:cubicBezTo>
                  <a:pt x="1535" y="9075"/>
                  <a:pt x="1275" y="9033"/>
                  <a:pt x="1007" y="8999"/>
                </a:cubicBezTo>
                <a:cubicBezTo>
                  <a:pt x="1062" y="9423"/>
                  <a:pt x="1148" y="9837"/>
                  <a:pt x="1280" y="10238"/>
                </a:cubicBezTo>
                <a:cubicBezTo>
                  <a:pt x="1412" y="10638"/>
                  <a:pt x="1583" y="11018"/>
                  <a:pt x="1786" y="11388"/>
                </a:cubicBezTo>
                <a:cubicBezTo>
                  <a:pt x="1891" y="11037"/>
                  <a:pt x="2008" y="10691"/>
                  <a:pt x="2139" y="10348"/>
                </a:cubicBezTo>
                <a:cubicBezTo>
                  <a:pt x="2270" y="10005"/>
                  <a:pt x="2418" y="9667"/>
                  <a:pt x="2574" y="9334"/>
                </a:cubicBezTo>
                <a:cubicBezTo>
                  <a:pt x="2319" y="9257"/>
                  <a:pt x="2059" y="9189"/>
                  <a:pt x="1798" y="9132"/>
                </a:cubicBezTo>
                <a:close/>
                <a:moveTo>
                  <a:pt x="11338" y="11038"/>
                </a:moveTo>
                <a:cubicBezTo>
                  <a:pt x="10948" y="11437"/>
                  <a:pt x="10541" y="11810"/>
                  <a:pt x="10111" y="12167"/>
                </a:cubicBezTo>
                <a:cubicBezTo>
                  <a:pt x="9681" y="12525"/>
                  <a:pt x="9224" y="12866"/>
                  <a:pt x="8757" y="13179"/>
                </a:cubicBezTo>
                <a:cubicBezTo>
                  <a:pt x="8923" y="13483"/>
                  <a:pt x="9075" y="13796"/>
                  <a:pt x="9206" y="14117"/>
                </a:cubicBezTo>
                <a:cubicBezTo>
                  <a:pt x="9337" y="14439"/>
                  <a:pt x="9449" y="14769"/>
                  <a:pt x="9544" y="15106"/>
                </a:cubicBezTo>
                <a:cubicBezTo>
                  <a:pt x="10358" y="14993"/>
                  <a:pt x="11133" y="14757"/>
                  <a:pt x="11852" y="14413"/>
                </a:cubicBezTo>
                <a:cubicBezTo>
                  <a:pt x="12571" y="14068"/>
                  <a:pt x="13229" y="13610"/>
                  <a:pt x="13805" y="13059"/>
                </a:cubicBezTo>
                <a:lnTo>
                  <a:pt x="11338" y="11038"/>
                </a:lnTo>
                <a:close/>
                <a:moveTo>
                  <a:pt x="3466" y="9652"/>
                </a:moveTo>
                <a:cubicBezTo>
                  <a:pt x="3255" y="10099"/>
                  <a:pt x="3068" y="10559"/>
                  <a:pt x="2906" y="11023"/>
                </a:cubicBezTo>
                <a:cubicBezTo>
                  <a:pt x="2744" y="11488"/>
                  <a:pt x="2612" y="11967"/>
                  <a:pt x="2500" y="12447"/>
                </a:cubicBezTo>
                <a:cubicBezTo>
                  <a:pt x="2606" y="12576"/>
                  <a:pt x="2712" y="12693"/>
                  <a:pt x="2827" y="12816"/>
                </a:cubicBezTo>
                <a:cubicBezTo>
                  <a:pt x="2943" y="12939"/>
                  <a:pt x="3067" y="13064"/>
                  <a:pt x="3192" y="13180"/>
                </a:cubicBezTo>
                <a:lnTo>
                  <a:pt x="5416" y="10759"/>
                </a:lnTo>
                <a:cubicBezTo>
                  <a:pt x="5115" y="10538"/>
                  <a:pt x="4810" y="10332"/>
                  <a:pt x="4484" y="10148"/>
                </a:cubicBezTo>
                <a:cubicBezTo>
                  <a:pt x="4158" y="9964"/>
                  <a:pt x="3813" y="9796"/>
                  <a:pt x="3466" y="9652"/>
                </a:cubicBezTo>
                <a:close/>
                <a:moveTo>
                  <a:pt x="6136" y="11355"/>
                </a:moveTo>
                <a:lnTo>
                  <a:pt x="3901" y="13774"/>
                </a:lnTo>
                <a:cubicBezTo>
                  <a:pt x="4016" y="13856"/>
                  <a:pt x="4137" y="13929"/>
                  <a:pt x="4256" y="14005"/>
                </a:cubicBezTo>
                <a:cubicBezTo>
                  <a:pt x="4376" y="14081"/>
                  <a:pt x="4502" y="14158"/>
                  <a:pt x="4626" y="14228"/>
                </a:cubicBezTo>
                <a:cubicBezTo>
                  <a:pt x="5123" y="14054"/>
                  <a:pt x="5608" y="13859"/>
                  <a:pt x="6082" y="13639"/>
                </a:cubicBezTo>
                <a:cubicBezTo>
                  <a:pt x="6556" y="13419"/>
                  <a:pt x="7019" y="13171"/>
                  <a:pt x="7466" y="12906"/>
                </a:cubicBezTo>
                <a:cubicBezTo>
                  <a:pt x="7279" y="12625"/>
                  <a:pt x="7074" y="12352"/>
                  <a:pt x="6853" y="12093"/>
                </a:cubicBezTo>
                <a:cubicBezTo>
                  <a:pt x="6632" y="11833"/>
                  <a:pt x="6391" y="11591"/>
                  <a:pt x="6136" y="11355"/>
                </a:cubicBezTo>
                <a:close/>
                <a:moveTo>
                  <a:pt x="7934" y="13694"/>
                </a:moveTo>
                <a:cubicBezTo>
                  <a:pt x="7591" y="13896"/>
                  <a:pt x="7243" y="14084"/>
                  <a:pt x="6885" y="14262"/>
                </a:cubicBezTo>
                <a:cubicBezTo>
                  <a:pt x="6527" y="14440"/>
                  <a:pt x="6160" y="14609"/>
                  <a:pt x="5788" y="14762"/>
                </a:cubicBezTo>
                <a:cubicBezTo>
                  <a:pt x="6191" y="14908"/>
                  <a:pt x="6614" y="15020"/>
                  <a:pt x="7040" y="15099"/>
                </a:cubicBezTo>
                <a:cubicBezTo>
                  <a:pt x="7538" y="15190"/>
                  <a:pt x="8041" y="15236"/>
                  <a:pt x="8548" y="15233"/>
                </a:cubicBezTo>
                <a:cubicBezTo>
                  <a:pt x="8471" y="14966"/>
                  <a:pt x="8384" y="14704"/>
                  <a:pt x="8282" y="14447"/>
                </a:cubicBezTo>
                <a:cubicBezTo>
                  <a:pt x="8181" y="14190"/>
                  <a:pt x="8061" y="13938"/>
                  <a:pt x="7934" y="13694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06" name="Shape"/>
          <p:cNvSpPr/>
          <p:nvPr/>
        </p:nvSpPr>
        <p:spPr>
          <a:xfrm>
            <a:off x="20379363" y="7072216"/>
            <a:ext cx="525257" cy="525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13" h="20113" extrusionOk="0">
                <a:moveTo>
                  <a:pt x="8483" y="125"/>
                </a:moveTo>
                <a:cubicBezTo>
                  <a:pt x="2996" y="994"/>
                  <a:pt x="-744" y="6142"/>
                  <a:pt x="125" y="11629"/>
                </a:cubicBezTo>
                <a:cubicBezTo>
                  <a:pt x="994" y="17116"/>
                  <a:pt x="6142" y="20856"/>
                  <a:pt x="11629" y="19987"/>
                </a:cubicBezTo>
                <a:cubicBezTo>
                  <a:pt x="17116" y="19118"/>
                  <a:pt x="20856" y="13970"/>
                  <a:pt x="19987" y="8483"/>
                </a:cubicBezTo>
                <a:cubicBezTo>
                  <a:pt x="19118" y="2996"/>
                  <a:pt x="13970" y="-744"/>
                  <a:pt x="8483" y="125"/>
                </a:cubicBezTo>
                <a:close/>
                <a:moveTo>
                  <a:pt x="8760" y="1873"/>
                </a:moveTo>
                <a:cubicBezTo>
                  <a:pt x="8956" y="1842"/>
                  <a:pt x="9163" y="1878"/>
                  <a:pt x="9336" y="2004"/>
                </a:cubicBezTo>
                <a:cubicBezTo>
                  <a:pt x="9681" y="2255"/>
                  <a:pt x="9758" y="2741"/>
                  <a:pt x="9507" y="3087"/>
                </a:cubicBezTo>
                <a:cubicBezTo>
                  <a:pt x="9256" y="3432"/>
                  <a:pt x="8770" y="3509"/>
                  <a:pt x="8424" y="3258"/>
                </a:cubicBezTo>
                <a:cubicBezTo>
                  <a:pt x="8079" y="3007"/>
                  <a:pt x="8002" y="2521"/>
                  <a:pt x="8253" y="2175"/>
                </a:cubicBezTo>
                <a:cubicBezTo>
                  <a:pt x="8378" y="2002"/>
                  <a:pt x="8564" y="1904"/>
                  <a:pt x="8760" y="1873"/>
                </a:cubicBezTo>
                <a:close/>
                <a:moveTo>
                  <a:pt x="9098" y="4008"/>
                </a:moveTo>
                <a:cubicBezTo>
                  <a:pt x="9327" y="3971"/>
                  <a:pt x="9546" y="4130"/>
                  <a:pt x="9582" y="4359"/>
                </a:cubicBezTo>
                <a:lnTo>
                  <a:pt x="10314" y="8984"/>
                </a:lnTo>
                <a:cubicBezTo>
                  <a:pt x="10465" y="9019"/>
                  <a:pt x="10626" y="8992"/>
                  <a:pt x="10759" y="9088"/>
                </a:cubicBezTo>
                <a:cubicBezTo>
                  <a:pt x="10893" y="9186"/>
                  <a:pt x="10931" y="9343"/>
                  <a:pt x="11011" y="9477"/>
                </a:cubicBezTo>
                <a:lnTo>
                  <a:pt x="14460" y="8930"/>
                </a:lnTo>
                <a:cubicBezTo>
                  <a:pt x="14689" y="8894"/>
                  <a:pt x="14908" y="9053"/>
                  <a:pt x="14944" y="9282"/>
                </a:cubicBezTo>
                <a:cubicBezTo>
                  <a:pt x="14980" y="9511"/>
                  <a:pt x="14822" y="9729"/>
                  <a:pt x="14593" y="9766"/>
                </a:cubicBezTo>
                <a:lnTo>
                  <a:pt x="11143" y="10312"/>
                </a:lnTo>
                <a:cubicBezTo>
                  <a:pt x="11108" y="10464"/>
                  <a:pt x="11121" y="10625"/>
                  <a:pt x="11024" y="10759"/>
                </a:cubicBezTo>
                <a:cubicBezTo>
                  <a:pt x="10636" y="11292"/>
                  <a:pt x="9886" y="11411"/>
                  <a:pt x="9353" y="11024"/>
                </a:cubicBezTo>
                <a:cubicBezTo>
                  <a:pt x="8820" y="10636"/>
                  <a:pt x="8701" y="9886"/>
                  <a:pt x="9088" y="9353"/>
                </a:cubicBezTo>
                <a:cubicBezTo>
                  <a:pt x="9188" y="9215"/>
                  <a:pt x="9357" y="9195"/>
                  <a:pt x="9495" y="9114"/>
                </a:cubicBezTo>
                <a:lnTo>
                  <a:pt x="8762" y="4489"/>
                </a:lnTo>
                <a:cubicBezTo>
                  <a:pt x="8726" y="4260"/>
                  <a:pt x="8869" y="4044"/>
                  <a:pt x="9098" y="4008"/>
                </a:cubicBezTo>
                <a:close/>
                <a:moveTo>
                  <a:pt x="2495" y="10476"/>
                </a:moveTo>
                <a:cubicBezTo>
                  <a:pt x="2691" y="10446"/>
                  <a:pt x="2898" y="10482"/>
                  <a:pt x="3071" y="10607"/>
                </a:cubicBezTo>
                <a:cubicBezTo>
                  <a:pt x="3417" y="10859"/>
                  <a:pt x="3494" y="11345"/>
                  <a:pt x="3243" y="11690"/>
                </a:cubicBezTo>
                <a:cubicBezTo>
                  <a:pt x="2992" y="12035"/>
                  <a:pt x="2505" y="12113"/>
                  <a:pt x="2160" y="11862"/>
                </a:cubicBezTo>
                <a:cubicBezTo>
                  <a:pt x="1814" y="11610"/>
                  <a:pt x="1737" y="11124"/>
                  <a:pt x="1988" y="10779"/>
                </a:cubicBezTo>
                <a:cubicBezTo>
                  <a:pt x="2114" y="10606"/>
                  <a:pt x="2300" y="10507"/>
                  <a:pt x="2495" y="10476"/>
                </a:cubicBezTo>
                <a:close/>
                <a:moveTo>
                  <a:pt x="17392" y="8117"/>
                </a:moveTo>
                <a:cubicBezTo>
                  <a:pt x="17587" y="8086"/>
                  <a:pt x="17779" y="8125"/>
                  <a:pt x="17952" y="8250"/>
                </a:cubicBezTo>
                <a:cubicBezTo>
                  <a:pt x="18298" y="8502"/>
                  <a:pt x="18375" y="8988"/>
                  <a:pt x="18124" y="9333"/>
                </a:cubicBezTo>
                <a:cubicBezTo>
                  <a:pt x="17872" y="9678"/>
                  <a:pt x="17402" y="9753"/>
                  <a:pt x="17056" y="9502"/>
                </a:cubicBezTo>
                <a:cubicBezTo>
                  <a:pt x="16711" y="9251"/>
                  <a:pt x="16634" y="8765"/>
                  <a:pt x="16885" y="8419"/>
                </a:cubicBezTo>
                <a:cubicBezTo>
                  <a:pt x="17010" y="8247"/>
                  <a:pt x="17196" y="8148"/>
                  <a:pt x="17392" y="8117"/>
                </a:cubicBezTo>
                <a:close/>
                <a:moveTo>
                  <a:pt x="11112" y="16723"/>
                </a:moveTo>
                <a:cubicBezTo>
                  <a:pt x="11308" y="16692"/>
                  <a:pt x="11515" y="16728"/>
                  <a:pt x="11688" y="16854"/>
                </a:cubicBezTo>
                <a:cubicBezTo>
                  <a:pt x="12033" y="17105"/>
                  <a:pt x="12110" y="17591"/>
                  <a:pt x="11859" y="17937"/>
                </a:cubicBezTo>
                <a:cubicBezTo>
                  <a:pt x="11608" y="18282"/>
                  <a:pt x="11122" y="18359"/>
                  <a:pt x="10776" y="18108"/>
                </a:cubicBezTo>
                <a:cubicBezTo>
                  <a:pt x="10431" y="17857"/>
                  <a:pt x="10354" y="17371"/>
                  <a:pt x="10605" y="17025"/>
                </a:cubicBezTo>
                <a:cubicBezTo>
                  <a:pt x="10730" y="16853"/>
                  <a:pt x="10916" y="16754"/>
                  <a:pt x="11112" y="16723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07" name="Shape"/>
          <p:cNvSpPr/>
          <p:nvPr/>
        </p:nvSpPr>
        <p:spPr>
          <a:xfrm>
            <a:off x="22496087" y="8971267"/>
            <a:ext cx="448068" cy="564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15" y="0"/>
                </a:moveTo>
                <a:lnTo>
                  <a:pt x="0" y="18854"/>
                </a:lnTo>
                <a:lnTo>
                  <a:pt x="17786" y="21600"/>
                </a:lnTo>
                <a:lnTo>
                  <a:pt x="21600" y="6017"/>
                </a:lnTo>
                <a:lnTo>
                  <a:pt x="18300" y="2113"/>
                </a:lnTo>
                <a:lnTo>
                  <a:pt x="4615" y="0"/>
                </a:lnTo>
                <a:close/>
                <a:moveTo>
                  <a:pt x="9206" y="5215"/>
                </a:moveTo>
                <a:lnTo>
                  <a:pt x="15684" y="6215"/>
                </a:lnTo>
                <a:lnTo>
                  <a:pt x="15556" y="6735"/>
                </a:lnTo>
                <a:lnTo>
                  <a:pt x="9079" y="5735"/>
                </a:lnTo>
                <a:lnTo>
                  <a:pt x="9206" y="5215"/>
                </a:lnTo>
                <a:close/>
                <a:moveTo>
                  <a:pt x="4712" y="9845"/>
                </a:moveTo>
                <a:lnTo>
                  <a:pt x="17667" y="11845"/>
                </a:lnTo>
                <a:lnTo>
                  <a:pt x="17544" y="12350"/>
                </a:lnTo>
                <a:lnTo>
                  <a:pt x="4588" y="10350"/>
                </a:lnTo>
                <a:lnTo>
                  <a:pt x="4712" y="9845"/>
                </a:lnTo>
                <a:close/>
                <a:moveTo>
                  <a:pt x="4086" y="12402"/>
                </a:moveTo>
                <a:lnTo>
                  <a:pt x="17041" y="14402"/>
                </a:lnTo>
                <a:lnTo>
                  <a:pt x="16914" y="14923"/>
                </a:lnTo>
                <a:lnTo>
                  <a:pt x="3958" y="12923"/>
                </a:lnTo>
                <a:lnTo>
                  <a:pt x="4086" y="12402"/>
                </a:lnTo>
                <a:close/>
                <a:moveTo>
                  <a:pt x="3460" y="14960"/>
                </a:moveTo>
                <a:lnTo>
                  <a:pt x="9938" y="15960"/>
                </a:lnTo>
                <a:lnTo>
                  <a:pt x="9810" y="16480"/>
                </a:lnTo>
                <a:lnTo>
                  <a:pt x="3332" y="15480"/>
                </a:lnTo>
                <a:lnTo>
                  <a:pt x="3460" y="14960"/>
                </a:ln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08" name="Shape"/>
          <p:cNvSpPr/>
          <p:nvPr/>
        </p:nvSpPr>
        <p:spPr>
          <a:xfrm>
            <a:off x="22115398" y="8771639"/>
            <a:ext cx="451449" cy="9587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19" y="0"/>
                </a:moveTo>
                <a:lnTo>
                  <a:pt x="15512" y="1725"/>
                </a:lnTo>
                <a:cubicBezTo>
                  <a:pt x="15654" y="1751"/>
                  <a:pt x="17066" y="2005"/>
                  <a:pt x="17066" y="2005"/>
                </a:cubicBezTo>
                <a:lnTo>
                  <a:pt x="16932" y="2169"/>
                </a:lnTo>
                <a:lnTo>
                  <a:pt x="15379" y="1889"/>
                </a:lnTo>
                <a:lnTo>
                  <a:pt x="14764" y="2643"/>
                </a:lnTo>
                <a:cubicBezTo>
                  <a:pt x="14901" y="2667"/>
                  <a:pt x="15906" y="2848"/>
                  <a:pt x="15906" y="2848"/>
                </a:cubicBezTo>
                <a:lnTo>
                  <a:pt x="15773" y="3012"/>
                </a:lnTo>
                <a:lnTo>
                  <a:pt x="14631" y="2807"/>
                </a:lnTo>
                <a:lnTo>
                  <a:pt x="14016" y="3561"/>
                </a:lnTo>
                <a:cubicBezTo>
                  <a:pt x="14158" y="3586"/>
                  <a:pt x="15569" y="3841"/>
                  <a:pt x="15569" y="3841"/>
                </a:cubicBezTo>
                <a:lnTo>
                  <a:pt x="15436" y="4004"/>
                </a:lnTo>
                <a:lnTo>
                  <a:pt x="13883" y="3724"/>
                </a:lnTo>
                <a:lnTo>
                  <a:pt x="13267" y="4479"/>
                </a:lnTo>
                <a:cubicBezTo>
                  <a:pt x="13404" y="4504"/>
                  <a:pt x="14409" y="4684"/>
                  <a:pt x="14409" y="4684"/>
                </a:cubicBezTo>
                <a:lnTo>
                  <a:pt x="14276" y="4848"/>
                </a:lnTo>
                <a:lnTo>
                  <a:pt x="13134" y="4643"/>
                </a:lnTo>
                <a:lnTo>
                  <a:pt x="12519" y="5397"/>
                </a:lnTo>
                <a:cubicBezTo>
                  <a:pt x="12661" y="5422"/>
                  <a:pt x="14072" y="5676"/>
                  <a:pt x="14072" y="5676"/>
                </a:cubicBezTo>
                <a:lnTo>
                  <a:pt x="13939" y="5840"/>
                </a:lnTo>
                <a:lnTo>
                  <a:pt x="12386" y="5561"/>
                </a:lnTo>
                <a:lnTo>
                  <a:pt x="11771" y="6315"/>
                </a:lnTo>
                <a:cubicBezTo>
                  <a:pt x="11908" y="6339"/>
                  <a:pt x="12913" y="6520"/>
                  <a:pt x="12913" y="6520"/>
                </a:cubicBezTo>
                <a:lnTo>
                  <a:pt x="12780" y="6684"/>
                </a:lnTo>
                <a:lnTo>
                  <a:pt x="11638" y="6478"/>
                </a:lnTo>
                <a:lnTo>
                  <a:pt x="11023" y="7232"/>
                </a:lnTo>
                <a:cubicBezTo>
                  <a:pt x="11164" y="7258"/>
                  <a:pt x="12575" y="7513"/>
                  <a:pt x="12575" y="7513"/>
                </a:cubicBezTo>
                <a:lnTo>
                  <a:pt x="12442" y="7677"/>
                </a:lnTo>
                <a:lnTo>
                  <a:pt x="10890" y="7396"/>
                </a:lnTo>
                <a:lnTo>
                  <a:pt x="10274" y="8151"/>
                </a:lnTo>
                <a:cubicBezTo>
                  <a:pt x="10411" y="8176"/>
                  <a:pt x="11416" y="8356"/>
                  <a:pt x="11416" y="8356"/>
                </a:cubicBezTo>
                <a:lnTo>
                  <a:pt x="11283" y="8520"/>
                </a:lnTo>
                <a:lnTo>
                  <a:pt x="10141" y="8315"/>
                </a:lnTo>
                <a:lnTo>
                  <a:pt x="9526" y="9069"/>
                </a:lnTo>
                <a:cubicBezTo>
                  <a:pt x="9667" y="9094"/>
                  <a:pt x="11079" y="9348"/>
                  <a:pt x="11079" y="9348"/>
                </a:cubicBezTo>
                <a:lnTo>
                  <a:pt x="10946" y="9512"/>
                </a:lnTo>
                <a:lnTo>
                  <a:pt x="9392" y="9232"/>
                </a:lnTo>
                <a:lnTo>
                  <a:pt x="8778" y="9986"/>
                </a:lnTo>
                <a:cubicBezTo>
                  <a:pt x="8914" y="10011"/>
                  <a:pt x="9919" y="10193"/>
                  <a:pt x="9919" y="10193"/>
                </a:cubicBezTo>
                <a:lnTo>
                  <a:pt x="9786" y="10355"/>
                </a:lnTo>
                <a:lnTo>
                  <a:pt x="8644" y="10150"/>
                </a:lnTo>
                <a:lnTo>
                  <a:pt x="8029" y="10905"/>
                </a:lnTo>
                <a:cubicBezTo>
                  <a:pt x="8170" y="10930"/>
                  <a:pt x="9582" y="11185"/>
                  <a:pt x="9582" y="11184"/>
                </a:cubicBezTo>
                <a:lnTo>
                  <a:pt x="9449" y="11348"/>
                </a:lnTo>
                <a:lnTo>
                  <a:pt x="7896" y="11068"/>
                </a:lnTo>
                <a:lnTo>
                  <a:pt x="7281" y="11823"/>
                </a:lnTo>
                <a:cubicBezTo>
                  <a:pt x="7417" y="11847"/>
                  <a:pt x="8423" y="12028"/>
                  <a:pt x="8423" y="12028"/>
                </a:cubicBezTo>
                <a:lnTo>
                  <a:pt x="8289" y="12192"/>
                </a:lnTo>
                <a:lnTo>
                  <a:pt x="7147" y="11987"/>
                </a:lnTo>
                <a:lnTo>
                  <a:pt x="6533" y="12740"/>
                </a:lnTo>
                <a:cubicBezTo>
                  <a:pt x="6674" y="12766"/>
                  <a:pt x="8086" y="13020"/>
                  <a:pt x="8086" y="13020"/>
                </a:cubicBezTo>
                <a:lnTo>
                  <a:pt x="7952" y="13184"/>
                </a:lnTo>
                <a:lnTo>
                  <a:pt x="6399" y="12904"/>
                </a:lnTo>
                <a:lnTo>
                  <a:pt x="5784" y="13659"/>
                </a:lnTo>
                <a:cubicBezTo>
                  <a:pt x="5920" y="13684"/>
                  <a:pt x="6926" y="13864"/>
                  <a:pt x="6926" y="13864"/>
                </a:cubicBezTo>
                <a:lnTo>
                  <a:pt x="6792" y="14028"/>
                </a:lnTo>
                <a:lnTo>
                  <a:pt x="5651" y="13822"/>
                </a:lnTo>
                <a:lnTo>
                  <a:pt x="5036" y="14577"/>
                </a:lnTo>
                <a:cubicBezTo>
                  <a:pt x="5177" y="14602"/>
                  <a:pt x="6589" y="14856"/>
                  <a:pt x="6589" y="14856"/>
                </a:cubicBezTo>
                <a:lnTo>
                  <a:pt x="6455" y="15020"/>
                </a:lnTo>
                <a:lnTo>
                  <a:pt x="4902" y="14741"/>
                </a:lnTo>
                <a:lnTo>
                  <a:pt x="4288" y="15494"/>
                </a:lnTo>
                <a:cubicBezTo>
                  <a:pt x="4424" y="15519"/>
                  <a:pt x="5430" y="15700"/>
                  <a:pt x="5430" y="15700"/>
                </a:cubicBezTo>
                <a:lnTo>
                  <a:pt x="5296" y="15863"/>
                </a:lnTo>
                <a:lnTo>
                  <a:pt x="4154" y="15658"/>
                </a:lnTo>
                <a:lnTo>
                  <a:pt x="3540" y="16412"/>
                </a:lnTo>
                <a:cubicBezTo>
                  <a:pt x="3681" y="16437"/>
                  <a:pt x="5093" y="16691"/>
                  <a:pt x="5093" y="16691"/>
                </a:cubicBezTo>
                <a:lnTo>
                  <a:pt x="4959" y="16855"/>
                </a:lnTo>
                <a:lnTo>
                  <a:pt x="3406" y="16576"/>
                </a:lnTo>
                <a:lnTo>
                  <a:pt x="2791" y="17331"/>
                </a:lnTo>
                <a:cubicBezTo>
                  <a:pt x="2927" y="17355"/>
                  <a:pt x="3933" y="17536"/>
                  <a:pt x="3933" y="17536"/>
                </a:cubicBezTo>
                <a:lnTo>
                  <a:pt x="3799" y="17700"/>
                </a:lnTo>
                <a:lnTo>
                  <a:pt x="2658" y="17493"/>
                </a:lnTo>
                <a:lnTo>
                  <a:pt x="2042" y="18248"/>
                </a:lnTo>
                <a:cubicBezTo>
                  <a:pt x="2184" y="18274"/>
                  <a:pt x="3596" y="18528"/>
                  <a:pt x="3596" y="18528"/>
                </a:cubicBezTo>
                <a:lnTo>
                  <a:pt x="3462" y="18692"/>
                </a:lnTo>
                <a:lnTo>
                  <a:pt x="1909" y="18412"/>
                </a:lnTo>
                <a:lnTo>
                  <a:pt x="1294" y="19166"/>
                </a:lnTo>
                <a:cubicBezTo>
                  <a:pt x="1431" y="19191"/>
                  <a:pt x="2436" y="19371"/>
                  <a:pt x="2436" y="19371"/>
                </a:cubicBezTo>
                <a:lnTo>
                  <a:pt x="2303" y="19535"/>
                </a:lnTo>
                <a:lnTo>
                  <a:pt x="1161" y="19330"/>
                </a:lnTo>
                <a:lnTo>
                  <a:pt x="546" y="20084"/>
                </a:lnTo>
                <a:cubicBezTo>
                  <a:pt x="688" y="20109"/>
                  <a:pt x="2099" y="20364"/>
                  <a:pt x="2099" y="20364"/>
                </a:cubicBezTo>
                <a:lnTo>
                  <a:pt x="1966" y="20527"/>
                </a:lnTo>
                <a:lnTo>
                  <a:pt x="413" y="20248"/>
                </a:lnTo>
                <a:lnTo>
                  <a:pt x="0" y="20754"/>
                </a:lnTo>
                <a:lnTo>
                  <a:pt x="4681" y="21600"/>
                </a:lnTo>
                <a:lnTo>
                  <a:pt x="21600" y="846"/>
                </a:lnTo>
                <a:lnTo>
                  <a:pt x="16919" y="0"/>
                </a:lnTo>
                <a:close/>
                <a:moveTo>
                  <a:pt x="18807" y="978"/>
                </a:moveTo>
                <a:cubicBezTo>
                  <a:pt x="19275" y="1062"/>
                  <a:pt x="19509" y="1308"/>
                  <a:pt x="19330" y="1528"/>
                </a:cubicBezTo>
                <a:cubicBezTo>
                  <a:pt x="19151" y="1748"/>
                  <a:pt x="18626" y="1858"/>
                  <a:pt x="18158" y="1774"/>
                </a:cubicBezTo>
                <a:cubicBezTo>
                  <a:pt x="17691" y="1689"/>
                  <a:pt x="17457" y="1442"/>
                  <a:pt x="17637" y="1222"/>
                </a:cubicBezTo>
                <a:cubicBezTo>
                  <a:pt x="17816" y="1002"/>
                  <a:pt x="18340" y="893"/>
                  <a:pt x="18807" y="978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09" name="Shape"/>
          <p:cNvSpPr/>
          <p:nvPr/>
        </p:nvSpPr>
        <p:spPr>
          <a:xfrm>
            <a:off x="21537851" y="9664172"/>
            <a:ext cx="278108" cy="307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78" h="21600" extrusionOk="0">
                <a:moveTo>
                  <a:pt x="10339" y="0"/>
                </a:moveTo>
                <a:cubicBezTo>
                  <a:pt x="8560" y="0"/>
                  <a:pt x="6992" y="1375"/>
                  <a:pt x="5917" y="3576"/>
                </a:cubicBezTo>
                <a:cubicBezTo>
                  <a:pt x="5568" y="3546"/>
                  <a:pt x="5234" y="3529"/>
                  <a:pt x="4903" y="3529"/>
                </a:cubicBezTo>
                <a:cubicBezTo>
                  <a:pt x="2761" y="3529"/>
                  <a:pt x="1171" y="4188"/>
                  <a:pt x="431" y="5396"/>
                </a:cubicBezTo>
                <a:cubicBezTo>
                  <a:pt x="-452" y="6840"/>
                  <a:pt x="119" y="8796"/>
                  <a:pt x="1578" y="10761"/>
                </a:cubicBezTo>
                <a:cubicBezTo>
                  <a:pt x="84" y="12747"/>
                  <a:pt x="-461" y="14730"/>
                  <a:pt x="431" y="16188"/>
                </a:cubicBezTo>
                <a:cubicBezTo>
                  <a:pt x="1171" y="17397"/>
                  <a:pt x="2760" y="18055"/>
                  <a:pt x="4903" y="18055"/>
                </a:cubicBezTo>
                <a:cubicBezTo>
                  <a:pt x="5246" y="18055"/>
                  <a:pt x="5621" y="18010"/>
                  <a:pt x="5983" y="17976"/>
                </a:cubicBezTo>
                <a:cubicBezTo>
                  <a:pt x="7057" y="20156"/>
                  <a:pt x="8570" y="21600"/>
                  <a:pt x="10339" y="21600"/>
                </a:cubicBezTo>
                <a:cubicBezTo>
                  <a:pt x="12118" y="21600"/>
                  <a:pt x="13685" y="20225"/>
                  <a:pt x="14761" y="18024"/>
                </a:cubicBezTo>
                <a:cubicBezTo>
                  <a:pt x="15110" y="18054"/>
                  <a:pt x="15460" y="18071"/>
                  <a:pt x="15791" y="18071"/>
                </a:cubicBezTo>
                <a:cubicBezTo>
                  <a:pt x="17934" y="18071"/>
                  <a:pt x="19507" y="17412"/>
                  <a:pt x="20246" y="16204"/>
                </a:cubicBezTo>
                <a:cubicBezTo>
                  <a:pt x="21134" y="14753"/>
                  <a:pt x="20576" y="12782"/>
                  <a:pt x="19099" y="10808"/>
                </a:cubicBezTo>
                <a:cubicBezTo>
                  <a:pt x="20594" y="8822"/>
                  <a:pt x="21139" y="6839"/>
                  <a:pt x="20246" y="5380"/>
                </a:cubicBezTo>
                <a:cubicBezTo>
                  <a:pt x="19508" y="4173"/>
                  <a:pt x="17934" y="3514"/>
                  <a:pt x="15791" y="3514"/>
                </a:cubicBezTo>
                <a:cubicBezTo>
                  <a:pt x="15438" y="3514"/>
                  <a:pt x="15052" y="3573"/>
                  <a:pt x="14677" y="3608"/>
                </a:cubicBezTo>
                <a:cubicBezTo>
                  <a:pt x="13604" y="1440"/>
                  <a:pt x="12102" y="0"/>
                  <a:pt x="10339" y="0"/>
                </a:cubicBezTo>
                <a:close/>
                <a:moveTo>
                  <a:pt x="10339" y="1004"/>
                </a:moveTo>
                <a:cubicBezTo>
                  <a:pt x="11591" y="1004"/>
                  <a:pt x="12710" y="2093"/>
                  <a:pt x="13580" y="3733"/>
                </a:cubicBezTo>
                <a:cubicBezTo>
                  <a:pt x="12541" y="3915"/>
                  <a:pt x="11452" y="4238"/>
                  <a:pt x="10355" y="4643"/>
                </a:cubicBezTo>
                <a:cubicBezTo>
                  <a:pt x="9226" y="4226"/>
                  <a:pt x="8099" y="3899"/>
                  <a:pt x="7031" y="3718"/>
                </a:cubicBezTo>
                <a:cubicBezTo>
                  <a:pt x="7905" y="2046"/>
                  <a:pt x="9073" y="1004"/>
                  <a:pt x="10339" y="1004"/>
                </a:cubicBezTo>
                <a:close/>
                <a:moveTo>
                  <a:pt x="15791" y="4518"/>
                </a:moveTo>
                <a:cubicBezTo>
                  <a:pt x="17538" y="4518"/>
                  <a:pt x="18791" y="4998"/>
                  <a:pt x="19332" y="5882"/>
                </a:cubicBezTo>
                <a:cubicBezTo>
                  <a:pt x="19959" y="6907"/>
                  <a:pt x="19540" y="8380"/>
                  <a:pt x="18468" y="9914"/>
                </a:cubicBezTo>
                <a:cubicBezTo>
                  <a:pt x="17787" y="9159"/>
                  <a:pt x="16951" y="8410"/>
                  <a:pt x="16007" y="7702"/>
                </a:cubicBezTo>
                <a:cubicBezTo>
                  <a:pt x="15826" y="6556"/>
                  <a:pt x="15554" y="5511"/>
                  <a:pt x="15193" y="4565"/>
                </a:cubicBezTo>
                <a:cubicBezTo>
                  <a:pt x="15389" y="4554"/>
                  <a:pt x="15602" y="4518"/>
                  <a:pt x="15791" y="4518"/>
                </a:cubicBezTo>
                <a:close/>
                <a:moveTo>
                  <a:pt x="4903" y="4533"/>
                </a:moveTo>
                <a:cubicBezTo>
                  <a:pt x="5095" y="4533"/>
                  <a:pt x="5302" y="4538"/>
                  <a:pt x="5501" y="4549"/>
                </a:cubicBezTo>
                <a:cubicBezTo>
                  <a:pt x="5130" y="5520"/>
                  <a:pt x="4852" y="6633"/>
                  <a:pt x="4670" y="7812"/>
                </a:cubicBezTo>
                <a:cubicBezTo>
                  <a:pt x="3730" y="8526"/>
                  <a:pt x="2966" y="9248"/>
                  <a:pt x="2293" y="10008"/>
                </a:cubicBezTo>
                <a:cubicBezTo>
                  <a:pt x="1175" y="8445"/>
                  <a:pt x="708" y="6940"/>
                  <a:pt x="1346" y="5898"/>
                </a:cubicBezTo>
                <a:cubicBezTo>
                  <a:pt x="1887" y="5014"/>
                  <a:pt x="3156" y="4533"/>
                  <a:pt x="4903" y="4533"/>
                </a:cubicBezTo>
                <a:close/>
                <a:moveTo>
                  <a:pt x="14062" y="4659"/>
                </a:moveTo>
                <a:cubicBezTo>
                  <a:pt x="14333" y="5325"/>
                  <a:pt x="14582" y="6051"/>
                  <a:pt x="14761" y="6839"/>
                </a:cubicBezTo>
                <a:cubicBezTo>
                  <a:pt x="14294" y="6539"/>
                  <a:pt x="13808" y="6239"/>
                  <a:pt x="13298" y="5961"/>
                </a:cubicBezTo>
                <a:cubicBezTo>
                  <a:pt x="12768" y="5672"/>
                  <a:pt x="12225" y="5480"/>
                  <a:pt x="11685" y="5239"/>
                </a:cubicBezTo>
                <a:cubicBezTo>
                  <a:pt x="12500" y="4985"/>
                  <a:pt x="13298" y="4775"/>
                  <a:pt x="14062" y="4659"/>
                </a:cubicBezTo>
                <a:close/>
                <a:moveTo>
                  <a:pt x="6599" y="4675"/>
                </a:moveTo>
                <a:cubicBezTo>
                  <a:pt x="7326" y="4784"/>
                  <a:pt x="8103" y="5021"/>
                  <a:pt x="8876" y="5255"/>
                </a:cubicBezTo>
                <a:cubicBezTo>
                  <a:pt x="8379" y="5481"/>
                  <a:pt x="7868" y="5695"/>
                  <a:pt x="7380" y="5961"/>
                </a:cubicBezTo>
                <a:cubicBezTo>
                  <a:pt x="6837" y="6256"/>
                  <a:pt x="6443" y="6613"/>
                  <a:pt x="5950" y="6933"/>
                </a:cubicBezTo>
                <a:cubicBezTo>
                  <a:pt x="6128" y="6137"/>
                  <a:pt x="6326" y="5348"/>
                  <a:pt x="6599" y="4675"/>
                </a:cubicBezTo>
                <a:close/>
                <a:moveTo>
                  <a:pt x="10405" y="5788"/>
                </a:moveTo>
                <a:cubicBezTo>
                  <a:pt x="11196" y="6102"/>
                  <a:pt x="11987" y="6415"/>
                  <a:pt x="12766" y="6839"/>
                </a:cubicBezTo>
                <a:cubicBezTo>
                  <a:pt x="13571" y="7278"/>
                  <a:pt x="14317" y="7751"/>
                  <a:pt x="15010" y="8251"/>
                </a:cubicBezTo>
                <a:cubicBezTo>
                  <a:pt x="15123" y="9067"/>
                  <a:pt x="15193" y="9915"/>
                  <a:pt x="15193" y="10792"/>
                </a:cubicBezTo>
                <a:cubicBezTo>
                  <a:pt x="15193" y="11657"/>
                  <a:pt x="15070" y="12466"/>
                  <a:pt x="14960" y="13271"/>
                </a:cubicBezTo>
                <a:cubicBezTo>
                  <a:pt x="14260" y="13779"/>
                  <a:pt x="13583" y="14300"/>
                  <a:pt x="12766" y="14745"/>
                </a:cubicBezTo>
                <a:cubicBezTo>
                  <a:pt x="11937" y="15197"/>
                  <a:pt x="11096" y="15469"/>
                  <a:pt x="10256" y="15796"/>
                </a:cubicBezTo>
                <a:cubicBezTo>
                  <a:pt x="9475" y="15485"/>
                  <a:pt x="8681" y="15180"/>
                  <a:pt x="7912" y="14761"/>
                </a:cubicBezTo>
                <a:cubicBezTo>
                  <a:pt x="7107" y="14323"/>
                  <a:pt x="6360" y="13849"/>
                  <a:pt x="5668" y="13349"/>
                </a:cubicBezTo>
                <a:cubicBezTo>
                  <a:pt x="5554" y="12533"/>
                  <a:pt x="5501" y="11669"/>
                  <a:pt x="5501" y="10792"/>
                </a:cubicBezTo>
                <a:cubicBezTo>
                  <a:pt x="5501" y="9918"/>
                  <a:pt x="5605" y="9111"/>
                  <a:pt x="5718" y="8298"/>
                </a:cubicBezTo>
                <a:cubicBezTo>
                  <a:pt x="6420" y="7788"/>
                  <a:pt x="7092" y="7270"/>
                  <a:pt x="7912" y="6824"/>
                </a:cubicBezTo>
                <a:cubicBezTo>
                  <a:pt x="8731" y="6377"/>
                  <a:pt x="9574" y="6113"/>
                  <a:pt x="10405" y="5788"/>
                </a:cubicBezTo>
                <a:close/>
                <a:moveTo>
                  <a:pt x="10339" y="7984"/>
                </a:moveTo>
                <a:cubicBezTo>
                  <a:pt x="8690" y="7984"/>
                  <a:pt x="7363" y="9237"/>
                  <a:pt x="7363" y="10792"/>
                </a:cubicBezTo>
                <a:cubicBezTo>
                  <a:pt x="7363" y="12348"/>
                  <a:pt x="8690" y="13616"/>
                  <a:pt x="10339" y="13616"/>
                </a:cubicBezTo>
                <a:cubicBezTo>
                  <a:pt x="11987" y="13616"/>
                  <a:pt x="13331" y="12348"/>
                  <a:pt x="13331" y="10792"/>
                </a:cubicBezTo>
                <a:cubicBezTo>
                  <a:pt x="13331" y="9237"/>
                  <a:pt x="11987" y="7984"/>
                  <a:pt x="10339" y="7984"/>
                </a:cubicBezTo>
                <a:close/>
                <a:moveTo>
                  <a:pt x="4571" y="9098"/>
                </a:moveTo>
                <a:cubicBezTo>
                  <a:pt x="4522" y="9664"/>
                  <a:pt x="4438" y="10197"/>
                  <a:pt x="4438" y="10792"/>
                </a:cubicBezTo>
                <a:cubicBezTo>
                  <a:pt x="4438" y="11349"/>
                  <a:pt x="4462" y="11892"/>
                  <a:pt x="4504" y="12424"/>
                </a:cubicBezTo>
                <a:cubicBezTo>
                  <a:pt x="3891" y="11902"/>
                  <a:pt x="3374" y="11375"/>
                  <a:pt x="2908" y="10839"/>
                </a:cubicBezTo>
                <a:cubicBezTo>
                  <a:pt x="3403" y="10260"/>
                  <a:pt x="3903" y="9661"/>
                  <a:pt x="4571" y="9098"/>
                </a:cubicBezTo>
                <a:close/>
                <a:moveTo>
                  <a:pt x="16190" y="9176"/>
                </a:moveTo>
                <a:cubicBezTo>
                  <a:pt x="16796" y="9693"/>
                  <a:pt x="17307" y="10215"/>
                  <a:pt x="17769" y="10745"/>
                </a:cubicBezTo>
                <a:cubicBezTo>
                  <a:pt x="17273" y="11325"/>
                  <a:pt x="16776" y="11907"/>
                  <a:pt x="16107" y="12471"/>
                </a:cubicBezTo>
                <a:cubicBezTo>
                  <a:pt x="16155" y="11912"/>
                  <a:pt x="16257" y="11379"/>
                  <a:pt x="16257" y="10792"/>
                </a:cubicBezTo>
                <a:cubicBezTo>
                  <a:pt x="16257" y="10236"/>
                  <a:pt x="16233" y="9708"/>
                  <a:pt x="16190" y="9176"/>
                </a:cubicBezTo>
                <a:close/>
                <a:moveTo>
                  <a:pt x="18384" y="11576"/>
                </a:moveTo>
                <a:cubicBezTo>
                  <a:pt x="19512" y="13146"/>
                  <a:pt x="19972" y="14656"/>
                  <a:pt x="19332" y="15702"/>
                </a:cubicBezTo>
                <a:cubicBezTo>
                  <a:pt x="18791" y="16586"/>
                  <a:pt x="17537" y="17067"/>
                  <a:pt x="15791" y="17067"/>
                </a:cubicBezTo>
                <a:cubicBezTo>
                  <a:pt x="15599" y="17067"/>
                  <a:pt x="15392" y="17047"/>
                  <a:pt x="15193" y="17035"/>
                </a:cubicBezTo>
                <a:cubicBezTo>
                  <a:pt x="15564" y="16065"/>
                  <a:pt x="15826" y="14967"/>
                  <a:pt x="16007" y="13788"/>
                </a:cubicBezTo>
                <a:cubicBezTo>
                  <a:pt x="16951" y="13073"/>
                  <a:pt x="17710" y="12337"/>
                  <a:pt x="18384" y="11576"/>
                </a:cubicBezTo>
                <a:close/>
                <a:moveTo>
                  <a:pt x="2210" y="11655"/>
                </a:moveTo>
                <a:cubicBezTo>
                  <a:pt x="2896" y="12420"/>
                  <a:pt x="3714" y="13165"/>
                  <a:pt x="4670" y="13882"/>
                </a:cubicBezTo>
                <a:cubicBezTo>
                  <a:pt x="4849" y="15014"/>
                  <a:pt x="5113" y="16067"/>
                  <a:pt x="5468" y="17004"/>
                </a:cubicBezTo>
                <a:cubicBezTo>
                  <a:pt x="5283" y="17014"/>
                  <a:pt x="5081" y="17051"/>
                  <a:pt x="4903" y="17051"/>
                </a:cubicBezTo>
                <a:cubicBezTo>
                  <a:pt x="3156" y="17051"/>
                  <a:pt x="1887" y="16571"/>
                  <a:pt x="1346" y="15686"/>
                </a:cubicBezTo>
                <a:cubicBezTo>
                  <a:pt x="717" y="14659"/>
                  <a:pt x="1131" y="13193"/>
                  <a:pt x="2210" y="11655"/>
                </a:cubicBezTo>
                <a:close/>
                <a:moveTo>
                  <a:pt x="14744" y="14651"/>
                </a:moveTo>
                <a:cubicBezTo>
                  <a:pt x="14565" y="15455"/>
                  <a:pt x="14370" y="16247"/>
                  <a:pt x="14096" y="16925"/>
                </a:cubicBezTo>
                <a:cubicBezTo>
                  <a:pt x="13364" y="16816"/>
                  <a:pt x="12580" y="16581"/>
                  <a:pt x="11802" y="16345"/>
                </a:cubicBezTo>
                <a:cubicBezTo>
                  <a:pt x="12304" y="16117"/>
                  <a:pt x="12804" y="15892"/>
                  <a:pt x="13298" y="15624"/>
                </a:cubicBezTo>
                <a:cubicBezTo>
                  <a:pt x="13843" y="15326"/>
                  <a:pt x="14249" y="14973"/>
                  <a:pt x="14744" y="14651"/>
                </a:cubicBezTo>
                <a:close/>
                <a:moveTo>
                  <a:pt x="5934" y="14761"/>
                </a:moveTo>
                <a:cubicBezTo>
                  <a:pt x="6400" y="15061"/>
                  <a:pt x="6869" y="15346"/>
                  <a:pt x="7380" y="15624"/>
                </a:cubicBezTo>
                <a:cubicBezTo>
                  <a:pt x="7902" y="15908"/>
                  <a:pt x="8444" y="16107"/>
                  <a:pt x="8976" y="16345"/>
                </a:cubicBezTo>
                <a:cubicBezTo>
                  <a:pt x="8160" y="16598"/>
                  <a:pt x="7364" y="16795"/>
                  <a:pt x="6599" y="16910"/>
                </a:cubicBezTo>
                <a:cubicBezTo>
                  <a:pt x="6331" y="16249"/>
                  <a:pt x="6110" y="15542"/>
                  <a:pt x="5934" y="14761"/>
                </a:cubicBezTo>
                <a:close/>
                <a:moveTo>
                  <a:pt x="10322" y="16941"/>
                </a:moveTo>
                <a:cubicBezTo>
                  <a:pt x="11458" y="17362"/>
                  <a:pt x="12573" y="17700"/>
                  <a:pt x="13647" y="17882"/>
                </a:cubicBezTo>
                <a:cubicBezTo>
                  <a:pt x="12773" y="19553"/>
                  <a:pt x="11605" y="20596"/>
                  <a:pt x="10339" y="20596"/>
                </a:cubicBezTo>
                <a:cubicBezTo>
                  <a:pt x="9084" y="20596"/>
                  <a:pt x="7951" y="19498"/>
                  <a:pt x="7081" y="17851"/>
                </a:cubicBezTo>
                <a:cubicBezTo>
                  <a:pt x="8127" y="17671"/>
                  <a:pt x="9217" y="17349"/>
                  <a:pt x="10322" y="16941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10" name="Shape"/>
          <p:cNvSpPr/>
          <p:nvPr/>
        </p:nvSpPr>
        <p:spPr>
          <a:xfrm>
            <a:off x="21070955" y="6800570"/>
            <a:ext cx="488297" cy="296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4177"/>
                </a:moveTo>
                <a:cubicBezTo>
                  <a:pt x="2527" y="15134"/>
                  <a:pt x="4222" y="12910"/>
                  <a:pt x="5702" y="10575"/>
                </a:cubicBezTo>
                <a:cubicBezTo>
                  <a:pt x="6408" y="13676"/>
                  <a:pt x="7362" y="16803"/>
                  <a:pt x="9837" y="17741"/>
                </a:cubicBezTo>
                <a:cubicBezTo>
                  <a:pt x="12287" y="18668"/>
                  <a:pt x="13976" y="16590"/>
                  <a:pt x="15426" y="14335"/>
                </a:cubicBezTo>
                <a:cubicBezTo>
                  <a:pt x="16134" y="17472"/>
                  <a:pt x="17076" y="20652"/>
                  <a:pt x="19580" y="21600"/>
                </a:cubicBezTo>
                <a:lnTo>
                  <a:pt x="19844" y="19777"/>
                </a:lnTo>
                <a:cubicBezTo>
                  <a:pt x="17724" y="18974"/>
                  <a:pt x="17025" y="16203"/>
                  <a:pt x="16319" y="12948"/>
                </a:cubicBezTo>
                <a:cubicBezTo>
                  <a:pt x="17841" y="10489"/>
                  <a:pt x="19206" y="8437"/>
                  <a:pt x="21352" y="9250"/>
                </a:cubicBezTo>
                <a:lnTo>
                  <a:pt x="21600" y="7421"/>
                </a:lnTo>
                <a:cubicBezTo>
                  <a:pt x="19073" y="6464"/>
                  <a:pt x="17365" y="8691"/>
                  <a:pt x="15886" y="11025"/>
                </a:cubicBezTo>
                <a:cubicBezTo>
                  <a:pt x="15180" y="7926"/>
                  <a:pt x="14217" y="4820"/>
                  <a:pt x="11744" y="3883"/>
                </a:cubicBezTo>
                <a:cubicBezTo>
                  <a:pt x="9288" y="2954"/>
                  <a:pt x="7622" y="5034"/>
                  <a:pt x="6170" y="7294"/>
                </a:cubicBezTo>
                <a:cubicBezTo>
                  <a:pt x="5461" y="4152"/>
                  <a:pt x="4515" y="950"/>
                  <a:pt x="2007" y="0"/>
                </a:cubicBezTo>
                <a:cubicBezTo>
                  <a:pt x="2007" y="0"/>
                  <a:pt x="1755" y="1827"/>
                  <a:pt x="1755" y="1827"/>
                </a:cubicBezTo>
                <a:cubicBezTo>
                  <a:pt x="3881" y="2632"/>
                  <a:pt x="4569" y="5413"/>
                  <a:pt x="5277" y="8681"/>
                </a:cubicBezTo>
                <a:cubicBezTo>
                  <a:pt x="3758" y="11134"/>
                  <a:pt x="2389" y="13165"/>
                  <a:pt x="247" y="12354"/>
                </a:cubicBezTo>
                <a:lnTo>
                  <a:pt x="0" y="14177"/>
                </a:lnTo>
                <a:close/>
                <a:moveTo>
                  <a:pt x="608" y="11260"/>
                </a:moveTo>
                <a:cubicBezTo>
                  <a:pt x="982" y="11395"/>
                  <a:pt x="1324" y="11420"/>
                  <a:pt x="1648" y="11361"/>
                </a:cubicBezTo>
                <a:cubicBezTo>
                  <a:pt x="1648" y="11361"/>
                  <a:pt x="2736" y="3679"/>
                  <a:pt x="2736" y="3679"/>
                </a:cubicBezTo>
                <a:cubicBezTo>
                  <a:pt x="2461" y="3396"/>
                  <a:pt x="2144" y="3178"/>
                  <a:pt x="1771" y="3033"/>
                </a:cubicBezTo>
                <a:lnTo>
                  <a:pt x="608" y="11260"/>
                </a:lnTo>
                <a:close/>
                <a:moveTo>
                  <a:pt x="2743" y="10793"/>
                </a:moveTo>
                <a:cubicBezTo>
                  <a:pt x="3150" y="10493"/>
                  <a:pt x="3533" y="10048"/>
                  <a:pt x="3917" y="9511"/>
                </a:cubicBezTo>
                <a:lnTo>
                  <a:pt x="4287" y="6924"/>
                </a:lnTo>
                <a:cubicBezTo>
                  <a:pt x="4087" y="6170"/>
                  <a:pt x="3864" y="5496"/>
                  <a:pt x="3579" y="4938"/>
                </a:cubicBezTo>
                <a:lnTo>
                  <a:pt x="2743" y="10793"/>
                </a:lnTo>
                <a:close/>
                <a:moveTo>
                  <a:pt x="6595" y="9188"/>
                </a:moveTo>
                <a:cubicBezTo>
                  <a:pt x="8063" y="6828"/>
                  <a:pt x="9414" y="4924"/>
                  <a:pt x="11495" y="5712"/>
                </a:cubicBezTo>
                <a:cubicBezTo>
                  <a:pt x="13593" y="6506"/>
                  <a:pt x="14292" y="9219"/>
                  <a:pt x="14990" y="12431"/>
                </a:cubicBezTo>
                <a:cubicBezTo>
                  <a:pt x="13526" y="14784"/>
                  <a:pt x="12177" y="16704"/>
                  <a:pt x="10101" y="15917"/>
                </a:cubicBezTo>
                <a:cubicBezTo>
                  <a:pt x="8003" y="15123"/>
                  <a:pt x="7294" y="12399"/>
                  <a:pt x="6595" y="9188"/>
                </a:cubicBezTo>
                <a:close/>
                <a:moveTo>
                  <a:pt x="7938" y="11422"/>
                </a:moveTo>
                <a:cubicBezTo>
                  <a:pt x="8176" y="12303"/>
                  <a:pt x="8447" y="13084"/>
                  <a:pt x="8788" y="13733"/>
                </a:cubicBezTo>
                <a:lnTo>
                  <a:pt x="9770" y="6683"/>
                </a:lnTo>
                <a:cubicBezTo>
                  <a:pt x="9292" y="7022"/>
                  <a:pt x="8844" y="7536"/>
                  <a:pt x="8395" y="8157"/>
                </a:cubicBezTo>
                <a:lnTo>
                  <a:pt x="7938" y="11422"/>
                </a:lnTo>
                <a:close/>
                <a:moveTo>
                  <a:pt x="9753" y="14444"/>
                </a:moveTo>
                <a:cubicBezTo>
                  <a:pt x="9947" y="14585"/>
                  <a:pt x="10156" y="14700"/>
                  <a:pt x="10391" y="14785"/>
                </a:cubicBezTo>
                <a:cubicBezTo>
                  <a:pt x="10509" y="14829"/>
                  <a:pt x="10624" y="14858"/>
                  <a:pt x="10737" y="14880"/>
                </a:cubicBezTo>
                <a:lnTo>
                  <a:pt x="11912" y="6809"/>
                </a:lnTo>
                <a:cubicBezTo>
                  <a:pt x="11804" y="6751"/>
                  <a:pt x="11691" y="6700"/>
                  <a:pt x="11572" y="6657"/>
                </a:cubicBezTo>
                <a:cubicBezTo>
                  <a:pt x="11338" y="6572"/>
                  <a:pt x="11118" y="6530"/>
                  <a:pt x="10904" y="6522"/>
                </a:cubicBezTo>
                <a:lnTo>
                  <a:pt x="9753" y="14444"/>
                </a:lnTo>
                <a:close/>
                <a:moveTo>
                  <a:pt x="11819" y="15088"/>
                </a:moveTo>
                <a:cubicBezTo>
                  <a:pt x="12255" y="14876"/>
                  <a:pt x="12659" y="14511"/>
                  <a:pt x="13056" y="14038"/>
                </a:cubicBezTo>
                <a:lnTo>
                  <a:pt x="13679" y="9709"/>
                </a:lnTo>
                <a:cubicBezTo>
                  <a:pt x="13451" y="9006"/>
                  <a:pt x="13187" y="8394"/>
                  <a:pt x="12852" y="7898"/>
                </a:cubicBezTo>
                <a:lnTo>
                  <a:pt x="11819" y="15088"/>
                </a:lnTo>
                <a:close/>
                <a:moveTo>
                  <a:pt x="17315" y="14655"/>
                </a:moveTo>
                <a:cubicBezTo>
                  <a:pt x="17522" y="15364"/>
                  <a:pt x="17751" y="15987"/>
                  <a:pt x="18038" y="16501"/>
                </a:cubicBezTo>
                <a:lnTo>
                  <a:pt x="18774" y="10835"/>
                </a:lnTo>
                <a:cubicBezTo>
                  <a:pt x="18379" y="11153"/>
                  <a:pt x="18008" y="11606"/>
                  <a:pt x="17639" y="12150"/>
                </a:cubicBezTo>
                <a:lnTo>
                  <a:pt x="17315" y="14655"/>
                </a:lnTo>
                <a:close/>
                <a:moveTo>
                  <a:pt x="19142" y="17799"/>
                </a:moveTo>
                <a:cubicBezTo>
                  <a:pt x="19411" y="18060"/>
                  <a:pt x="19719" y="18258"/>
                  <a:pt x="20080" y="18383"/>
                </a:cubicBezTo>
                <a:lnTo>
                  <a:pt x="21155" y="10467"/>
                </a:lnTo>
                <a:cubicBezTo>
                  <a:pt x="20792" y="10352"/>
                  <a:pt x="20458" y="10341"/>
                  <a:pt x="20145" y="10409"/>
                </a:cubicBezTo>
                <a:cubicBezTo>
                  <a:pt x="20145" y="10409"/>
                  <a:pt x="19142" y="17799"/>
                  <a:pt x="19142" y="17799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11" name="Shape"/>
          <p:cNvSpPr/>
          <p:nvPr/>
        </p:nvSpPr>
        <p:spPr>
          <a:xfrm>
            <a:off x="20617646" y="6762764"/>
            <a:ext cx="264409" cy="2747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7" h="21369" extrusionOk="0">
                <a:moveTo>
                  <a:pt x="9892" y="341"/>
                </a:moveTo>
                <a:cubicBezTo>
                  <a:pt x="10333" y="-98"/>
                  <a:pt x="11063" y="-117"/>
                  <a:pt x="11519" y="307"/>
                </a:cubicBezTo>
                <a:lnTo>
                  <a:pt x="21020" y="9136"/>
                </a:lnTo>
                <a:cubicBezTo>
                  <a:pt x="21476" y="9561"/>
                  <a:pt x="21482" y="10263"/>
                  <a:pt x="21042" y="10702"/>
                </a:cubicBezTo>
                <a:lnTo>
                  <a:pt x="10676" y="21032"/>
                </a:lnTo>
                <a:cubicBezTo>
                  <a:pt x="10236" y="21471"/>
                  <a:pt x="9512" y="21483"/>
                  <a:pt x="9056" y="21059"/>
                </a:cubicBezTo>
                <a:lnTo>
                  <a:pt x="6577" y="18755"/>
                </a:lnTo>
                <a:lnTo>
                  <a:pt x="9366" y="15976"/>
                </a:lnTo>
                <a:cubicBezTo>
                  <a:pt x="9806" y="15537"/>
                  <a:pt x="9793" y="14841"/>
                  <a:pt x="9337" y="14417"/>
                </a:cubicBezTo>
                <a:lnTo>
                  <a:pt x="7682" y="12879"/>
                </a:lnTo>
                <a:cubicBezTo>
                  <a:pt x="7226" y="12455"/>
                  <a:pt x="6503" y="12467"/>
                  <a:pt x="6062" y="12906"/>
                </a:cubicBezTo>
                <a:lnTo>
                  <a:pt x="3274" y="15685"/>
                </a:lnTo>
                <a:lnTo>
                  <a:pt x="1210" y="13767"/>
                </a:lnTo>
                <a:cubicBezTo>
                  <a:pt x="754" y="13343"/>
                  <a:pt x="734" y="12641"/>
                  <a:pt x="1175" y="12202"/>
                </a:cubicBezTo>
                <a:lnTo>
                  <a:pt x="351" y="11436"/>
                </a:lnTo>
                <a:cubicBezTo>
                  <a:pt x="-105" y="11012"/>
                  <a:pt x="-118" y="10316"/>
                  <a:pt x="322" y="9877"/>
                </a:cubicBezTo>
                <a:lnTo>
                  <a:pt x="9892" y="341"/>
                </a:lnTo>
                <a:close/>
                <a:moveTo>
                  <a:pt x="10322" y="1500"/>
                </a:moveTo>
                <a:lnTo>
                  <a:pt x="1949" y="9844"/>
                </a:lnTo>
                <a:cubicBezTo>
                  <a:pt x="1949" y="9844"/>
                  <a:pt x="1145" y="10641"/>
                  <a:pt x="1971" y="11409"/>
                </a:cubicBezTo>
                <a:lnTo>
                  <a:pt x="11146" y="2266"/>
                </a:lnTo>
                <a:cubicBezTo>
                  <a:pt x="11366" y="2046"/>
                  <a:pt x="11360" y="1705"/>
                  <a:pt x="11132" y="1492"/>
                </a:cubicBezTo>
                <a:cubicBezTo>
                  <a:pt x="10904" y="1281"/>
                  <a:pt x="10542" y="1280"/>
                  <a:pt x="10322" y="1500"/>
                </a:cubicBezTo>
                <a:close/>
                <a:moveTo>
                  <a:pt x="6083" y="13685"/>
                </a:moveTo>
                <a:cubicBezTo>
                  <a:pt x="6523" y="13247"/>
                  <a:pt x="7247" y="13234"/>
                  <a:pt x="7703" y="13658"/>
                </a:cubicBezTo>
                <a:lnTo>
                  <a:pt x="8527" y="14424"/>
                </a:lnTo>
                <a:cubicBezTo>
                  <a:pt x="8983" y="14848"/>
                  <a:pt x="8996" y="15544"/>
                  <a:pt x="8555" y="15983"/>
                </a:cubicBezTo>
                <a:lnTo>
                  <a:pt x="6161" y="18369"/>
                </a:lnTo>
                <a:cubicBezTo>
                  <a:pt x="5721" y="18808"/>
                  <a:pt x="4991" y="18826"/>
                  <a:pt x="4535" y="18403"/>
                </a:cubicBezTo>
                <a:lnTo>
                  <a:pt x="3711" y="17637"/>
                </a:lnTo>
                <a:cubicBezTo>
                  <a:pt x="3254" y="17213"/>
                  <a:pt x="3249" y="16510"/>
                  <a:pt x="3689" y="16071"/>
                </a:cubicBezTo>
                <a:lnTo>
                  <a:pt x="6083" y="13685"/>
                </a:lnTo>
                <a:close/>
                <a:moveTo>
                  <a:pt x="6506" y="14851"/>
                </a:moveTo>
                <a:cubicBezTo>
                  <a:pt x="6286" y="15071"/>
                  <a:pt x="6285" y="15419"/>
                  <a:pt x="6514" y="15631"/>
                </a:cubicBezTo>
                <a:cubicBezTo>
                  <a:pt x="6742" y="15843"/>
                  <a:pt x="7110" y="15837"/>
                  <a:pt x="7330" y="15617"/>
                </a:cubicBezTo>
                <a:cubicBezTo>
                  <a:pt x="7550" y="15398"/>
                  <a:pt x="7544" y="15043"/>
                  <a:pt x="7316" y="14831"/>
                </a:cubicBezTo>
                <a:cubicBezTo>
                  <a:pt x="7088" y="14619"/>
                  <a:pt x="6726" y="14632"/>
                  <a:pt x="6506" y="14851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12" name="Shape"/>
          <p:cNvSpPr/>
          <p:nvPr/>
        </p:nvSpPr>
        <p:spPr>
          <a:xfrm>
            <a:off x="19761472" y="6816081"/>
            <a:ext cx="617892" cy="406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0" h="21208" extrusionOk="0">
                <a:moveTo>
                  <a:pt x="3532" y="6467"/>
                </a:moveTo>
                <a:lnTo>
                  <a:pt x="5654" y="19318"/>
                </a:lnTo>
                <a:lnTo>
                  <a:pt x="17808" y="14741"/>
                </a:lnTo>
                <a:lnTo>
                  <a:pt x="15687" y="1890"/>
                </a:lnTo>
                <a:cubicBezTo>
                  <a:pt x="15687" y="1890"/>
                  <a:pt x="3532" y="6467"/>
                  <a:pt x="3532" y="6467"/>
                </a:cubicBezTo>
                <a:close/>
                <a:moveTo>
                  <a:pt x="2391" y="11284"/>
                </a:moveTo>
                <a:lnTo>
                  <a:pt x="3148" y="15874"/>
                </a:lnTo>
                <a:cubicBezTo>
                  <a:pt x="3190" y="16128"/>
                  <a:pt x="3360" y="16282"/>
                  <a:pt x="3528" y="16218"/>
                </a:cubicBezTo>
                <a:cubicBezTo>
                  <a:pt x="3696" y="16155"/>
                  <a:pt x="3798" y="15899"/>
                  <a:pt x="3756" y="15645"/>
                </a:cubicBezTo>
                <a:lnTo>
                  <a:pt x="2999" y="11056"/>
                </a:lnTo>
                <a:cubicBezTo>
                  <a:pt x="2957" y="10802"/>
                  <a:pt x="2787" y="10648"/>
                  <a:pt x="2619" y="10711"/>
                </a:cubicBezTo>
                <a:cubicBezTo>
                  <a:pt x="2451" y="10774"/>
                  <a:pt x="2349" y="11031"/>
                  <a:pt x="2391" y="11284"/>
                </a:cubicBezTo>
                <a:close/>
                <a:moveTo>
                  <a:pt x="19102" y="6941"/>
                </a:moveTo>
                <a:cubicBezTo>
                  <a:pt x="18977" y="6181"/>
                  <a:pt x="18467" y="5718"/>
                  <a:pt x="17963" y="5908"/>
                </a:cubicBezTo>
                <a:cubicBezTo>
                  <a:pt x="17460" y="6097"/>
                  <a:pt x="17154" y="6868"/>
                  <a:pt x="17279" y="7628"/>
                </a:cubicBezTo>
                <a:cubicBezTo>
                  <a:pt x="17405" y="8388"/>
                  <a:pt x="17914" y="8851"/>
                  <a:pt x="18418" y="8661"/>
                </a:cubicBezTo>
                <a:cubicBezTo>
                  <a:pt x="18922" y="8472"/>
                  <a:pt x="19228" y="7701"/>
                  <a:pt x="19102" y="6941"/>
                </a:cubicBezTo>
                <a:close/>
                <a:moveTo>
                  <a:pt x="19484" y="1435"/>
                </a:moveTo>
                <a:lnTo>
                  <a:pt x="21303" y="12450"/>
                </a:lnTo>
                <a:cubicBezTo>
                  <a:pt x="21470" y="13464"/>
                  <a:pt x="21062" y="14490"/>
                  <a:pt x="20390" y="14743"/>
                </a:cubicBezTo>
                <a:lnTo>
                  <a:pt x="3374" y="21151"/>
                </a:lnTo>
                <a:cubicBezTo>
                  <a:pt x="2703" y="21404"/>
                  <a:pt x="2023" y="20787"/>
                  <a:pt x="1856" y="19773"/>
                </a:cubicBezTo>
                <a:lnTo>
                  <a:pt x="37" y="8758"/>
                </a:lnTo>
                <a:cubicBezTo>
                  <a:pt x="-130" y="7745"/>
                  <a:pt x="279" y="6718"/>
                  <a:pt x="950" y="6465"/>
                </a:cubicBezTo>
                <a:lnTo>
                  <a:pt x="17966" y="57"/>
                </a:lnTo>
                <a:cubicBezTo>
                  <a:pt x="18637" y="-196"/>
                  <a:pt x="19317" y="421"/>
                  <a:pt x="19484" y="1435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13" name="Shape"/>
          <p:cNvSpPr/>
          <p:nvPr/>
        </p:nvSpPr>
        <p:spPr>
          <a:xfrm>
            <a:off x="20230892" y="8332523"/>
            <a:ext cx="806653" cy="432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6" extrusionOk="0">
                <a:moveTo>
                  <a:pt x="16536" y="15317"/>
                </a:moveTo>
                <a:lnTo>
                  <a:pt x="16511" y="12603"/>
                </a:lnTo>
                <a:lnTo>
                  <a:pt x="16510" y="12603"/>
                </a:lnTo>
                <a:cubicBezTo>
                  <a:pt x="16510" y="12601"/>
                  <a:pt x="16511" y="12598"/>
                  <a:pt x="16511" y="12596"/>
                </a:cubicBezTo>
                <a:cubicBezTo>
                  <a:pt x="16497" y="11097"/>
                  <a:pt x="13851" y="9967"/>
                  <a:pt x="10600" y="10073"/>
                </a:cubicBezTo>
                <a:cubicBezTo>
                  <a:pt x="7350" y="10179"/>
                  <a:pt x="4727" y="11481"/>
                  <a:pt x="4741" y="12979"/>
                </a:cubicBezTo>
                <a:cubicBezTo>
                  <a:pt x="4741" y="12982"/>
                  <a:pt x="4741" y="12984"/>
                  <a:pt x="4741" y="12986"/>
                </a:cubicBezTo>
                <a:lnTo>
                  <a:pt x="4741" y="12986"/>
                </a:lnTo>
                <a:lnTo>
                  <a:pt x="4744" y="13374"/>
                </a:lnTo>
                <a:lnTo>
                  <a:pt x="0" y="9650"/>
                </a:lnTo>
                <a:lnTo>
                  <a:pt x="10506" y="0"/>
                </a:lnTo>
                <a:lnTo>
                  <a:pt x="21600" y="11274"/>
                </a:lnTo>
                <a:cubicBezTo>
                  <a:pt x="21600" y="11274"/>
                  <a:pt x="16536" y="15317"/>
                  <a:pt x="16536" y="15317"/>
                </a:cubicBezTo>
                <a:close/>
                <a:moveTo>
                  <a:pt x="3433" y="20010"/>
                </a:moveTo>
                <a:cubicBezTo>
                  <a:pt x="3441" y="20866"/>
                  <a:pt x="3096" y="21572"/>
                  <a:pt x="2663" y="21586"/>
                </a:cubicBezTo>
                <a:cubicBezTo>
                  <a:pt x="2229" y="21600"/>
                  <a:pt x="1871" y="20917"/>
                  <a:pt x="1863" y="20061"/>
                </a:cubicBezTo>
                <a:cubicBezTo>
                  <a:pt x="1858" y="19488"/>
                  <a:pt x="2012" y="18988"/>
                  <a:pt x="2243" y="18712"/>
                </a:cubicBezTo>
                <a:lnTo>
                  <a:pt x="2180" y="11901"/>
                </a:lnTo>
                <a:lnTo>
                  <a:pt x="2970" y="12521"/>
                </a:lnTo>
                <a:lnTo>
                  <a:pt x="3028" y="18686"/>
                </a:lnTo>
                <a:cubicBezTo>
                  <a:pt x="3264" y="18947"/>
                  <a:pt x="3427" y="19437"/>
                  <a:pt x="3433" y="20010"/>
                </a:cubicBezTo>
                <a:close/>
                <a:moveTo>
                  <a:pt x="15799" y="20383"/>
                </a:moveTo>
                <a:lnTo>
                  <a:pt x="15729" y="12978"/>
                </a:lnTo>
                <a:cubicBezTo>
                  <a:pt x="15274" y="12403"/>
                  <a:pt x="13503" y="11530"/>
                  <a:pt x="10615" y="11624"/>
                </a:cubicBezTo>
                <a:cubicBezTo>
                  <a:pt x="7726" y="11718"/>
                  <a:pt x="5972" y="12706"/>
                  <a:pt x="5529" y="13310"/>
                </a:cubicBezTo>
                <a:lnTo>
                  <a:pt x="5598" y="20715"/>
                </a:lnTo>
                <a:cubicBezTo>
                  <a:pt x="5598" y="20715"/>
                  <a:pt x="15799" y="20383"/>
                  <a:pt x="15799" y="20383"/>
                </a:cubicBezTo>
                <a:close/>
              </a:path>
            </a:pathLst>
          </a:custGeom>
          <a:solidFill>
            <a:srgbClr val="3197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14" name="Shape"/>
          <p:cNvSpPr/>
          <p:nvPr/>
        </p:nvSpPr>
        <p:spPr>
          <a:xfrm>
            <a:off x="18429521" y="9404369"/>
            <a:ext cx="627642" cy="2955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54" y="0"/>
                </a:moveTo>
                <a:lnTo>
                  <a:pt x="19029" y="1406"/>
                </a:lnTo>
                <a:cubicBezTo>
                  <a:pt x="19054" y="1548"/>
                  <a:pt x="19310" y="2958"/>
                  <a:pt x="19310" y="2958"/>
                </a:cubicBezTo>
                <a:lnTo>
                  <a:pt x="19147" y="3091"/>
                </a:lnTo>
                <a:lnTo>
                  <a:pt x="18865" y="1540"/>
                </a:lnTo>
                <a:lnTo>
                  <a:pt x="18111" y="2155"/>
                </a:lnTo>
                <a:cubicBezTo>
                  <a:pt x="18136" y="2291"/>
                  <a:pt x="18318" y="3295"/>
                  <a:pt x="18318" y="3295"/>
                </a:cubicBezTo>
                <a:lnTo>
                  <a:pt x="18155" y="3428"/>
                </a:lnTo>
                <a:lnTo>
                  <a:pt x="17947" y="2288"/>
                </a:lnTo>
                <a:lnTo>
                  <a:pt x="17193" y="2903"/>
                </a:lnTo>
                <a:cubicBezTo>
                  <a:pt x="17219" y="3044"/>
                  <a:pt x="17474" y="4455"/>
                  <a:pt x="17474" y="4455"/>
                </a:cubicBezTo>
                <a:lnTo>
                  <a:pt x="17311" y="4587"/>
                </a:lnTo>
                <a:lnTo>
                  <a:pt x="17030" y="3036"/>
                </a:lnTo>
                <a:lnTo>
                  <a:pt x="16275" y="3652"/>
                </a:lnTo>
                <a:cubicBezTo>
                  <a:pt x="16299" y="3788"/>
                  <a:pt x="16482" y="4792"/>
                  <a:pt x="16482" y="4792"/>
                </a:cubicBezTo>
                <a:lnTo>
                  <a:pt x="16318" y="4925"/>
                </a:lnTo>
                <a:lnTo>
                  <a:pt x="16111" y="3785"/>
                </a:lnTo>
                <a:lnTo>
                  <a:pt x="15357" y="4400"/>
                </a:lnTo>
                <a:cubicBezTo>
                  <a:pt x="15383" y="4541"/>
                  <a:pt x="15639" y="5951"/>
                  <a:pt x="15639" y="5951"/>
                </a:cubicBezTo>
                <a:lnTo>
                  <a:pt x="15475" y="6085"/>
                </a:lnTo>
                <a:lnTo>
                  <a:pt x="15193" y="4533"/>
                </a:lnTo>
                <a:lnTo>
                  <a:pt x="14439" y="5148"/>
                </a:lnTo>
                <a:cubicBezTo>
                  <a:pt x="14464" y="5284"/>
                  <a:pt x="14647" y="6288"/>
                  <a:pt x="14647" y="6288"/>
                </a:cubicBezTo>
                <a:lnTo>
                  <a:pt x="14483" y="6421"/>
                </a:lnTo>
                <a:lnTo>
                  <a:pt x="14275" y="5281"/>
                </a:lnTo>
                <a:lnTo>
                  <a:pt x="13522" y="5896"/>
                </a:lnTo>
                <a:cubicBezTo>
                  <a:pt x="13547" y="6037"/>
                  <a:pt x="13802" y="7448"/>
                  <a:pt x="13802" y="7448"/>
                </a:cubicBezTo>
                <a:lnTo>
                  <a:pt x="13638" y="7582"/>
                </a:lnTo>
                <a:lnTo>
                  <a:pt x="13358" y="6029"/>
                </a:lnTo>
                <a:lnTo>
                  <a:pt x="12603" y="6645"/>
                </a:lnTo>
                <a:cubicBezTo>
                  <a:pt x="12628" y="6781"/>
                  <a:pt x="12810" y="7785"/>
                  <a:pt x="12810" y="7785"/>
                </a:cubicBezTo>
                <a:lnTo>
                  <a:pt x="12646" y="7919"/>
                </a:lnTo>
                <a:lnTo>
                  <a:pt x="12439" y="6778"/>
                </a:lnTo>
                <a:lnTo>
                  <a:pt x="11685" y="7393"/>
                </a:lnTo>
                <a:cubicBezTo>
                  <a:pt x="11711" y="7534"/>
                  <a:pt x="11967" y="8944"/>
                  <a:pt x="11967" y="8944"/>
                </a:cubicBezTo>
                <a:lnTo>
                  <a:pt x="11803" y="9078"/>
                </a:lnTo>
                <a:lnTo>
                  <a:pt x="11521" y="7527"/>
                </a:lnTo>
                <a:lnTo>
                  <a:pt x="10768" y="8141"/>
                </a:lnTo>
                <a:cubicBezTo>
                  <a:pt x="10792" y="8277"/>
                  <a:pt x="10974" y="9282"/>
                  <a:pt x="10974" y="9282"/>
                </a:cubicBezTo>
                <a:lnTo>
                  <a:pt x="10811" y="9415"/>
                </a:lnTo>
                <a:lnTo>
                  <a:pt x="10604" y="8275"/>
                </a:lnTo>
                <a:lnTo>
                  <a:pt x="9849" y="8890"/>
                </a:lnTo>
                <a:cubicBezTo>
                  <a:pt x="9874" y="9031"/>
                  <a:pt x="10131" y="10441"/>
                  <a:pt x="10131" y="10441"/>
                </a:cubicBezTo>
                <a:lnTo>
                  <a:pt x="9967" y="10575"/>
                </a:lnTo>
                <a:lnTo>
                  <a:pt x="9686" y="9023"/>
                </a:lnTo>
                <a:lnTo>
                  <a:pt x="8931" y="9638"/>
                </a:lnTo>
                <a:cubicBezTo>
                  <a:pt x="8956" y="9774"/>
                  <a:pt x="9139" y="10778"/>
                  <a:pt x="9139" y="10778"/>
                </a:cubicBezTo>
                <a:lnTo>
                  <a:pt x="8975" y="10912"/>
                </a:lnTo>
                <a:lnTo>
                  <a:pt x="8767" y="9772"/>
                </a:lnTo>
                <a:lnTo>
                  <a:pt x="8014" y="10386"/>
                </a:lnTo>
                <a:cubicBezTo>
                  <a:pt x="8039" y="10527"/>
                  <a:pt x="8295" y="11937"/>
                  <a:pt x="8295" y="11937"/>
                </a:cubicBezTo>
                <a:lnTo>
                  <a:pt x="8131" y="12071"/>
                </a:lnTo>
                <a:lnTo>
                  <a:pt x="7850" y="10520"/>
                </a:lnTo>
                <a:lnTo>
                  <a:pt x="7095" y="11135"/>
                </a:lnTo>
                <a:cubicBezTo>
                  <a:pt x="7120" y="11271"/>
                  <a:pt x="7302" y="12275"/>
                  <a:pt x="7302" y="12275"/>
                </a:cubicBezTo>
                <a:lnTo>
                  <a:pt x="7138" y="12409"/>
                </a:lnTo>
                <a:lnTo>
                  <a:pt x="6932" y="11268"/>
                </a:lnTo>
                <a:lnTo>
                  <a:pt x="6177" y="11883"/>
                </a:lnTo>
                <a:cubicBezTo>
                  <a:pt x="6203" y="12024"/>
                  <a:pt x="6459" y="13435"/>
                  <a:pt x="6459" y="13435"/>
                </a:cubicBezTo>
                <a:lnTo>
                  <a:pt x="6295" y="13568"/>
                </a:lnTo>
                <a:lnTo>
                  <a:pt x="6013" y="12017"/>
                </a:lnTo>
                <a:lnTo>
                  <a:pt x="5260" y="12631"/>
                </a:lnTo>
                <a:cubicBezTo>
                  <a:pt x="5284" y="12768"/>
                  <a:pt x="5467" y="13771"/>
                  <a:pt x="5467" y="13771"/>
                </a:cubicBezTo>
                <a:lnTo>
                  <a:pt x="5303" y="13905"/>
                </a:lnTo>
                <a:lnTo>
                  <a:pt x="5096" y="12765"/>
                </a:lnTo>
                <a:lnTo>
                  <a:pt x="4342" y="13379"/>
                </a:lnTo>
                <a:cubicBezTo>
                  <a:pt x="4367" y="13521"/>
                  <a:pt x="4624" y="14931"/>
                  <a:pt x="4624" y="14931"/>
                </a:cubicBezTo>
                <a:lnTo>
                  <a:pt x="4460" y="15064"/>
                </a:lnTo>
                <a:lnTo>
                  <a:pt x="4178" y="13513"/>
                </a:lnTo>
                <a:lnTo>
                  <a:pt x="3423" y="14128"/>
                </a:lnTo>
                <a:cubicBezTo>
                  <a:pt x="3448" y="14265"/>
                  <a:pt x="3630" y="15269"/>
                  <a:pt x="3630" y="15269"/>
                </a:cubicBezTo>
                <a:lnTo>
                  <a:pt x="3467" y="15402"/>
                </a:lnTo>
                <a:lnTo>
                  <a:pt x="3260" y="14261"/>
                </a:lnTo>
                <a:lnTo>
                  <a:pt x="2505" y="14876"/>
                </a:lnTo>
                <a:cubicBezTo>
                  <a:pt x="2531" y="15018"/>
                  <a:pt x="2787" y="16428"/>
                  <a:pt x="2787" y="16428"/>
                </a:cubicBezTo>
                <a:lnTo>
                  <a:pt x="2623" y="16561"/>
                </a:lnTo>
                <a:lnTo>
                  <a:pt x="2342" y="15010"/>
                </a:lnTo>
                <a:lnTo>
                  <a:pt x="1588" y="15625"/>
                </a:lnTo>
                <a:cubicBezTo>
                  <a:pt x="1613" y="15761"/>
                  <a:pt x="1795" y="16765"/>
                  <a:pt x="1795" y="16765"/>
                </a:cubicBezTo>
                <a:lnTo>
                  <a:pt x="1631" y="16898"/>
                </a:lnTo>
                <a:lnTo>
                  <a:pt x="1424" y="15758"/>
                </a:lnTo>
                <a:lnTo>
                  <a:pt x="670" y="16373"/>
                </a:lnTo>
                <a:cubicBezTo>
                  <a:pt x="696" y="16514"/>
                  <a:pt x="951" y="17925"/>
                  <a:pt x="951" y="17925"/>
                </a:cubicBezTo>
                <a:lnTo>
                  <a:pt x="788" y="18057"/>
                </a:lnTo>
                <a:lnTo>
                  <a:pt x="506" y="16506"/>
                </a:lnTo>
                <a:lnTo>
                  <a:pt x="0" y="16919"/>
                </a:lnTo>
                <a:lnTo>
                  <a:pt x="846" y="21600"/>
                </a:lnTo>
                <a:lnTo>
                  <a:pt x="21600" y="4681"/>
                </a:lnTo>
                <a:lnTo>
                  <a:pt x="20754" y="0"/>
                </a:lnTo>
                <a:close/>
                <a:moveTo>
                  <a:pt x="20622" y="2793"/>
                </a:moveTo>
                <a:cubicBezTo>
                  <a:pt x="20707" y="3260"/>
                  <a:pt x="20598" y="3784"/>
                  <a:pt x="20378" y="3963"/>
                </a:cubicBezTo>
                <a:cubicBezTo>
                  <a:pt x="20158" y="4143"/>
                  <a:pt x="19911" y="3909"/>
                  <a:pt x="19826" y="3442"/>
                </a:cubicBezTo>
                <a:cubicBezTo>
                  <a:pt x="19742" y="2974"/>
                  <a:pt x="19852" y="2449"/>
                  <a:pt x="20072" y="2270"/>
                </a:cubicBezTo>
                <a:cubicBezTo>
                  <a:pt x="20292" y="2091"/>
                  <a:pt x="20538" y="2325"/>
                  <a:pt x="20622" y="2793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15" name="Shape"/>
          <p:cNvSpPr/>
          <p:nvPr/>
        </p:nvSpPr>
        <p:spPr>
          <a:xfrm>
            <a:off x="21562668" y="7567581"/>
            <a:ext cx="251923" cy="300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896"/>
                </a:moveTo>
                <a:lnTo>
                  <a:pt x="1727" y="21600"/>
                </a:lnTo>
                <a:lnTo>
                  <a:pt x="21600" y="20435"/>
                </a:lnTo>
                <a:lnTo>
                  <a:pt x="20172" y="3324"/>
                </a:lnTo>
                <a:lnTo>
                  <a:pt x="15291" y="0"/>
                </a:lnTo>
                <a:lnTo>
                  <a:pt x="0" y="896"/>
                </a:lnTo>
                <a:close/>
                <a:moveTo>
                  <a:pt x="6715" y="5294"/>
                </a:moveTo>
                <a:lnTo>
                  <a:pt x="13953" y="4870"/>
                </a:lnTo>
                <a:lnTo>
                  <a:pt x="14001" y="5441"/>
                </a:lnTo>
                <a:lnTo>
                  <a:pt x="6763" y="5865"/>
                </a:lnTo>
                <a:lnTo>
                  <a:pt x="6715" y="5294"/>
                </a:lnTo>
                <a:close/>
                <a:moveTo>
                  <a:pt x="3566" y="11139"/>
                </a:moveTo>
                <a:lnTo>
                  <a:pt x="18042" y="10291"/>
                </a:lnTo>
                <a:lnTo>
                  <a:pt x="18088" y="10846"/>
                </a:lnTo>
                <a:lnTo>
                  <a:pt x="3613" y="11694"/>
                </a:lnTo>
                <a:lnTo>
                  <a:pt x="3566" y="11139"/>
                </a:lnTo>
                <a:close/>
                <a:moveTo>
                  <a:pt x="3801" y="13947"/>
                </a:moveTo>
                <a:lnTo>
                  <a:pt x="18276" y="13099"/>
                </a:lnTo>
                <a:lnTo>
                  <a:pt x="18324" y="13670"/>
                </a:lnTo>
                <a:lnTo>
                  <a:pt x="3848" y="14519"/>
                </a:lnTo>
                <a:lnTo>
                  <a:pt x="3801" y="13947"/>
                </a:lnTo>
                <a:close/>
                <a:moveTo>
                  <a:pt x="4035" y="16756"/>
                </a:moveTo>
                <a:lnTo>
                  <a:pt x="11273" y="16332"/>
                </a:lnTo>
                <a:lnTo>
                  <a:pt x="11320" y="16903"/>
                </a:lnTo>
                <a:lnTo>
                  <a:pt x="4083" y="17327"/>
                </a:lnTo>
                <a:lnTo>
                  <a:pt x="4035" y="16756"/>
                </a:ln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16" name="Shape"/>
          <p:cNvSpPr/>
          <p:nvPr/>
        </p:nvSpPr>
        <p:spPr>
          <a:xfrm>
            <a:off x="20560586" y="10429461"/>
            <a:ext cx="686285" cy="657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8914" y="18801"/>
                </a:moveTo>
                <a:lnTo>
                  <a:pt x="4785" y="21600"/>
                </a:lnTo>
                <a:lnTo>
                  <a:pt x="4816" y="16426"/>
                </a:lnTo>
                <a:cubicBezTo>
                  <a:pt x="4816" y="16426"/>
                  <a:pt x="8914" y="18801"/>
                  <a:pt x="8914" y="18801"/>
                </a:cubicBezTo>
                <a:close/>
                <a:moveTo>
                  <a:pt x="13648" y="9886"/>
                </a:moveTo>
                <a:cubicBezTo>
                  <a:pt x="14256" y="10473"/>
                  <a:pt x="14710" y="11017"/>
                  <a:pt x="14897" y="11332"/>
                </a:cubicBezTo>
                <a:cubicBezTo>
                  <a:pt x="15850" y="10515"/>
                  <a:pt x="17245" y="10354"/>
                  <a:pt x="18616" y="11148"/>
                </a:cubicBezTo>
                <a:cubicBezTo>
                  <a:pt x="20411" y="12189"/>
                  <a:pt x="21595" y="16528"/>
                  <a:pt x="21595" y="16528"/>
                </a:cubicBezTo>
                <a:cubicBezTo>
                  <a:pt x="21595" y="16528"/>
                  <a:pt x="21592" y="16527"/>
                  <a:pt x="21588" y="16526"/>
                </a:cubicBezTo>
                <a:cubicBezTo>
                  <a:pt x="21592" y="16529"/>
                  <a:pt x="21593" y="16531"/>
                  <a:pt x="21593" y="16531"/>
                </a:cubicBezTo>
                <a:cubicBezTo>
                  <a:pt x="21593" y="16531"/>
                  <a:pt x="17444" y="17785"/>
                  <a:pt x="15649" y="16745"/>
                </a:cubicBezTo>
                <a:cubicBezTo>
                  <a:pt x="14292" y="15958"/>
                  <a:pt x="13682" y="14654"/>
                  <a:pt x="13824" y="13387"/>
                </a:cubicBezTo>
                <a:cubicBezTo>
                  <a:pt x="13475" y="13392"/>
                  <a:pt x="12782" y="13278"/>
                  <a:pt x="11970" y="13046"/>
                </a:cubicBezTo>
                <a:lnTo>
                  <a:pt x="9286" y="18101"/>
                </a:lnTo>
                <a:lnTo>
                  <a:pt x="5188" y="15725"/>
                </a:lnTo>
                <a:lnTo>
                  <a:pt x="7746" y="10909"/>
                </a:lnTo>
                <a:cubicBezTo>
                  <a:pt x="5611" y="9358"/>
                  <a:pt x="2500" y="6818"/>
                  <a:pt x="1282" y="5700"/>
                </a:cubicBezTo>
                <a:cubicBezTo>
                  <a:pt x="139" y="4651"/>
                  <a:pt x="14" y="4208"/>
                  <a:pt x="8" y="4074"/>
                </a:cubicBezTo>
                <a:cubicBezTo>
                  <a:pt x="-5" y="4066"/>
                  <a:pt x="-1" y="4060"/>
                  <a:pt x="9" y="4052"/>
                </a:cubicBezTo>
                <a:cubicBezTo>
                  <a:pt x="10" y="4035"/>
                  <a:pt x="13" y="4026"/>
                  <a:pt x="13" y="4026"/>
                </a:cubicBezTo>
                <a:cubicBezTo>
                  <a:pt x="143" y="3970"/>
                  <a:pt x="568" y="3846"/>
                  <a:pt x="2025" y="4303"/>
                </a:cubicBezTo>
                <a:cubicBezTo>
                  <a:pt x="3577" y="4790"/>
                  <a:pt x="7287" y="6203"/>
                  <a:pt x="9677" y="7273"/>
                </a:cubicBezTo>
                <a:lnTo>
                  <a:pt x="11818" y="3240"/>
                </a:lnTo>
                <a:lnTo>
                  <a:pt x="15917" y="5613"/>
                </a:lnTo>
                <a:cubicBezTo>
                  <a:pt x="15917" y="5613"/>
                  <a:pt x="13648" y="9886"/>
                  <a:pt x="13648" y="9886"/>
                </a:cubicBezTo>
                <a:close/>
                <a:moveTo>
                  <a:pt x="12197" y="2525"/>
                </a:moveTo>
                <a:lnTo>
                  <a:pt x="13538" y="0"/>
                </a:lnTo>
                <a:lnTo>
                  <a:pt x="17637" y="2372"/>
                </a:lnTo>
                <a:lnTo>
                  <a:pt x="16296" y="4898"/>
                </a:lnTo>
                <a:cubicBezTo>
                  <a:pt x="16296" y="4898"/>
                  <a:pt x="12197" y="2525"/>
                  <a:pt x="12197" y="2525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17" name="Shape"/>
          <p:cNvSpPr/>
          <p:nvPr/>
        </p:nvSpPr>
        <p:spPr>
          <a:xfrm>
            <a:off x="18568533" y="9699097"/>
            <a:ext cx="412049" cy="4039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91" h="21600" extrusionOk="0">
                <a:moveTo>
                  <a:pt x="0" y="6005"/>
                </a:moveTo>
                <a:lnTo>
                  <a:pt x="2577" y="11807"/>
                </a:lnTo>
                <a:cubicBezTo>
                  <a:pt x="2577" y="11807"/>
                  <a:pt x="3706" y="12286"/>
                  <a:pt x="4255" y="11343"/>
                </a:cubicBezTo>
                <a:cubicBezTo>
                  <a:pt x="4860" y="10297"/>
                  <a:pt x="7052" y="9212"/>
                  <a:pt x="8001" y="11472"/>
                </a:cubicBezTo>
                <a:cubicBezTo>
                  <a:pt x="8949" y="13731"/>
                  <a:pt x="7204" y="14700"/>
                  <a:pt x="5987" y="14655"/>
                </a:cubicBezTo>
                <a:cubicBezTo>
                  <a:pt x="4886" y="14615"/>
                  <a:pt x="4270" y="15618"/>
                  <a:pt x="4270" y="15618"/>
                </a:cubicBezTo>
                <a:lnTo>
                  <a:pt x="6927" y="21600"/>
                </a:lnTo>
                <a:lnTo>
                  <a:pt x="11852" y="19189"/>
                </a:lnTo>
                <a:cubicBezTo>
                  <a:pt x="11852" y="19189"/>
                  <a:pt x="11984" y="18276"/>
                  <a:pt x="11207" y="17738"/>
                </a:cubicBezTo>
                <a:cubicBezTo>
                  <a:pt x="10263" y="17087"/>
                  <a:pt x="9280" y="15038"/>
                  <a:pt x="11605" y="13899"/>
                </a:cubicBezTo>
                <a:cubicBezTo>
                  <a:pt x="13931" y="12761"/>
                  <a:pt x="14808" y="14792"/>
                  <a:pt x="14617" y="16180"/>
                </a:cubicBezTo>
                <a:cubicBezTo>
                  <a:pt x="14474" y="17220"/>
                  <a:pt x="15221" y="17540"/>
                  <a:pt x="15221" y="17540"/>
                </a:cubicBezTo>
                <a:lnTo>
                  <a:pt x="19368" y="15510"/>
                </a:lnTo>
                <a:cubicBezTo>
                  <a:pt x="19368" y="15510"/>
                  <a:pt x="17338" y="11290"/>
                  <a:pt x="17019" y="10076"/>
                </a:cubicBezTo>
                <a:cubicBezTo>
                  <a:pt x="16676" y="8775"/>
                  <a:pt x="18369" y="8955"/>
                  <a:pt x="18673" y="8964"/>
                </a:cubicBezTo>
                <a:cubicBezTo>
                  <a:pt x="20424" y="9020"/>
                  <a:pt x="21600" y="7510"/>
                  <a:pt x="20656" y="5385"/>
                </a:cubicBezTo>
                <a:cubicBezTo>
                  <a:pt x="19712" y="3260"/>
                  <a:pt x="17321" y="3778"/>
                  <a:pt x="16643" y="5120"/>
                </a:cubicBezTo>
                <a:cubicBezTo>
                  <a:pt x="16139" y="6117"/>
                  <a:pt x="15546" y="6529"/>
                  <a:pt x="15164" y="5995"/>
                </a:cubicBezTo>
                <a:cubicBezTo>
                  <a:pt x="14272" y="4748"/>
                  <a:pt x="12268" y="0"/>
                  <a:pt x="12268" y="0"/>
                </a:cubicBezTo>
                <a:lnTo>
                  <a:pt x="8380" y="1903"/>
                </a:lnTo>
                <a:cubicBezTo>
                  <a:pt x="8380" y="1903"/>
                  <a:pt x="8041" y="3203"/>
                  <a:pt x="8973" y="3711"/>
                </a:cubicBezTo>
                <a:cubicBezTo>
                  <a:pt x="10375" y="4474"/>
                  <a:pt x="10679" y="6519"/>
                  <a:pt x="8834" y="7423"/>
                </a:cubicBezTo>
                <a:cubicBezTo>
                  <a:pt x="6988" y="8326"/>
                  <a:pt x="5715" y="6969"/>
                  <a:pt x="5997" y="5295"/>
                </a:cubicBezTo>
                <a:cubicBezTo>
                  <a:pt x="6154" y="4357"/>
                  <a:pt x="5083" y="3527"/>
                  <a:pt x="5083" y="3527"/>
                </a:cubicBezTo>
                <a:cubicBezTo>
                  <a:pt x="5083" y="3527"/>
                  <a:pt x="0" y="6005"/>
                  <a:pt x="0" y="6005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18" name="Shape"/>
          <p:cNvSpPr/>
          <p:nvPr/>
        </p:nvSpPr>
        <p:spPr>
          <a:xfrm>
            <a:off x="20961948" y="7184126"/>
            <a:ext cx="332100" cy="355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72" h="21028" extrusionOk="0">
                <a:moveTo>
                  <a:pt x="11134" y="0"/>
                </a:moveTo>
                <a:cubicBezTo>
                  <a:pt x="10473" y="291"/>
                  <a:pt x="9829" y="670"/>
                  <a:pt x="9218" y="1133"/>
                </a:cubicBezTo>
                <a:cubicBezTo>
                  <a:pt x="8205" y="1900"/>
                  <a:pt x="7241" y="3000"/>
                  <a:pt x="7232" y="4263"/>
                </a:cubicBezTo>
                <a:cubicBezTo>
                  <a:pt x="7232" y="4376"/>
                  <a:pt x="7251" y="4474"/>
                  <a:pt x="7265" y="4578"/>
                </a:cubicBezTo>
                <a:lnTo>
                  <a:pt x="5151" y="2019"/>
                </a:lnTo>
                <a:cubicBezTo>
                  <a:pt x="5136" y="2030"/>
                  <a:pt x="5118" y="2042"/>
                  <a:pt x="5102" y="2053"/>
                </a:cubicBezTo>
                <a:cubicBezTo>
                  <a:pt x="5027" y="2106"/>
                  <a:pt x="4955" y="2159"/>
                  <a:pt x="4880" y="2213"/>
                </a:cubicBezTo>
                <a:lnTo>
                  <a:pt x="7423" y="5900"/>
                </a:lnTo>
                <a:cubicBezTo>
                  <a:pt x="4977" y="5414"/>
                  <a:pt x="2486" y="6475"/>
                  <a:pt x="1082" y="8857"/>
                </a:cubicBezTo>
                <a:cubicBezTo>
                  <a:pt x="-1074" y="12513"/>
                  <a:pt x="95" y="17729"/>
                  <a:pt x="3688" y="19976"/>
                </a:cubicBezTo>
                <a:cubicBezTo>
                  <a:pt x="6286" y="21600"/>
                  <a:pt x="9522" y="21245"/>
                  <a:pt x="12057" y="19586"/>
                </a:cubicBezTo>
                <a:cubicBezTo>
                  <a:pt x="14335" y="19918"/>
                  <a:pt x="16643" y="19169"/>
                  <a:pt x="18072" y="17172"/>
                </a:cubicBezTo>
                <a:cubicBezTo>
                  <a:pt x="20526" y="13741"/>
                  <a:pt x="19342" y="8581"/>
                  <a:pt x="15911" y="5901"/>
                </a:cubicBezTo>
                <a:cubicBezTo>
                  <a:pt x="14980" y="5173"/>
                  <a:pt x="13948" y="4703"/>
                  <a:pt x="12864" y="4562"/>
                </a:cubicBezTo>
                <a:cubicBezTo>
                  <a:pt x="12076" y="4459"/>
                  <a:pt x="11291" y="4541"/>
                  <a:pt x="10539" y="4763"/>
                </a:cubicBezTo>
                <a:cubicBezTo>
                  <a:pt x="10955" y="4092"/>
                  <a:pt x="11179" y="3259"/>
                  <a:pt x="11250" y="2443"/>
                </a:cubicBezTo>
                <a:cubicBezTo>
                  <a:pt x="11324" y="1599"/>
                  <a:pt x="11285" y="776"/>
                  <a:pt x="11134" y="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19" name="Shape"/>
          <p:cNvSpPr/>
          <p:nvPr/>
        </p:nvSpPr>
        <p:spPr>
          <a:xfrm>
            <a:off x="20074266" y="8021656"/>
            <a:ext cx="337360" cy="314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4" h="21600" extrusionOk="0">
                <a:moveTo>
                  <a:pt x="0" y="3459"/>
                </a:moveTo>
                <a:lnTo>
                  <a:pt x="1422" y="10208"/>
                </a:lnTo>
                <a:cubicBezTo>
                  <a:pt x="1422" y="10208"/>
                  <a:pt x="2469" y="10982"/>
                  <a:pt x="3219" y="10113"/>
                </a:cubicBezTo>
                <a:cubicBezTo>
                  <a:pt x="4049" y="9149"/>
                  <a:pt x="6494" y="8518"/>
                  <a:pt x="6992" y="11134"/>
                </a:cubicBezTo>
                <a:cubicBezTo>
                  <a:pt x="7491" y="13750"/>
                  <a:pt x="5522" y="14362"/>
                  <a:pt x="4296" y="14027"/>
                </a:cubicBezTo>
                <a:cubicBezTo>
                  <a:pt x="3187" y="13725"/>
                  <a:pt x="2357" y="14641"/>
                  <a:pt x="2357" y="14641"/>
                </a:cubicBezTo>
                <a:lnTo>
                  <a:pt x="3823" y="21600"/>
                </a:lnTo>
                <a:lnTo>
                  <a:pt x="9313" y="20212"/>
                </a:lnTo>
                <a:cubicBezTo>
                  <a:pt x="9313" y="20212"/>
                  <a:pt x="9635" y="19276"/>
                  <a:pt x="8958" y="18523"/>
                </a:cubicBezTo>
                <a:cubicBezTo>
                  <a:pt x="8134" y="17611"/>
                  <a:pt x="7558" y="15210"/>
                  <a:pt x="10150" y="14555"/>
                </a:cubicBezTo>
                <a:cubicBezTo>
                  <a:pt x="12743" y="13899"/>
                  <a:pt x="13216" y="16255"/>
                  <a:pt x="12736" y="17679"/>
                </a:cubicBezTo>
                <a:cubicBezTo>
                  <a:pt x="12378" y="18747"/>
                  <a:pt x="13070" y="19262"/>
                  <a:pt x="13070" y="19262"/>
                </a:cubicBezTo>
                <a:lnTo>
                  <a:pt x="17693" y="18092"/>
                </a:lnTo>
                <a:cubicBezTo>
                  <a:pt x="17693" y="18092"/>
                  <a:pt x="16501" y="13146"/>
                  <a:pt x="16426" y="11786"/>
                </a:cubicBezTo>
                <a:cubicBezTo>
                  <a:pt x="16346" y="10328"/>
                  <a:pt x="18026" y="10919"/>
                  <a:pt x="18332" y="11000"/>
                </a:cubicBezTo>
                <a:cubicBezTo>
                  <a:pt x="20097" y="11473"/>
                  <a:pt x="21600" y="10153"/>
                  <a:pt x="21079" y="7680"/>
                </a:cubicBezTo>
                <a:cubicBezTo>
                  <a:pt x="20558" y="5208"/>
                  <a:pt x="18027" y="5192"/>
                  <a:pt x="17063" y="6452"/>
                </a:cubicBezTo>
                <a:cubicBezTo>
                  <a:pt x="16347" y="7388"/>
                  <a:pt x="15661" y="7684"/>
                  <a:pt x="15383" y="7029"/>
                </a:cubicBezTo>
                <a:cubicBezTo>
                  <a:pt x="14735" y="5498"/>
                  <a:pt x="13677" y="0"/>
                  <a:pt x="13677" y="0"/>
                </a:cubicBezTo>
                <a:lnTo>
                  <a:pt x="9343" y="1096"/>
                </a:lnTo>
                <a:cubicBezTo>
                  <a:pt x="9343" y="1096"/>
                  <a:pt x="8732" y="2392"/>
                  <a:pt x="9572" y="3149"/>
                </a:cubicBezTo>
                <a:cubicBezTo>
                  <a:pt x="10838" y="4289"/>
                  <a:pt x="10727" y="6525"/>
                  <a:pt x="8669" y="7045"/>
                </a:cubicBezTo>
                <a:cubicBezTo>
                  <a:pt x="6612" y="7566"/>
                  <a:pt x="5599" y="5828"/>
                  <a:pt x="6228" y="4123"/>
                </a:cubicBezTo>
                <a:cubicBezTo>
                  <a:pt x="6581" y="3168"/>
                  <a:pt x="5664" y="2036"/>
                  <a:pt x="5664" y="2036"/>
                </a:cubicBezTo>
                <a:cubicBezTo>
                  <a:pt x="5664" y="2036"/>
                  <a:pt x="0" y="3459"/>
                  <a:pt x="0" y="3459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20" name="Shape"/>
          <p:cNvSpPr/>
          <p:nvPr/>
        </p:nvSpPr>
        <p:spPr>
          <a:xfrm>
            <a:off x="22634778" y="8546248"/>
            <a:ext cx="309376" cy="331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72" h="21028" extrusionOk="0">
                <a:moveTo>
                  <a:pt x="11134" y="0"/>
                </a:moveTo>
                <a:cubicBezTo>
                  <a:pt x="10473" y="291"/>
                  <a:pt x="9829" y="670"/>
                  <a:pt x="9218" y="1133"/>
                </a:cubicBezTo>
                <a:cubicBezTo>
                  <a:pt x="8205" y="1900"/>
                  <a:pt x="7241" y="3000"/>
                  <a:pt x="7232" y="4263"/>
                </a:cubicBezTo>
                <a:cubicBezTo>
                  <a:pt x="7232" y="4376"/>
                  <a:pt x="7251" y="4474"/>
                  <a:pt x="7265" y="4578"/>
                </a:cubicBezTo>
                <a:lnTo>
                  <a:pt x="5151" y="2019"/>
                </a:lnTo>
                <a:cubicBezTo>
                  <a:pt x="5136" y="2030"/>
                  <a:pt x="5118" y="2042"/>
                  <a:pt x="5102" y="2053"/>
                </a:cubicBezTo>
                <a:cubicBezTo>
                  <a:pt x="5027" y="2106"/>
                  <a:pt x="4955" y="2159"/>
                  <a:pt x="4880" y="2213"/>
                </a:cubicBezTo>
                <a:lnTo>
                  <a:pt x="7423" y="5900"/>
                </a:lnTo>
                <a:cubicBezTo>
                  <a:pt x="4977" y="5414"/>
                  <a:pt x="2486" y="6475"/>
                  <a:pt x="1082" y="8857"/>
                </a:cubicBezTo>
                <a:cubicBezTo>
                  <a:pt x="-1074" y="12513"/>
                  <a:pt x="95" y="17729"/>
                  <a:pt x="3688" y="19976"/>
                </a:cubicBezTo>
                <a:cubicBezTo>
                  <a:pt x="6286" y="21600"/>
                  <a:pt x="9522" y="21245"/>
                  <a:pt x="12057" y="19586"/>
                </a:cubicBezTo>
                <a:cubicBezTo>
                  <a:pt x="14335" y="19918"/>
                  <a:pt x="16643" y="19169"/>
                  <a:pt x="18072" y="17172"/>
                </a:cubicBezTo>
                <a:cubicBezTo>
                  <a:pt x="20526" y="13741"/>
                  <a:pt x="19342" y="8581"/>
                  <a:pt x="15911" y="5901"/>
                </a:cubicBezTo>
                <a:cubicBezTo>
                  <a:pt x="14980" y="5173"/>
                  <a:pt x="13948" y="4703"/>
                  <a:pt x="12864" y="4562"/>
                </a:cubicBezTo>
                <a:cubicBezTo>
                  <a:pt x="12076" y="4459"/>
                  <a:pt x="11291" y="4541"/>
                  <a:pt x="10539" y="4763"/>
                </a:cubicBezTo>
                <a:cubicBezTo>
                  <a:pt x="10955" y="4092"/>
                  <a:pt x="11179" y="3259"/>
                  <a:pt x="11250" y="2443"/>
                </a:cubicBezTo>
                <a:cubicBezTo>
                  <a:pt x="11324" y="1599"/>
                  <a:pt x="11285" y="776"/>
                  <a:pt x="11134" y="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21" name="Shape"/>
          <p:cNvSpPr/>
          <p:nvPr/>
        </p:nvSpPr>
        <p:spPr>
          <a:xfrm>
            <a:off x="20169682" y="11564750"/>
            <a:ext cx="726039" cy="474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00" y="15429"/>
                </a:moveTo>
                <a:lnTo>
                  <a:pt x="2700" y="15429"/>
                </a:lnTo>
                <a:lnTo>
                  <a:pt x="2700" y="2057"/>
                </a:lnTo>
                <a:lnTo>
                  <a:pt x="18900" y="2057"/>
                </a:lnTo>
                <a:cubicBezTo>
                  <a:pt x="18900" y="2057"/>
                  <a:pt x="18900" y="15429"/>
                  <a:pt x="18900" y="15429"/>
                </a:cubicBezTo>
                <a:close/>
                <a:moveTo>
                  <a:pt x="18900" y="0"/>
                </a:moveTo>
                <a:lnTo>
                  <a:pt x="2700" y="0"/>
                </a:lnTo>
                <a:cubicBezTo>
                  <a:pt x="1954" y="0"/>
                  <a:pt x="1350" y="922"/>
                  <a:pt x="1350" y="2057"/>
                </a:cubicBezTo>
                <a:cubicBezTo>
                  <a:pt x="1350" y="2057"/>
                  <a:pt x="1350" y="17486"/>
                  <a:pt x="1364" y="17486"/>
                </a:cubicBezTo>
                <a:lnTo>
                  <a:pt x="20235" y="17486"/>
                </a:lnTo>
                <a:cubicBezTo>
                  <a:pt x="20250" y="17486"/>
                  <a:pt x="20250" y="2057"/>
                  <a:pt x="20250" y="2057"/>
                </a:cubicBezTo>
                <a:cubicBezTo>
                  <a:pt x="20250" y="922"/>
                  <a:pt x="19646" y="0"/>
                  <a:pt x="18900" y="0"/>
                </a:cubicBezTo>
                <a:close/>
                <a:moveTo>
                  <a:pt x="20250" y="21600"/>
                </a:moveTo>
                <a:lnTo>
                  <a:pt x="1350" y="21600"/>
                </a:lnTo>
                <a:cubicBezTo>
                  <a:pt x="604" y="21600"/>
                  <a:pt x="0" y="20679"/>
                  <a:pt x="0" y="19543"/>
                </a:cubicBezTo>
                <a:lnTo>
                  <a:pt x="0" y="18514"/>
                </a:lnTo>
                <a:lnTo>
                  <a:pt x="8775" y="18514"/>
                </a:lnTo>
                <a:lnTo>
                  <a:pt x="8775" y="19543"/>
                </a:lnTo>
                <a:lnTo>
                  <a:pt x="12825" y="19543"/>
                </a:lnTo>
                <a:lnTo>
                  <a:pt x="12825" y="18514"/>
                </a:lnTo>
                <a:lnTo>
                  <a:pt x="21600" y="18514"/>
                </a:lnTo>
                <a:lnTo>
                  <a:pt x="21600" y="19543"/>
                </a:lnTo>
                <a:cubicBezTo>
                  <a:pt x="21600" y="20679"/>
                  <a:pt x="20995" y="21600"/>
                  <a:pt x="20250" y="21600"/>
                </a:cubicBezTo>
                <a:cubicBezTo>
                  <a:pt x="20250" y="21600"/>
                  <a:pt x="20250" y="21600"/>
                  <a:pt x="20250" y="2160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22" name="Shape"/>
          <p:cNvSpPr/>
          <p:nvPr/>
        </p:nvSpPr>
        <p:spPr>
          <a:xfrm>
            <a:off x="18392289" y="8785613"/>
            <a:ext cx="551141" cy="576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47" y="16723"/>
                </a:moveTo>
                <a:lnTo>
                  <a:pt x="0" y="16809"/>
                </a:lnTo>
                <a:lnTo>
                  <a:pt x="2774" y="12622"/>
                </a:lnTo>
                <a:cubicBezTo>
                  <a:pt x="2774" y="12622"/>
                  <a:pt x="5147" y="16723"/>
                  <a:pt x="5147" y="16723"/>
                </a:cubicBezTo>
                <a:close/>
                <a:moveTo>
                  <a:pt x="14076" y="11989"/>
                </a:moveTo>
                <a:cubicBezTo>
                  <a:pt x="14302" y="12788"/>
                  <a:pt x="14417" y="13471"/>
                  <a:pt x="14416" y="13825"/>
                </a:cubicBezTo>
                <a:cubicBezTo>
                  <a:pt x="15694" y="13667"/>
                  <a:pt x="17017" y="14276"/>
                  <a:pt x="17811" y="15648"/>
                </a:cubicBezTo>
                <a:cubicBezTo>
                  <a:pt x="18851" y="17445"/>
                  <a:pt x="17597" y="21598"/>
                  <a:pt x="17597" y="21598"/>
                </a:cubicBezTo>
                <a:cubicBezTo>
                  <a:pt x="17597" y="21598"/>
                  <a:pt x="17595" y="21596"/>
                  <a:pt x="17592" y="21593"/>
                </a:cubicBezTo>
                <a:cubicBezTo>
                  <a:pt x="17594" y="21598"/>
                  <a:pt x="17594" y="21600"/>
                  <a:pt x="17594" y="21600"/>
                </a:cubicBezTo>
                <a:cubicBezTo>
                  <a:pt x="17594" y="21600"/>
                  <a:pt x="13250" y="20419"/>
                  <a:pt x="12210" y="18622"/>
                </a:cubicBezTo>
                <a:cubicBezTo>
                  <a:pt x="11424" y="17264"/>
                  <a:pt x="11576" y="15881"/>
                  <a:pt x="12373" y="14927"/>
                </a:cubicBezTo>
                <a:cubicBezTo>
                  <a:pt x="12061" y="14746"/>
                  <a:pt x="11508" y="14286"/>
                  <a:pt x="10910" y="13667"/>
                </a:cubicBezTo>
                <a:lnTo>
                  <a:pt x="5848" y="16352"/>
                </a:lnTo>
                <a:lnTo>
                  <a:pt x="3475" y="12249"/>
                </a:lnTo>
                <a:lnTo>
                  <a:pt x="8299" y="9692"/>
                </a:lnTo>
                <a:cubicBezTo>
                  <a:pt x="7229" y="7299"/>
                  <a:pt x="5819" y="3586"/>
                  <a:pt x="5332" y="2032"/>
                </a:cubicBezTo>
                <a:cubicBezTo>
                  <a:pt x="4875" y="574"/>
                  <a:pt x="5000" y="148"/>
                  <a:pt x="5066" y="36"/>
                </a:cubicBezTo>
                <a:cubicBezTo>
                  <a:pt x="5058" y="23"/>
                  <a:pt x="5065" y="20"/>
                  <a:pt x="5078" y="19"/>
                </a:cubicBezTo>
                <a:cubicBezTo>
                  <a:pt x="5088" y="6"/>
                  <a:pt x="5095" y="0"/>
                  <a:pt x="5095" y="0"/>
                </a:cubicBezTo>
                <a:cubicBezTo>
                  <a:pt x="5240" y="24"/>
                  <a:pt x="5683" y="148"/>
                  <a:pt x="6732" y="1292"/>
                </a:cubicBezTo>
                <a:cubicBezTo>
                  <a:pt x="7850" y="2510"/>
                  <a:pt x="10390" y="5624"/>
                  <a:pt x="11941" y="7761"/>
                </a:cubicBezTo>
                <a:lnTo>
                  <a:pt x="15980" y="5619"/>
                </a:lnTo>
                <a:lnTo>
                  <a:pt x="18355" y="9720"/>
                </a:lnTo>
                <a:cubicBezTo>
                  <a:pt x="18355" y="9720"/>
                  <a:pt x="14076" y="11989"/>
                  <a:pt x="14076" y="11989"/>
                </a:cubicBezTo>
                <a:close/>
                <a:moveTo>
                  <a:pt x="16695" y="5238"/>
                </a:moveTo>
                <a:lnTo>
                  <a:pt x="19224" y="3898"/>
                </a:lnTo>
                <a:lnTo>
                  <a:pt x="21600" y="7999"/>
                </a:lnTo>
                <a:lnTo>
                  <a:pt x="19071" y="9339"/>
                </a:lnTo>
                <a:cubicBezTo>
                  <a:pt x="19071" y="9339"/>
                  <a:pt x="16695" y="5238"/>
                  <a:pt x="16695" y="5238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23" name="Shape"/>
          <p:cNvSpPr/>
          <p:nvPr/>
        </p:nvSpPr>
        <p:spPr>
          <a:xfrm>
            <a:off x="21416457" y="11339936"/>
            <a:ext cx="398135" cy="631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5" h="21600" extrusionOk="0">
                <a:moveTo>
                  <a:pt x="0" y="938"/>
                </a:moveTo>
                <a:lnTo>
                  <a:pt x="6284" y="11455"/>
                </a:lnTo>
                <a:lnTo>
                  <a:pt x="10032" y="10516"/>
                </a:lnTo>
                <a:lnTo>
                  <a:pt x="6771" y="5067"/>
                </a:lnTo>
                <a:cubicBezTo>
                  <a:pt x="7276" y="5103"/>
                  <a:pt x="7799" y="5064"/>
                  <a:pt x="8290" y="4918"/>
                </a:cubicBezTo>
                <a:cubicBezTo>
                  <a:pt x="9265" y="4628"/>
                  <a:pt x="9902" y="4019"/>
                  <a:pt x="10109" y="3335"/>
                </a:cubicBezTo>
                <a:cubicBezTo>
                  <a:pt x="10127" y="3275"/>
                  <a:pt x="10142" y="3214"/>
                  <a:pt x="10154" y="3153"/>
                </a:cubicBezTo>
                <a:cubicBezTo>
                  <a:pt x="11859" y="3250"/>
                  <a:pt x="13418" y="3571"/>
                  <a:pt x="14738" y="4133"/>
                </a:cubicBezTo>
                <a:cubicBezTo>
                  <a:pt x="16916" y="5061"/>
                  <a:pt x="18325" y="6560"/>
                  <a:pt x="18814" y="8470"/>
                </a:cubicBezTo>
                <a:cubicBezTo>
                  <a:pt x="19575" y="11446"/>
                  <a:pt x="17428" y="14404"/>
                  <a:pt x="13562" y="15911"/>
                </a:cubicBezTo>
                <a:lnTo>
                  <a:pt x="12515" y="14314"/>
                </a:lnTo>
                <a:lnTo>
                  <a:pt x="15137" y="13594"/>
                </a:lnTo>
                <a:lnTo>
                  <a:pt x="14615" y="12797"/>
                </a:lnTo>
                <a:lnTo>
                  <a:pt x="5054" y="15424"/>
                </a:lnTo>
                <a:lnTo>
                  <a:pt x="5577" y="16221"/>
                </a:lnTo>
                <a:lnTo>
                  <a:pt x="8203" y="15499"/>
                </a:lnTo>
                <a:lnTo>
                  <a:pt x="9904" y="18094"/>
                </a:lnTo>
                <a:lnTo>
                  <a:pt x="4408" y="19605"/>
                </a:lnTo>
                <a:lnTo>
                  <a:pt x="5716" y="21600"/>
                </a:lnTo>
                <a:lnTo>
                  <a:pt x="21015" y="17395"/>
                </a:lnTo>
                <a:lnTo>
                  <a:pt x="19707" y="15399"/>
                </a:lnTo>
                <a:lnTo>
                  <a:pt x="15876" y="16453"/>
                </a:lnTo>
                <a:cubicBezTo>
                  <a:pt x="19603" y="14559"/>
                  <a:pt x="21600" y="11416"/>
                  <a:pt x="20792" y="8258"/>
                </a:cubicBezTo>
                <a:cubicBezTo>
                  <a:pt x="20210" y="5981"/>
                  <a:pt x="18497" y="4180"/>
                  <a:pt x="15839" y="3048"/>
                </a:cubicBezTo>
                <a:cubicBezTo>
                  <a:pt x="14076" y="2297"/>
                  <a:pt x="11998" y="1893"/>
                  <a:pt x="9725" y="1829"/>
                </a:cubicBezTo>
                <a:cubicBezTo>
                  <a:pt x="8880" y="999"/>
                  <a:pt x="7217" y="649"/>
                  <a:pt x="5755" y="1051"/>
                </a:cubicBezTo>
                <a:cubicBezTo>
                  <a:pt x="5329" y="1168"/>
                  <a:pt x="4967" y="1337"/>
                  <a:pt x="4668" y="1543"/>
                </a:cubicBezTo>
                <a:lnTo>
                  <a:pt x="3742" y="0"/>
                </a:lnTo>
                <a:lnTo>
                  <a:pt x="0" y="938"/>
                </a:lnTo>
                <a:close/>
                <a:moveTo>
                  <a:pt x="6539" y="2246"/>
                </a:moveTo>
                <a:cubicBezTo>
                  <a:pt x="7096" y="2088"/>
                  <a:pt x="7748" y="2205"/>
                  <a:pt x="8082" y="2533"/>
                </a:cubicBezTo>
                <a:cubicBezTo>
                  <a:pt x="8426" y="2872"/>
                  <a:pt x="8318" y="3324"/>
                  <a:pt x="7835" y="3581"/>
                </a:cubicBezTo>
                <a:cubicBezTo>
                  <a:pt x="7738" y="3636"/>
                  <a:pt x="7630" y="3685"/>
                  <a:pt x="7504" y="3719"/>
                </a:cubicBezTo>
                <a:cubicBezTo>
                  <a:pt x="6877" y="3892"/>
                  <a:pt x="6149" y="3701"/>
                  <a:pt x="5884" y="3295"/>
                </a:cubicBezTo>
                <a:cubicBezTo>
                  <a:pt x="5620" y="2890"/>
                  <a:pt x="5916" y="2423"/>
                  <a:pt x="6539" y="2246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24" name="Shape"/>
          <p:cNvSpPr/>
          <p:nvPr/>
        </p:nvSpPr>
        <p:spPr>
          <a:xfrm>
            <a:off x="18335736" y="11240106"/>
            <a:ext cx="355849" cy="2522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954" y="0"/>
                </a:moveTo>
                <a:lnTo>
                  <a:pt x="149" y="12597"/>
                </a:lnTo>
                <a:lnTo>
                  <a:pt x="0" y="12646"/>
                </a:lnTo>
                <a:lnTo>
                  <a:pt x="0" y="19074"/>
                </a:lnTo>
                <a:lnTo>
                  <a:pt x="9044" y="19042"/>
                </a:lnTo>
                <a:lnTo>
                  <a:pt x="9044" y="21600"/>
                </a:lnTo>
                <a:lnTo>
                  <a:pt x="10685" y="20823"/>
                </a:lnTo>
                <a:lnTo>
                  <a:pt x="12315" y="21600"/>
                </a:lnTo>
                <a:lnTo>
                  <a:pt x="12315" y="19042"/>
                </a:lnTo>
                <a:lnTo>
                  <a:pt x="15483" y="19025"/>
                </a:lnTo>
                <a:lnTo>
                  <a:pt x="15827" y="19025"/>
                </a:lnTo>
                <a:lnTo>
                  <a:pt x="21600" y="7043"/>
                </a:lnTo>
                <a:lnTo>
                  <a:pt x="21589" y="16"/>
                </a:lnTo>
                <a:cubicBezTo>
                  <a:pt x="21589" y="16"/>
                  <a:pt x="21589" y="0"/>
                  <a:pt x="21589" y="0"/>
                </a:cubicBezTo>
                <a:lnTo>
                  <a:pt x="7954" y="0"/>
                </a:lnTo>
                <a:close/>
                <a:moveTo>
                  <a:pt x="20716" y="1813"/>
                </a:moveTo>
                <a:cubicBezTo>
                  <a:pt x="20717" y="2327"/>
                  <a:pt x="20716" y="2838"/>
                  <a:pt x="20716" y="3352"/>
                </a:cubicBezTo>
                <a:cubicBezTo>
                  <a:pt x="20718" y="4465"/>
                  <a:pt x="20715" y="5574"/>
                  <a:pt x="20716" y="6687"/>
                </a:cubicBezTo>
                <a:lnTo>
                  <a:pt x="15333" y="17779"/>
                </a:lnTo>
                <a:lnTo>
                  <a:pt x="12315" y="17795"/>
                </a:lnTo>
                <a:lnTo>
                  <a:pt x="12315" y="15220"/>
                </a:lnTo>
                <a:cubicBezTo>
                  <a:pt x="12315" y="15220"/>
                  <a:pt x="9044" y="15220"/>
                  <a:pt x="9044" y="15220"/>
                </a:cubicBezTo>
                <a:lnTo>
                  <a:pt x="9044" y="17811"/>
                </a:lnTo>
                <a:lnTo>
                  <a:pt x="872" y="17843"/>
                </a:lnTo>
                <a:lnTo>
                  <a:pt x="872" y="12646"/>
                </a:lnTo>
                <a:lnTo>
                  <a:pt x="15448" y="12646"/>
                </a:lnTo>
                <a:cubicBezTo>
                  <a:pt x="15448" y="12646"/>
                  <a:pt x="19422" y="4474"/>
                  <a:pt x="20716" y="1813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25" name="Shape"/>
          <p:cNvSpPr/>
          <p:nvPr/>
        </p:nvSpPr>
        <p:spPr>
          <a:xfrm>
            <a:off x="19984688" y="10526784"/>
            <a:ext cx="447178" cy="478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72" h="21028" extrusionOk="0">
                <a:moveTo>
                  <a:pt x="11134" y="0"/>
                </a:moveTo>
                <a:cubicBezTo>
                  <a:pt x="10473" y="291"/>
                  <a:pt x="9829" y="670"/>
                  <a:pt x="9218" y="1133"/>
                </a:cubicBezTo>
                <a:cubicBezTo>
                  <a:pt x="8205" y="1900"/>
                  <a:pt x="7241" y="3000"/>
                  <a:pt x="7232" y="4263"/>
                </a:cubicBezTo>
                <a:cubicBezTo>
                  <a:pt x="7232" y="4376"/>
                  <a:pt x="7251" y="4474"/>
                  <a:pt x="7265" y="4578"/>
                </a:cubicBezTo>
                <a:lnTo>
                  <a:pt x="5151" y="2019"/>
                </a:lnTo>
                <a:cubicBezTo>
                  <a:pt x="5136" y="2030"/>
                  <a:pt x="5118" y="2042"/>
                  <a:pt x="5102" y="2053"/>
                </a:cubicBezTo>
                <a:cubicBezTo>
                  <a:pt x="5027" y="2106"/>
                  <a:pt x="4955" y="2159"/>
                  <a:pt x="4880" y="2213"/>
                </a:cubicBezTo>
                <a:lnTo>
                  <a:pt x="7423" y="5900"/>
                </a:lnTo>
                <a:cubicBezTo>
                  <a:pt x="4977" y="5414"/>
                  <a:pt x="2486" y="6475"/>
                  <a:pt x="1082" y="8857"/>
                </a:cubicBezTo>
                <a:cubicBezTo>
                  <a:pt x="-1074" y="12513"/>
                  <a:pt x="95" y="17729"/>
                  <a:pt x="3688" y="19976"/>
                </a:cubicBezTo>
                <a:cubicBezTo>
                  <a:pt x="6286" y="21600"/>
                  <a:pt x="9522" y="21245"/>
                  <a:pt x="12057" y="19586"/>
                </a:cubicBezTo>
                <a:cubicBezTo>
                  <a:pt x="14335" y="19918"/>
                  <a:pt x="16643" y="19169"/>
                  <a:pt x="18072" y="17172"/>
                </a:cubicBezTo>
                <a:cubicBezTo>
                  <a:pt x="20526" y="13741"/>
                  <a:pt x="19342" y="8581"/>
                  <a:pt x="15911" y="5901"/>
                </a:cubicBezTo>
                <a:cubicBezTo>
                  <a:pt x="14980" y="5173"/>
                  <a:pt x="13948" y="4703"/>
                  <a:pt x="12864" y="4562"/>
                </a:cubicBezTo>
                <a:cubicBezTo>
                  <a:pt x="12076" y="4459"/>
                  <a:pt x="11291" y="4541"/>
                  <a:pt x="10539" y="4763"/>
                </a:cubicBezTo>
                <a:cubicBezTo>
                  <a:pt x="10955" y="4092"/>
                  <a:pt x="11179" y="3259"/>
                  <a:pt x="11250" y="2443"/>
                </a:cubicBezTo>
                <a:cubicBezTo>
                  <a:pt x="11324" y="1599"/>
                  <a:pt x="11285" y="776"/>
                  <a:pt x="11134" y="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26" name="Shape"/>
          <p:cNvSpPr/>
          <p:nvPr/>
        </p:nvSpPr>
        <p:spPr>
          <a:xfrm>
            <a:off x="19431015" y="10924926"/>
            <a:ext cx="525337" cy="525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57" h="18957" extrusionOk="0">
                <a:moveTo>
                  <a:pt x="5474" y="890"/>
                </a:moveTo>
                <a:cubicBezTo>
                  <a:pt x="729" y="3103"/>
                  <a:pt x="-1322" y="8738"/>
                  <a:pt x="890" y="13482"/>
                </a:cubicBezTo>
                <a:cubicBezTo>
                  <a:pt x="3103" y="18227"/>
                  <a:pt x="8738" y="20278"/>
                  <a:pt x="13482" y="18066"/>
                </a:cubicBezTo>
                <a:cubicBezTo>
                  <a:pt x="18227" y="15853"/>
                  <a:pt x="20278" y="10218"/>
                  <a:pt x="18066" y="5474"/>
                </a:cubicBezTo>
                <a:cubicBezTo>
                  <a:pt x="15853" y="729"/>
                  <a:pt x="10218" y="-1322"/>
                  <a:pt x="5474" y="890"/>
                </a:cubicBezTo>
                <a:close/>
                <a:moveTo>
                  <a:pt x="6178" y="2402"/>
                </a:moveTo>
                <a:cubicBezTo>
                  <a:pt x="6348" y="2323"/>
                  <a:pt x="6545" y="2302"/>
                  <a:pt x="6734" y="2371"/>
                </a:cubicBezTo>
                <a:cubicBezTo>
                  <a:pt x="7112" y="2509"/>
                  <a:pt x="7308" y="2929"/>
                  <a:pt x="7170" y="3307"/>
                </a:cubicBezTo>
                <a:cubicBezTo>
                  <a:pt x="7033" y="3685"/>
                  <a:pt x="6612" y="3882"/>
                  <a:pt x="6234" y="3744"/>
                </a:cubicBezTo>
                <a:cubicBezTo>
                  <a:pt x="5856" y="3606"/>
                  <a:pt x="5660" y="3186"/>
                  <a:pt x="5798" y="2808"/>
                </a:cubicBezTo>
                <a:cubicBezTo>
                  <a:pt x="5866" y="2618"/>
                  <a:pt x="6009" y="2481"/>
                  <a:pt x="6178" y="2402"/>
                </a:cubicBezTo>
                <a:close/>
                <a:moveTo>
                  <a:pt x="7039" y="4248"/>
                </a:moveTo>
                <a:cubicBezTo>
                  <a:pt x="7237" y="4156"/>
                  <a:pt x="7476" y="4242"/>
                  <a:pt x="7569" y="4441"/>
                </a:cubicBezTo>
                <a:lnTo>
                  <a:pt x="9434" y="8440"/>
                </a:lnTo>
                <a:cubicBezTo>
                  <a:pt x="9580" y="8433"/>
                  <a:pt x="9718" y="8366"/>
                  <a:pt x="9863" y="8419"/>
                </a:cubicBezTo>
                <a:cubicBezTo>
                  <a:pt x="10010" y="8472"/>
                  <a:pt x="10085" y="8605"/>
                  <a:pt x="10192" y="8705"/>
                </a:cubicBezTo>
                <a:lnTo>
                  <a:pt x="13175" y="7314"/>
                </a:lnTo>
                <a:cubicBezTo>
                  <a:pt x="13373" y="7222"/>
                  <a:pt x="13612" y="7309"/>
                  <a:pt x="13705" y="7507"/>
                </a:cubicBezTo>
                <a:cubicBezTo>
                  <a:pt x="13797" y="7705"/>
                  <a:pt x="13710" y="7944"/>
                  <a:pt x="13512" y="8037"/>
                </a:cubicBezTo>
                <a:lnTo>
                  <a:pt x="10529" y="9427"/>
                </a:lnTo>
                <a:cubicBezTo>
                  <a:pt x="10537" y="9574"/>
                  <a:pt x="10591" y="9717"/>
                  <a:pt x="10537" y="9863"/>
                </a:cubicBezTo>
                <a:cubicBezTo>
                  <a:pt x="10325" y="10447"/>
                  <a:pt x="9676" y="10750"/>
                  <a:pt x="9092" y="10537"/>
                </a:cubicBezTo>
                <a:cubicBezTo>
                  <a:pt x="8509" y="10325"/>
                  <a:pt x="8206" y="9676"/>
                  <a:pt x="8419" y="9092"/>
                </a:cubicBezTo>
                <a:cubicBezTo>
                  <a:pt x="8474" y="8942"/>
                  <a:pt x="8621" y="8880"/>
                  <a:pt x="8725" y="8771"/>
                </a:cubicBezTo>
                <a:lnTo>
                  <a:pt x="6860" y="4771"/>
                </a:lnTo>
                <a:cubicBezTo>
                  <a:pt x="6767" y="4573"/>
                  <a:pt x="6841" y="4340"/>
                  <a:pt x="7039" y="4248"/>
                </a:cubicBezTo>
                <a:close/>
                <a:moveTo>
                  <a:pt x="2738" y="11823"/>
                </a:moveTo>
                <a:cubicBezTo>
                  <a:pt x="2908" y="11744"/>
                  <a:pt x="3105" y="11723"/>
                  <a:pt x="3294" y="11792"/>
                </a:cubicBezTo>
                <a:cubicBezTo>
                  <a:pt x="3672" y="11930"/>
                  <a:pt x="3868" y="12350"/>
                  <a:pt x="3730" y="12728"/>
                </a:cubicBezTo>
                <a:cubicBezTo>
                  <a:pt x="3593" y="13106"/>
                  <a:pt x="3172" y="13302"/>
                  <a:pt x="2794" y="13165"/>
                </a:cubicBezTo>
                <a:cubicBezTo>
                  <a:pt x="2416" y="13027"/>
                  <a:pt x="2220" y="12607"/>
                  <a:pt x="2358" y="12228"/>
                </a:cubicBezTo>
                <a:cubicBezTo>
                  <a:pt x="2426" y="12039"/>
                  <a:pt x="2569" y="11902"/>
                  <a:pt x="2738" y="11823"/>
                </a:cubicBezTo>
                <a:close/>
                <a:moveTo>
                  <a:pt x="15620" y="5816"/>
                </a:moveTo>
                <a:cubicBezTo>
                  <a:pt x="15789" y="5737"/>
                  <a:pt x="15973" y="5722"/>
                  <a:pt x="16162" y="5791"/>
                </a:cubicBezTo>
                <a:cubicBezTo>
                  <a:pt x="16540" y="5929"/>
                  <a:pt x="16736" y="6349"/>
                  <a:pt x="16598" y="6728"/>
                </a:cubicBezTo>
                <a:cubicBezTo>
                  <a:pt x="16461" y="7106"/>
                  <a:pt x="16054" y="7296"/>
                  <a:pt x="15675" y="7158"/>
                </a:cubicBezTo>
                <a:cubicBezTo>
                  <a:pt x="15297" y="7020"/>
                  <a:pt x="15101" y="6600"/>
                  <a:pt x="15239" y="6222"/>
                </a:cubicBezTo>
                <a:cubicBezTo>
                  <a:pt x="15308" y="6033"/>
                  <a:pt x="15451" y="5895"/>
                  <a:pt x="15620" y="5816"/>
                </a:cubicBezTo>
                <a:close/>
                <a:moveTo>
                  <a:pt x="12166" y="15243"/>
                </a:moveTo>
                <a:cubicBezTo>
                  <a:pt x="12335" y="15164"/>
                  <a:pt x="12533" y="15143"/>
                  <a:pt x="12722" y="15212"/>
                </a:cubicBezTo>
                <a:cubicBezTo>
                  <a:pt x="13100" y="15350"/>
                  <a:pt x="13296" y="15770"/>
                  <a:pt x="13158" y="16148"/>
                </a:cubicBezTo>
                <a:cubicBezTo>
                  <a:pt x="13021" y="16526"/>
                  <a:pt x="12600" y="16723"/>
                  <a:pt x="12222" y="16585"/>
                </a:cubicBezTo>
                <a:cubicBezTo>
                  <a:pt x="11844" y="16447"/>
                  <a:pt x="11648" y="16027"/>
                  <a:pt x="11785" y="15649"/>
                </a:cubicBezTo>
                <a:cubicBezTo>
                  <a:pt x="11854" y="15460"/>
                  <a:pt x="11997" y="15322"/>
                  <a:pt x="12166" y="15243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27" name="Shape"/>
          <p:cNvSpPr/>
          <p:nvPr/>
        </p:nvSpPr>
        <p:spPr>
          <a:xfrm>
            <a:off x="20862408" y="11072045"/>
            <a:ext cx="490152" cy="509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7" h="21369" extrusionOk="0">
                <a:moveTo>
                  <a:pt x="9892" y="341"/>
                </a:moveTo>
                <a:cubicBezTo>
                  <a:pt x="10333" y="-98"/>
                  <a:pt x="11063" y="-117"/>
                  <a:pt x="11519" y="307"/>
                </a:cubicBezTo>
                <a:lnTo>
                  <a:pt x="21020" y="9136"/>
                </a:lnTo>
                <a:cubicBezTo>
                  <a:pt x="21476" y="9561"/>
                  <a:pt x="21482" y="10263"/>
                  <a:pt x="21042" y="10702"/>
                </a:cubicBezTo>
                <a:lnTo>
                  <a:pt x="10676" y="21032"/>
                </a:lnTo>
                <a:cubicBezTo>
                  <a:pt x="10236" y="21471"/>
                  <a:pt x="9512" y="21483"/>
                  <a:pt x="9056" y="21059"/>
                </a:cubicBezTo>
                <a:lnTo>
                  <a:pt x="6577" y="18755"/>
                </a:lnTo>
                <a:lnTo>
                  <a:pt x="9366" y="15976"/>
                </a:lnTo>
                <a:cubicBezTo>
                  <a:pt x="9806" y="15537"/>
                  <a:pt x="9793" y="14841"/>
                  <a:pt x="9337" y="14417"/>
                </a:cubicBezTo>
                <a:lnTo>
                  <a:pt x="7682" y="12879"/>
                </a:lnTo>
                <a:cubicBezTo>
                  <a:pt x="7226" y="12455"/>
                  <a:pt x="6503" y="12467"/>
                  <a:pt x="6062" y="12906"/>
                </a:cubicBezTo>
                <a:lnTo>
                  <a:pt x="3274" y="15685"/>
                </a:lnTo>
                <a:lnTo>
                  <a:pt x="1210" y="13767"/>
                </a:lnTo>
                <a:cubicBezTo>
                  <a:pt x="754" y="13343"/>
                  <a:pt x="734" y="12641"/>
                  <a:pt x="1175" y="12202"/>
                </a:cubicBezTo>
                <a:lnTo>
                  <a:pt x="351" y="11436"/>
                </a:lnTo>
                <a:cubicBezTo>
                  <a:pt x="-105" y="11012"/>
                  <a:pt x="-118" y="10316"/>
                  <a:pt x="322" y="9877"/>
                </a:cubicBezTo>
                <a:lnTo>
                  <a:pt x="9892" y="341"/>
                </a:lnTo>
                <a:close/>
                <a:moveTo>
                  <a:pt x="10322" y="1500"/>
                </a:moveTo>
                <a:lnTo>
                  <a:pt x="1949" y="9844"/>
                </a:lnTo>
                <a:cubicBezTo>
                  <a:pt x="1949" y="9844"/>
                  <a:pt x="1145" y="10641"/>
                  <a:pt x="1971" y="11409"/>
                </a:cubicBezTo>
                <a:lnTo>
                  <a:pt x="11146" y="2266"/>
                </a:lnTo>
                <a:cubicBezTo>
                  <a:pt x="11366" y="2046"/>
                  <a:pt x="11360" y="1705"/>
                  <a:pt x="11132" y="1492"/>
                </a:cubicBezTo>
                <a:cubicBezTo>
                  <a:pt x="10904" y="1281"/>
                  <a:pt x="10542" y="1280"/>
                  <a:pt x="10322" y="1500"/>
                </a:cubicBezTo>
                <a:close/>
                <a:moveTo>
                  <a:pt x="6083" y="13685"/>
                </a:moveTo>
                <a:cubicBezTo>
                  <a:pt x="6523" y="13247"/>
                  <a:pt x="7247" y="13234"/>
                  <a:pt x="7703" y="13658"/>
                </a:cubicBezTo>
                <a:lnTo>
                  <a:pt x="8527" y="14424"/>
                </a:lnTo>
                <a:cubicBezTo>
                  <a:pt x="8983" y="14848"/>
                  <a:pt x="8996" y="15544"/>
                  <a:pt x="8555" y="15983"/>
                </a:cubicBezTo>
                <a:lnTo>
                  <a:pt x="6161" y="18369"/>
                </a:lnTo>
                <a:cubicBezTo>
                  <a:pt x="5721" y="18808"/>
                  <a:pt x="4991" y="18826"/>
                  <a:pt x="4535" y="18403"/>
                </a:cubicBezTo>
                <a:lnTo>
                  <a:pt x="3711" y="17637"/>
                </a:lnTo>
                <a:cubicBezTo>
                  <a:pt x="3254" y="17213"/>
                  <a:pt x="3249" y="16510"/>
                  <a:pt x="3689" y="16071"/>
                </a:cubicBezTo>
                <a:lnTo>
                  <a:pt x="6083" y="13685"/>
                </a:lnTo>
                <a:close/>
                <a:moveTo>
                  <a:pt x="6506" y="14851"/>
                </a:moveTo>
                <a:cubicBezTo>
                  <a:pt x="6286" y="15071"/>
                  <a:pt x="6285" y="15419"/>
                  <a:pt x="6514" y="15631"/>
                </a:cubicBezTo>
                <a:cubicBezTo>
                  <a:pt x="6742" y="15843"/>
                  <a:pt x="7110" y="15837"/>
                  <a:pt x="7330" y="15617"/>
                </a:cubicBezTo>
                <a:cubicBezTo>
                  <a:pt x="7550" y="15398"/>
                  <a:pt x="7544" y="15043"/>
                  <a:pt x="7316" y="14831"/>
                </a:cubicBezTo>
                <a:cubicBezTo>
                  <a:pt x="7088" y="14619"/>
                  <a:pt x="6726" y="14632"/>
                  <a:pt x="6506" y="14851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28" name="Shape"/>
          <p:cNvSpPr/>
          <p:nvPr/>
        </p:nvSpPr>
        <p:spPr>
          <a:xfrm>
            <a:off x="19598065" y="11793202"/>
            <a:ext cx="500031" cy="3017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1" h="21289" extrusionOk="0">
                <a:moveTo>
                  <a:pt x="5099" y="1723"/>
                </a:moveTo>
                <a:lnTo>
                  <a:pt x="3700" y="16273"/>
                </a:lnTo>
                <a:lnTo>
                  <a:pt x="16313" y="19565"/>
                </a:lnTo>
                <a:lnTo>
                  <a:pt x="17712" y="5015"/>
                </a:lnTo>
                <a:cubicBezTo>
                  <a:pt x="17712" y="5015"/>
                  <a:pt x="5099" y="1723"/>
                  <a:pt x="5099" y="1723"/>
                </a:cubicBezTo>
                <a:close/>
                <a:moveTo>
                  <a:pt x="2757" y="5906"/>
                </a:moveTo>
                <a:lnTo>
                  <a:pt x="2258" y="11102"/>
                </a:lnTo>
                <a:cubicBezTo>
                  <a:pt x="2230" y="11390"/>
                  <a:pt x="2349" y="11659"/>
                  <a:pt x="2523" y="11704"/>
                </a:cubicBezTo>
                <a:cubicBezTo>
                  <a:pt x="2697" y="11750"/>
                  <a:pt x="2861" y="11554"/>
                  <a:pt x="2889" y="11267"/>
                </a:cubicBezTo>
                <a:lnTo>
                  <a:pt x="3388" y="6071"/>
                </a:lnTo>
                <a:cubicBezTo>
                  <a:pt x="3416" y="5784"/>
                  <a:pt x="3297" y="5514"/>
                  <a:pt x="3123" y="5469"/>
                </a:cubicBezTo>
                <a:cubicBezTo>
                  <a:pt x="2949" y="5423"/>
                  <a:pt x="2785" y="5619"/>
                  <a:pt x="2757" y="5906"/>
                </a:cubicBezTo>
                <a:close/>
                <a:moveTo>
                  <a:pt x="19585" y="12429"/>
                </a:moveTo>
                <a:cubicBezTo>
                  <a:pt x="19668" y="11568"/>
                  <a:pt x="19311" y="10759"/>
                  <a:pt x="18789" y="10623"/>
                </a:cubicBezTo>
                <a:cubicBezTo>
                  <a:pt x="18266" y="10487"/>
                  <a:pt x="17776" y="11074"/>
                  <a:pt x="17693" y="11935"/>
                </a:cubicBezTo>
                <a:cubicBezTo>
                  <a:pt x="17610" y="12796"/>
                  <a:pt x="17967" y="13604"/>
                  <a:pt x="18489" y="13741"/>
                </a:cubicBezTo>
                <a:cubicBezTo>
                  <a:pt x="19012" y="13877"/>
                  <a:pt x="19502" y="13289"/>
                  <a:pt x="19585" y="12429"/>
                </a:cubicBezTo>
                <a:close/>
                <a:moveTo>
                  <a:pt x="21396" y="7042"/>
                </a:moveTo>
                <a:lnTo>
                  <a:pt x="20197" y="19513"/>
                </a:lnTo>
                <a:cubicBezTo>
                  <a:pt x="20087" y="20661"/>
                  <a:pt x="19433" y="21444"/>
                  <a:pt x="18736" y="21262"/>
                </a:cubicBezTo>
                <a:lnTo>
                  <a:pt x="1078" y="16653"/>
                </a:lnTo>
                <a:cubicBezTo>
                  <a:pt x="381" y="16472"/>
                  <a:pt x="-94" y="15394"/>
                  <a:pt x="16" y="14246"/>
                </a:cubicBezTo>
                <a:lnTo>
                  <a:pt x="1215" y="1775"/>
                </a:lnTo>
                <a:cubicBezTo>
                  <a:pt x="1325" y="627"/>
                  <a:pt x="1979" y="-156"/>
                  <a:pt x="2676" y="26"/>
                </a:cubicBezTo>
                <a:lnTo>
                  <a:pt x="20334" y="4635"/>
                </a:lnTo>
                <a:cubicBezTo>
                  <a:pt x="21031" y="4816"/>
                  <a:pt x="21506" y="5894"/>
                  <a:pt x="21396" y="7042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29" name="Shape"/>
          <p:cNvSpPr/>
          <p:nvPr/>
        </p:nvSpPr>
        <p:spPr>
          <a:xfrm>
            <a:off x="21608341" y="10970427"/>
            <a:ext cx="487392" cy="447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91" h="21254" extrusionOk="0">
                <a:moveTo>
                  <a:pt x="14806" y="20802"/>
                </a:moveTo>
                <a:cubicBezTo>
                  <a:pt x="16771" y="20078"/>
                  <a:pt x="18497" y="18506"/>
                  <a:pt x="19509" y="16252"/>
                </a:cubicBezTo>
                <a:cubicBezTo>
                  <a:pt x="21534" y="11744"/>
                  <a:pt x="19954" y="6226"/>
                  <a:pt x="15980" y="3929"/>
                </a:cubicBezTo>
                <a:cubicBezTo>
                  <a:pt x="12750" y="2062"/>
                  <a:pt x="8929" y="2896"/>
                  <a:pt x="6525" y="5695"/>
                </a:cubicBezTo>
                <a:cubicBezTo>
                  <a:pt x="6494" y="5619"/>
                  <a:pt x="6446" y="5549"/>
                  <a:pt x="6387" y="5489"/>
                </a:cubicBezTo>
                <a:lnTo>
                  <a:pt x="1181" y="167"/>
                </a:lnTo>
                <a:cubicBezTo>
                  <a:pt x="946" y="-73"/>
                  <a:pt x="582" y="-53"/>
                  <a:pt x="370" y="214"/>
                </a:cubicBezTo>
                <a:lnTo>
                  <a:pt x="146" y="499"/>
                </a:lnTo>
                <a:cubicBezTo>
                  <a:pt x="-66" y="765"/>
                  <a:pt x="-44" y="1177"/>
                  <a:pt x="192" y="1417"/>
                </a:cubicBezTo>
                <a:lnTo>
                  <a:pt x="5396" y="6733"/>
                </a:lnTo>
                <a:cubicBezTo>
                  <a:pt x="5480" y="6818"/>
                  <a:pt x="5581" y="6859"/>
                  <a:pt x="5685" y="6879"/>
                </a:cubicBezTo>
                <a:cubicBezTo>
                  <a:pt x="5480" y="7214"/>
                  <a:pt x="5286" y="7560"/>
                  <a:pt x="5118" y="7933"/>
                </a:cubicBezTo>
                <a:cubicBezTo>
                  <a:pt x="3093" y="12441"/>
                  <a:pt x="4673" y="17959"/>
                  <a:pt x="8647" y="20256"/>
                </a:cubicBezTo>
                <a:cubicBezTo>
                  <a:pt x="10634" y="21405"/>
                  <a:pt x="12840" y="21527"/>
                  <a:pt x="14806" y="20802"/>
                </a:cubicBezTo>
                <a:close/>
                <a:moveTo>
                  <a:pt x="14414" y="19435"/>
                </a:moveTo>
                <a:cubicBezTo>
                  <a:pt x="12758" y="20045"/>
                  <a:pt x="10896" y="19937"/>
                  <a:pt x="9221" y="18969"/>
                </a:cubicBezTo>
                <a:cubicBezTo>
                  <a:pt x="5873" y="17034"/>
                  <a:pt x="4542" y="12385"/>
                  <a:pt x="6248" y="8586"/>
                </a:cubicBezTo>
                <a:cubicBezTo>
                  <a:pt x="7954" y="4788"/>
                  <a:pt x="12052" y="3277"/>
                  <a:pt x="15400" y="5212"/>
                </a:cubicBezTo>
                <a:cubicBezTo>
                  <a:pt x="18748" y="7148"/>
                  <a:pt x="20080" y="11797"/>
                  <a:pt x="18374" y="15596"/>
                </a:cubicBezTo>
                <a:cubicBezTo>
                  <a:pt x="17521" y="17495"/>
                  <a:pt x="16070" y="18824"/>
                  <a:pt x="14414" y="19435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30" name="Shape"/>
          <p:cNvSpPr/>
          <p:nvPr/>
        </p:nvSpPr>
        <p:spPr>
          <a:xfrm>
            <a:off x="20208276" y="11075355"/>
            <a:ext cx="352312" cy="390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78" h="21600" extrusionOk="0">
                <a:moveTo>
                  <a:pt x="10339" y="0"/>
                </a:moveTo>
                <a:cubicBezTo>
                  <a:pt x="8560" y="0"/>
                  <a:pt x="6992" y="1375"/>
                  <a:pt x="5917" y="3576"/>
                </a:cubicBezTo>
                <a:cubicBezTo>
                  <a:pt x="5568" y="3546"/>
                  <a:pt x="5234" y="3529"/>
                  <a:pt x="4903" y="3529"/>
                </a:cubicBezTo>
                <a:cubicBezTo>
                  <a:pt x="2761" y="3529"/>
                  <a:pt x="1171" y="4188"/>
                  <a:pt x="431" y="5396"/>
                </a:cubicBezTo>
                <a:cubicBezTo>
                  <a:pt x="-452" y="6840"/>
                  <a:pt x="119" y="8796"/>
                  <a:pt x="1578" y="10761"/>
                </a:cubicBezTo>
                <a:cubicBezTo>
                  <a:pt x="84" y="12747"/>
                  <a:pt x="-461" y="14730"/>
                  <a:pt x="431" y="16188"/>
                </a:cubicBezTo>
                <a:cubicBezTo>
                  <a:pt x="1171" y="17397"/>
                  <a:pt x="2760" y="18055"/>
                  <a:pt x="4903" y="18055"/>
                </a:cubicBezTo>
                <a:cubicBezTo>
                  <a:pt x="5246" y="18055"/>
                  <a:pt x="5621" y="18010"/>
                  <a:pt x="5983" y="17976"/>
                </a:cubicBezTo>
                <a:cubicBezTo>
                  <a:pt x="7057" y="20156"/>
                  <a:pt x="8570" y="21600"/>
                  <a:pt x="10339" y="21600"/>
                </a:cubicBezTo>
                <a:cubicBezTo>
                  <a:pt x="12118" y="21600"/>
                  <a:pt x="13685" y="20225"/>
                  <a:pt x="14761" y="18024"/>
                </a:cubicBezTo>
                <a:cubicBezTo>
                  <a:pt x="15110" y="18054"/>
                  <a:pt x="15460" y="18071"/>
                  <a:pt x="15791" y="18071"/>
                </a:cubicBezTo>
                <a:cubicBezTo>
                  <a:pt x="17934" y="18071"/>
                  <a:pt x="19507" y="17412"/>
                  <a:pt x="20246" y="16204"/>
                </a:cubicBezTo>
                <a:cubicBezTo>
                  <a:pt x="21134" y="14753"/>
                  <a:pt x="20576" y="12782"/>
                  <a:pt x="19099" y="10808"/>
                </a:cubicBezTo>
                <a:cubicBezTo>
                  <a:pt x="20594" y="8822"/>
                  <a:pt x="21139" y="6839"/>
                  <a:pt x="20246" y="5380"/>
                </a:cubicBezTo>
                <a:cubicBezTo>
                  <a:pt x="19508" y="4173"/>
                  <a:pt x="17934" y="3514"/>
                  <a:pt x="15791" y="3514"/>
                </a:cubicBezTo>
                <a:cubicBezTo>
                  <a:pt x="15438" y="3514"/>
                  <a:pt x="15052" y="3573"/>
                  <a:pt x="14677" y="3608"/>
                </a:cubicBezTo>
                <a:cubicBezTo>
                  <a:pt x="13604" y="1440"/>
                  <a:pt x="12102" y="0"/>
                  <a:pt x="10339" y="0"/>
                </a:cubicBezTo>
                <a:close/>
                <a:moveTo>
                  <a:pt x="10339" y="1004"/>
                </a:moveTo>
                <a:cubicBezTo>
                  <a:pt x="11591" y="1004"/>
                  <a:pt x="12710" y="2093"/>
                  <a:pt x="13580" y="3733"/>
                </a:cubicBezTo>
                <a:cubicBezTo>
                  <a:pt x="12541" y="3915"/>
                  <a:pt x="11452" y="4238"/>
                  <a:pt x="10355" y="4643"/>
                </a:cubicBezTo>
                <a:cubicBezTo>
                  <a:pt x="9226" y="4226"/>
                  <a:pt x="8099" y="3899"/>
                  <a:pt x="7031" y="3718"/>
                </a:cubicBezTo>
                <a:cubicBezTo>
                  <a:pt x="7905" y="2046"/>
                  <a:pt x="9073" y="1004"/>
                  <a:pt x="10339" y="1004"/>
                </a:cubicBezTo>
                <a:close/>
                <a:moveTo>
                  <a:pt x="15791" y="4518"/>
                </a:moveTo>
                <a:cubicBezTo>
                  <a:pt x="17538" y="4518"/>
                  <a:pt x="18791" y="4998"/>
                  <a:pt x="19332" y="5882"/>
                </a:cubicBezTo>
                <a:cubicBezTo>
                  <a:pt x="19959" y="6907"/>
                  <a:pt x="19540" y="8380"/>
                  <a:pt x="18468" y="9914"/>
                </a:cubicBezTo>
                <a:cubicBezTo>
                  <a:pt x="17787" y="9159"/>
                  <a:pt x="16951" y="8410"/>
                  <a:pt x="16007" y="7702"/>
                </a:cubicBezTo>
                <a:cubicBezTo>
                  <a:pt x="15826" y="6556"/>
                  <a:pt x="15554" y="5511"/>
                  <a:pt x="15193" y="4565"/>
                </a:cubicBezTo>
                <a:cubicBezTo>
                  <a:pt x="15389" y="4554"/>
                  <a:pt x="15602" y="4518"/>
                  <a:pt x="15791" y="4518"/>
                </a:cubicBezTo>
                <a:close/>
                <a:moveTo>
                  <a:pt x="4903" y="4533"/>
                </a:moveTo>
                <a:cubicBezTo>
                  <a:pt x="5095" y="4533"/>
                  <a:pt x="5302" y="4538"/>
                  <a:pt x="5501" y="4549"/>
                </a:cubicBezTo>
                <a:cubicBezTo>
                  <a:pt x="5130" y="5520"/>
                  <a:pt x="4852" y="6633"/>
                  <a:pt x="4670" y="7812"/>
                </a:cubicBezTo>
                <a:cubicBezTo>
                  <a:pt x="3730" y="8526"/>
                  <a:pt x="2966" y="9248"/>
                  <a:pt x="2293" y="10008"/>
                </a:cubicBezTo>
                <a:cubicBezTo>
                  <a:pt x="1175" y="8445"/>
                  <a:pt x="708" y="6940"/>
                  <a:pt x="1346" y="5898"/>
                </a:cubicBezTo>
                <a:cubicBezTo>
                  <a:pt x="1887" y="5014"/>
                  <a:pt x="3156" y="4533"/>
                  <a:pt x="4903" y="4533"/>
                </a:cubicBezTo>
                <a:close/>
                <a:moveTo>
                  <a:pt x="14062" y="4659"/>
                </a:moveTo>
                <a:cubicBezTo>
                  <a:pt x="14333" y="5325"/>
                  <a:pt x="14582" y="6051"/>
                  <a:pt x="14761" y="6839"/>
                </a:cubicBezTo>
                <a:cubicBezTo>
                  <a:pt x="14294" y="6539"/>
                  <a:pt x="13808" y="6239"/>
                  <a:pt x="13298" y="5961"/>
                </a:cubicBezTo>
                <a:cubicBezTo>
                  <a:pt x="12768" y="5672"/>
                  <a:pt x="12225" y="5480"/>
                  <a:pt x="11685" y="5239"/>
                </a:cubicBezTo>
                <a:cubicBezTo>
                  <a:pt x="12500" y="4985"/>
                  <a:pt x="13298" y="4775"/>
                  <a:pt x="14062" y="4659"/>
                </a:cubicBezTo>
                <a:close/>
                <a:moveTo>
                  <a:pt x="6599" y="4675"/>
                </a:moveTo>
                <a:cubicBezTo>
                  <a:pt x="7326" y="4784"/>
                  <a:pt x="8103" y="5021"/>
                  <a:pt x="8876" y="5255"/>
                </a:cubicBezTo>
                <a:cubicBezTo>
                  <a:pt x="8379" y="5481"/>
                  <a:pt x="7868" y="5695"/>
                  <a:pt x="7380" y="5961"/>
                </a:cubicBezTo>
                <a:cubicBezTo>
                  <a:pt x="6837" y="6256"/>
                  <a:pt x="6443" y="6613"/>
                  <a:pt x="5950" y="6933"/>
                </a:cubicBezTo>
                <a:cubicBezTo>
                  <a:pt x="6128" y="6137"/>
                  <a:pt x="6326" y="5348"/>
                  <a:pt x="6599" y="4675"/>
                </a:cubicBezTo>
                <a:close/>
                <a:moveTo>
                  <a:pt x="10405" y="5788"/>
                </a:moveTo>
                <a:cubicBezTo>
                  <a:pt x="11196" y="6102"/>
                  <a:pt x="11987" y="6415"/>
                  <a:pt x="12766" y="6839"/>
                </a:cubicBezTo>
                <a:cubicBezTo>
                  <a:pt x="13571" y="7278"/>
                  <a:pt x="14317" y="7751"/>
                  <a:pt x="15010" y="8251"/>
                </a:cubicBezTo>
                <a:cubicBezTo>
                  <a:pt x="15123" y="9067"/>
                  <a:pt x="15193" y="9915"/>
                  <a:pt x="15193" y="10792"/>
                </a:cubicBezTo>
                <a:cubicBezTo>
                  <a:pt x="15193" y="11657"/>
                  <a:pt x="15070" y="12466"/>
                  <a:pt x="14960" y="13271"/>
                </a:cubicBezTo>
                <a:cubicBezTo>
                  <a:pt x="14260" y="13779"/>
                  <a:pt x="13583" y="14300"/>
                  <a:pt x="12766" y="14745"/>
                </a:cubicBezTo>
                <a:cubicBezTo>
                  <a:pt x="11937" y="15197"/>
                  <a:pt x="11096" y="15469"/>
                  <a:pt x="10256" y="15796"/>
                </a:cubicBezTo>
                <a:cubicBezTo>
                  <a:pt x="9475" y="15485"/>
                  <a:pt x="8681" y="15180"/>
                  <a:pt x="7912" y="14761"/>
                </a:cubicBezTo>
                <a:cubicBezTo>
                  <a:pt x="7107" y="14323"/>
                  <a:pt x="6360" y="13849"/>
                  <a:pt x="5668" y="13349"/>
                </a:cubicBezTo>
                <a:cubicBezTo>
                  <a:pt x="5554" y="12533"/>
                  <a:pt x="5501" y="11669"/>
                  <a:pt x="5501" y="10792"/>
                </a:cubicBezTo>
                <a:cubicBezTo>
                  <a:pt x="5501" y="9918"/>
                  <a:pt x="5605" y="9111"/>
                  <a:pt x="5718" y="8298"/>
                </a:cubicBezTo>
                <a:cubicBezTo>
                  <a:pt x="6420" y="7788"/>
                  <a:pt x="7092" y="7270"/>
                  <a:pt x="7912" y="6824"/>
                </a:cubicBezTo>
                <a:cubicBezTo>
                  <a:pt x="8731" y="6377"/>
                  <a:pt x="9574" y="6113"/>
                  <a:pt x="10405" y="5788"/>
                </a:cubicBezTo>
                <a:close/>
                <a:moveTo>
                  <a:pt x="10339" y="7984"/>
                </a:moveTo>
                <a:cubicBezTo>
                  <a:pt x="8690" y="7984"/>
                  <a:pt x="7363" y="9237"/>
                  <a:pt x="7363" y="10792"/>
                </a:cubicBezTo>
                <a:cubicBezTo>
                  <a:pt x="7363" y="12348"/>
                  <a:pt x="8690" y="13616"/>
                  <a:pt x="10339" y="13616"/>
                </a:cubicBezTo>
                <a:cubicBezTo>
                  <a:pt x="11987" y="13616"/>
                  <a:pt x="13331" y="12348"/>
                  <a:pt x="13331" y="10792"/>
                </a:cubicBezTo>
                <a:cubicBezTo>
                  <a:pt x="13331" y="9237"/>
                  <a:pt x="11987" y="7984"/>
                  <a:pt x="10339" y="7984"/>
                </a:cubicBezTo>
                <a:close/>
                <a:moveTo>
                  <a:pt x="4571" y="9098"/>
                </a:moveTo>
                <a:cubicBezTo>
                  <a:pt x="4522" y="9664"/>
                  <a:pt x="4438" y="10197"/>
                  <a:pt x="4438" y="10792"/>
                </a:cubicBezTo>
                <a:cubicBezTo>
                  <a:pt x="4438" y="11349"/>
                  <a:pt x="4462" y="11892"/>
                  <a:pt x="4504" y="12424"/>
                </a:cubicBezTo>
                <a:cubicBezTo>
                  <a:pt x="3891" y="11902"/>
                  <a:pt x="3374" y="11375"/>
                  <a:pt x="2908" y="10839"/>
                </a:cubicBezTo>
                <a:cubicBezTo>
                  <a:pt x="3403" y="10260"/>
                  <a:pt x="3903" y="9661"/>
                  <a:pt x="4571" y="9098"/>
                </a:cubicBezTo>
                <a:close/>
                <a:moveTo>
                  <a:pt x="16190" y="9176"/>
                </a:moveTo>
                <a:cubicBezTo>
                  <a:pt x="16796" y="9693"/>
                  <a:pt x="17307" y="10215"/>
                  <a:pt x="17769" y="10745"/>
                </a:cubicBezTo>
                <a:cubicBezTo>
                  <a:pt x="17273" y="11325"/>
                  <a:pt x="16776" y="11907"/>
                  <a:pt x="16107" y="12471"/>
                </a:cubicBezTo>
                <a:cubicBezTo>
                  <a:pt x="16155" y="11912"/>
                  <a:pt x="16257" y="11379"/>
                  <a:pt x="16257" y="10792"/>
                </a:cubicBezTo>
                <a:cubicBezTo>
                  <a:pt x="16257" y="10236"/>
                  <a:pt x="16233" y="9708"/>
                  <a:pt x="16190" y="9176"/>
                </a:cubicBezTo>
                <a:close/>
                <a:moveTo>
                  <a:pt x="18384" y="11576"/>
                </a:moveTo>
                <a:cubicBezTo>
                  <a:pt x="19512" y="13146"/>
                  <a:pt x="19972" y="14656"/>
                  <a:pt x="19332" y="15702"/>
                </a:cubicBezTo>
                <a:cubicBezTo>
                  <a:pt x="18791" y="16586"/>
                  <a:pt x="17537" y="17067"/>
                  <a:pt x="15791" y="17067"/>
                </a:cubicBezTo>
                <a:cubicBezTo>
                  <a:pt x="15599" y="17067"/>
                  <a:pt x="15392" y="17047"/>
                  <a:pt x="15193" y="17035"/>
                </a:cubicBezTo>
                <a:cubicBezTo>
                  <a:pt x="15564" y="16065"/>
                  <a:pt x="15826" y="14967"/>
                  <a:pt x="16007" y="13788"/>
                </a:cubicBezTo>
                <a:cubicBezTo>
                  <a:pt x="16951" y="13073"/>
                  <a:pt x="17710" y="12337"/>
                  <a:pt x="18384" y="11576"/>
                </a:cubicBezTo>
                <a:close/>
                <a:moveTo>
                  <a:pt x="2210" y="11655"/>
                </a:moveTo>
                <a:cubicBezTo>
                  <a:pt x="2896" y="12420"/>
                  <a:pt x="3714" y="13165"/>
                  <a:pt x="4670" y="13882"/>
                </a:cubicBezTo>
                <a:cubicBezTo>
                  <a:pt x="4849" y="15014"/>
                  <a:pt x="5113" y="16067"/>
                  <a:pt x="5468" y="17004"/>
                </a:cubicBezTo>
                <a:cubicBezTo>
                  <a:pt x="5283" y="17014"/>
                  <a:pt x="5081" y="17051"/>
                  <a:pt x="4903" y="17051"/>
                </a:cubicBezTo>
                <a:cubicBezTo>
                  <a:pt x="3156" y="17051"/>
                  <a:pt x="1887" y="16571"/>
                  <a:pt x="1346" y="15686"/>
                </a:cubicBezTo>
                <a:cubicBezTo>
                  <a:pt x="717" y="14659"/>
                  <a:pt x="1131" y="13193"/>
                  <a:pt x="2210" y="11655"/>
                </a:cubicBezTo>
                <a:close/>
                <a:moveTo>
                  <a:pt x="14744" y="14651"/>
                </a:moveTo>
                <a:cubicBezTo>
                  <a:pt x="14565" y="15455"/>
                  <a:pt x="14370" y="16247"/>
                  <a:pt x="14096" y="16925"/>
                </a:cubicBezTo>
                <a:cubicBezTo>
                  <a:pt x="13364" y="16816"/>
                  <a:pt x="12580" y="16581"/>
                  <a:pt x="11802" y="16345"/>
                </a:cubicBezTo>
                <a:cubicBezTo>
                  <a:pt x="12304" y="16117"/>
                  <a:pt x="12804" y="15892"/>
                  <a:pt x="13298" y="15624"/>
                </a:cubicBezTo>
                <a:cubicBezTo>
                  <a:pt x="13843" y="15326"/>
                  <a:pt x="14249" y="14973"/>
                  <a:pt x="14744" y="14651"/>
                </a:cubicBezTo>
                <a:close/>
                <a:moveTo>
                  <a:pt x="5934" y="14761"/>
                </a:moveTo>
                <a:cubicBezTo>
                  <a:pt x="6400" y="15061"/>
                  <a:pt x="6869" y="15346"/>
                  <a:pt x="7380" y="15624"/>
                </a:cubicBezTo>
                <a:cubicBezTo>
                  <a:pt x="7902" y="15908"/>
                  <a:pt x="8444" y="16107"/>
                  <a:pt x="8976" y="16345"/>
                </a:cubicBezTo>
                <a:cubicBezTo>
                  <a:pt x="8160" y="16598"/>
                  <a:pt x="7364" y="16795"/>
                  <a:pt x="6599" y="16910"/>
                </a:cubicBezTo>
                <a:cubicBezTo>
                  <a:pt x="6331" y="16249"/>
                  <a:pt x="6110" y="15542"/>
                  <a:pt x="5934" y="14761"/>
                </a:cubicBezTo>
                <a:close/>
                <a:moveTo>
                  <a:pt x="10322" y="16941"/>
                </a:moveTo>
                <a:cubicBezTo>
                  <a:pt x="11458" y="17362"/>
                  <a:pt x="12573" y="17700"/>
                  <a:pt x="13647" y="17882"/>
                </a:cubicBezTo>
                <a:cubicBezTo>
                  <a:pt x="12773" y="19553"/>
                  <a:pt x="11605" y="20596"/>
                  <a:pt x="10339" y="20596"/>
                </a:cubicBezTo>
                <a:cubicBezTo>
                  <a:pt x="9084" y="20596"/>
                  <a:pt x="7951" y="19498"/>
                  <a:pt x="7081" y="17851"/>
                </a:cubicBezTo>
                <a:cubicBezTo>
                  <a:pt x="8127" y="17671"/>
                  <a:pt x="9217" y="17349"/>
                  <a:pt x="10322" y="16941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31" name="Shape"/>
          <p:cNvSpPr/>
          <p:nvPr/>
        </p:nvSpPr>
        <p:spPr>
          <a:xfrm>
            <a:off x="21289894" y="10450011"/>
            <a:ext cx="266437" cy="307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307" y="15970"/>
                </a:lnTo>
                <a:lnTo>
                  <a:pt x="6112" y="19464"/>
                </a:lnTo>
                <a:cubicBezTo>
                  <a:pt x="6112" y="19464"/>
                  <a:pt x="0" y="21600"/>
                  <a:pt x="0" y="21600"/>
                </a:cubicBezTo>
                <a:close/>
                <a:moveTo>
                  <a:pt x="6773" y="18782"/>
                </a:moveTo>
                <a:lnTo>
                  <a:pt x="1968" y="15288"/>
                </a:lnTo>
                <a:lnTo>
                  <a:pt x="13737" y="3150"/>
                </a:lnTo>
                <a:lnTo>
                  <a:pt x="18545" y="6642"/>
                </a:lnTo>
                <a:cubicBezTo>
                  <a:pt x="18545" y="6642"/>
                  <a:pt x="6773" y="18782"/>
                  <a:pt x="6773" y="18782"/>
                </a:cubicBezTo>
                <a:close/>
                <a:moveTo>
                  <a:pt x="19218" y="5946"/>
                </a:moveTo>
                <a:lnTo>
                  <a:pt x="14411" y="2455"/>
                </a:lnTo>
                <a:lnTo>
                  <a:pt x="16792" y="0"/>
                </a:lnTo>
                <a:lnTo>
                  <a:pt x="21600" y="3492"/>
                </a:lnTo>
                <a:cubicBezTo>
                  <a:pt x="21600" y="3492"/>
                  <a:pt x="19218" y="5946"/>
                  <a:pt x="19218" y="5946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32" name="Shape"/>
          <p:cNvSpPr/>
          <p:nvPr/>
        </p:nvSpPr>
        <p:spPr>
          <a:xfrm>
            <a:off x="21552813" y="7051446"/>
            <a:ext cx="313895" cy="352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7" h="21254" extrusionOk="0">
                <a:moveTo>
                  <a:pt x="8090" y="6610"/>
                </a:moveTo>
                <a:lnTo>
                  <a:pt x="8090" y="3934"/>
                </a:lnTo>
                <a:lnTo>
                  <a:pt x="19378" y="1852"/>
                </a:lnTo>
                <a:lnTo>
                  <a:pt x="19378" y="4528"/>
                </a:lnTo>
                <a:cubicBezTo>
                  <a:pt x="19378" y="4528"/>
                  <a:pt x="8090" y="6610"/>
                  <a:pt x="8090" y="6610"/>
                </a:cubicBezTo>
                <a:close/>
                <a:moveTo>
                  <a:pt x="21057" y="0"/>
                </a:moveTo>
                <a:lnTo>
                  <a:pt x="6411" y="2701"/>
                </a:lnTo>
                <a:lnTo>
                  <a:pt x="6411" y="15495"/>
                </a:lnTo>
                <a:cubicBezTo>
                  <a:pt x="5363" y="15254"/>
                  <a:pt x="3972" y="15448"/>
                  <a:pt x="2666" y="16104"/>
                </a:cubicBezTo>
                <a:cubicBezTo>
                  <a:pt x="567" y="17160"/>
                  <a:pt x="-518" y="19009"/>
                  <a:pt x="244" y="20236"/>
                </a:cubicBezTo>
                <a:cubicBezTo>
                  <a:pt x="1005" y="21462"/>
                  <a:pt x="3325" y="21600"/>
                  <a:pt x="5425" y="20544"/>
                </a:cubicBezTo>
                <a:cubicBezTo>
                  <a:pt x="7005" y="19749"/>
                  <a:pt x="8010" y="18505"/>
                  <a:pt x="8085" y="17416"/>
                </a:cubicBezTo>
                <a:lnTo>
                  <a:pt x="8090" y="17416"/>
                </a:lnTo>
                <a:lnTo>
                  <a:pt x="8090" y="8152"/>
                </a:lnTo>
                <a:lnTo>
                  <a:pt x="19378" y="6070"/>
                </a:lnTo>
                <a:lnTo>
                  <a:pt x="19378" y="10758"/>
                </a:lnTo>
                <a:cubicBezTo>
                  <a:pt x="18330" y="10518"/>
                  <a:pt x="16941" y="10712"/>
                  <a:pt x="15636" y="11368"/>
                </a:cubicBezTo>
                <a:cubicBezTo>
                  <a:pt x="13536" y="12424"/>
                  <a:pt x="12452" y="14273"/>
                  <a:pt x="13213" y="15499"/>
                </a:cubicBezTo>
                <a:cubicBezTo>
                  <a:pt x="13975" y="16725"/>
                  <a:pt x="16295" y="16863"/>
                  <a:pt x="18395" y="15807"/>
                </a:cubicBezTo>
                <a:cubicBezTo>
                  <a:pt x="20060" y="14970"/>
                  <a:pt x="21082" y="13635"/>
                  <a:pt x="21056" y="12506"/>
                </a:cubicBezTo>
                <a:lnTo>
                  <a:pt x="21057" y="12506"/>
                </a:lnTo>
                <a:cubicBezTo>
                  <a:pt x="21057" y="12506"/>
                  <a:pt x="21057" y="0"/>
                  <a:pt x="21057" y="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33" name="Shape"/>
          <p:cNvSpPr/>
          <p:nvPr/>
        </p:nvSpPr>
        <p:spPr>
          <a:xfrm>
            <a:off x="19102809" y="8946098"/>
            <a:ext cx="242095" cy="225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4" h="21600" extrusionOk="0">
                <a:moveTo>
                  <a:pt x="0" y="3459"/>
                </a:moveTo>
                <a:lnTo>
                  <a:pt x="1422" y="10208"/>
                </a:lnTo>
                <a:cubicBezTo>
                  <a:pt x="1422" y="10208"/>
                  <a:pt x="2469" y="10982"/>
                  <a:pt x="3219" y="10113"/>
                </a:cubicBezTo>
                <a:cubicBezTo>
                  <a:pt x="4049" y="9149"/>
                  <a:pt x="6494" y="8518"/>
                  <a:pt x="6992" y="11134"/>
                </a:cubicBezTo>
                <a:cubicBezTo>
                  <a:pt x="7491" y="13750"/>
                  <a:pt x="5522" y="14362"/>
                  <a:pt x="4296" y="14027"/>
                </a:cubicBezTo>
                <a:cubicBezTo>
                  <a:pt x="3187" y="13725"/>
                  <a:pt x="2357" y="14641"/>
                  <a:pt x="2357" y="14641"/>
                </a:cubicBezTo>
                <a:lnTo>
                  <a:pt x="3823" y="21600"/>
                </a:lnTo>
                <a:lnTo>
                  <a:pt x="9313" y="20212"/>
                </a:lnTo>
                <a:cubicBezTo>
                  <a:pt x="9313" y="20212"/>
                  <a:pt x="9635" y="19276"/>
                  <a:pt x="8958" y="18523"/>
                </a:cubicBezTo>
                <a:cubicBezTo>
                  <a:pt x="8134" y="17611"/>
                  <a:pt x="7558" y="15210"/>
                  <a:pt x="10150" y="14555"/>
                </a:cubicBezTo>
                <a:cubicBezTo>
                  <a:pt x="12743" y="13899"/>
                  <a:pt x="13216" y="16255"/>
                  <a:pt x="12736" y="17679"/>
                </a:cubicBezTo>
                <a:cubicBezTo>
                  <a:pt x="12378" y="18747"/>
                  <a:pt x="13070" y="19262"/>
                  <a:pt x="13070" y="19262"/>
                </a:cubicBezTo>
                <a:lnTo>
                  <a:pt x="17693" y="18092"/>
                </a:lnTo>
                <a:cubicBezTo>
                  <a:pt x="17693" y="18092"/>
                  <a:pt x="16501" y="13146"/>
                  <a:pt x="16426" y="11786"/>
                </a:cubicBezTo>
                <a:cubicBezTo>
                  <a:pt x="16346" y="10328"/>
                  <a:pt x="18026" y="10919"/>
                  <a:pt x="18332" y="11000"/>
                </a:cubicBezTo>
                <a:cubicBezTo>
                  <a:pt x="20097" y="11473"/>
                  <a:pt x="21600" y="10153"/>
                  <a:pt x="21079" y="7680"/>
                </a:cubicBezTo>
                <a:cubicBezTo>
                  <a:pt x="20558" y="5208"/>
                  <a:pt x="18027" y="5192"/>
                  <a:pt x="17063" y="6452"/>
                </a:cubicBezTo>
                <a:cubicBezTo>
                  <a:pt x="16347" y="7388"/>
                  <a:pt x="15661" y="7684"/>
                  <a:pt x="15383" y="7029"/>
                </a:cubicBezTo>
                <a:cubicBezTo>
                  <a:pt x="14735" y="5498"/>
                  <a:pt x="13677" y="0"/>
                  <a:pt x="13677" y="0"/>
                </a:cubicBezTo>
                <a:lnTo>
                  <a:pt x="9343" y="1096"/>
                </a:lnTo>
                <a:cubicBezTo>
                  <a:pt x="9343" y="1096"/>
                  <a:pt x="8732" y="2392"/>
                  <a:pt x="9572" y="3149"/>
                </a:cubicBezTo>
                <a:cubicBezTo>
                  <a:pt x="10838" y="4289"/>
                  <a:pt x="10727" y="6525"/>
                  <a:pt x="8669" y="7045"/>
                </a:cubicBezTo>
                <a:cubicBezTo>
                  <a:pt x="6612" y="7566"/>
                  <a:pt x="5599" y="5828"/>
                  <a:pt x="6228" y="4123"/>
                </a:cubicBezTo>
                <a:cubicBezTo>
                  <a:pt x="6581" y="3168"/>
                  <a:pt x="5664" y="2036"/>
                  <a:pt x="5664" y="2036"/>
                </a:cubicBezTo>
                <a:cubicBezTo>
                  <a:pt x="5664" y="2036"/>
                  <a:pt x="0" y="3459"/>
                  <a:pt x="0" y="3459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34" name="Shape"/>
          <p:cNvSpPr/>
          <p:nvPr/>
        </p:nvSpPr>
        <p:spPr>
          <a:xfrm>
            <a:off x="19476160" y="7434373"/>
            <a:ext cx="306990" cy="4389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1" h="21511" extrusionOk="0">
                <a:moveTo>
                  <a:pt x="18683" y="0"/>
                </a:moveTo>
                <a:lnTo>
                  <a:pt x="17079" y="1668"/>
                </a:lnTo>
                <a:cubicBezTo>
                  <a:pt x="17015" y="1638"/>
                  <a:pt x="16700" y="1488"/>
                  <a:pt x="16700" y="1488"/>
                </a:cubicBezTo>
                <a:lnTo>
                  <a:pt x="15441" y="2801"/>
                </a:lnTo>
                <a:lnTo>
                  <a:pt x="15820" y="2981"/>
                </a:lnTo>
                <a:lnTo>
                  <a:pt x="15441" y="3375"/>
                </a:lnTo>
                <a:lnTo>
                  <a:pt x="2730" y="16587"/>
                </a:lnTo>
                <a:cubicBezTo>
                  <a:pt x="2279" y="17056"/>
                  <a:pt x="509" y="19614"/>
                  <a:pt x="586" y="20489"/>
                </a:cubicBezTo>
                <a:cubicBezTo>
                  <a:pt x="597" y="20614"/>
                  <a:pt x="646" y="20706"/>
                  <a:pt x="742" y="20751"/>
                </a:cubicBezTo>
                <a:cubicBezTo>
                  <a:pt x="1508" y="21113"/>
                  <a:pt x="4988" y="18432"/>
                  <a:pt x="5504" y="17895"/>
                </a:cubicBezTo>
                <a:lnTo>
                  <a:pt x="18209" y="4684"/>
                </a:lnTo>
                <a:lnTo>
                  <a:pt x="18588" y="4289"/>
                </a:lnTo>
                <a:lnTo>
                  <a:pt x="18984" y="4477"/>
                </a:lnTo>
                <a:lnTo>
                  <a:pt x="14043" y="9610"/>
                </a:lnTo>
                <a:lnTo>
                  <a:pt x="14611" y="9879"/>
                </a:lnTo>
                <a:lnTo>
                  <a:pt x="20810" y="3434"/>
                </a:lnTo>
                <a:cubicBezTo>
                  <a:pt x="20810" y="3434"/>
                  <a:pt x="20191" y="3144"/>
                  <a:pt x="19847" y="2981"/>
                </a:cubicBezTo>
                <a:lnTo>
                  <a:pt x="21451" y="1313"/>
                </a:lnTo>
                <a:cubicBezTo>
                  <a:pt x="21451" y="1313"/>
                  <a:pt x="18683" y="0"/>
                  <a:pt x="18683" y="0"/>
                </a:cubicBezTo>
                <a:close/>
                <a:moveTo>
                  <a:pt x="586" y="20489"/>
                </a:moveTo>
                <a:cubicBezTo>
                  <a:pt x="585" y="20448"/>
                  <a:pt x="574" y="20416"/>
                  <a:pt x="580" y="20368"/>
                </a:cubicBezTo>
                <a:lnTo>
                  <a:pt x="319" y="20638"/>
                </a:lnTo>
                <a:cubicBezTo>
                  <a:pt x="213" y="20748"/>
                  <a:pt x="-149" y="21394"/>
                  <a:pt x="68" y="21497"/>
                </a:cubicBezTo>
                <a:cubicBezTo>
                  <a:pt x="286" y="21600"/>
                  <a:pt x="1004" y="21123"/>
                  <a:pt x="1110" y="21013"/>
                </a:cubicBezTo>
                <a:lnTo>
                  <a:pt x="1371" y="20739"/>
                </a:lnTo>
                <a:cubicBezTo>
                  <a:pt x="1093" y="20840"/>
                  <a:pt x="868" y="20874"/>
                  <a:pt x="731" y="20810"/>
                </a:cubicBezTo>
                <a:cubicBezTo>
                  <a:pt x="624" y="20759"/>
                  <a:pt x="588" y="20638"/>
                  <a:pt x="586" y="20489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35" name="Shape"/>
          <p:cNvSpPr/>
          <p:nvPr/>
        </p:nvSpPr>
        <p:spPr>
          <a:xfrm>
            <a:off x="18714333" y="7268343"/>
            <a:ext cx="433024" cy="306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954" y="0"/>
                </a:moveTo>
                <a:lnTo>
                  <a:pt x="149" y="12597"/>
                </a:lnTo>
                <a:lnTo>
                  <a:pt x="0" y="12646"/>
                </a:lnTo>
                <a:lnTo>
                  <a:pt x="0" y="19074"/>
                </a:lnTo>
                <a:lnTo>
                  <a:pt x="9044" y="19042"/>
                </a:lnTo>
                <a:lnTo>
                  <a:pt x="9044" y="21600"/>
                </a:lnTo>
                <a:lnTo>
                  <a:pt x="10685" y="20823"/>
                </a:lnTo>
                <a:lnTo>
                  <a:pt x="12315" y="21600"/>
                </a:lnTo>
                <a:lnTo>
                  <a:pt x="12315" y="19042"/>
                </a:lnTo>
                <a:lnTo>
                  <a:pt x="15483" y="19025"/>
                </a:lnTo>
                <a:lnTo>
                  <a:pt x="15827" y="19025"/>
                </a:lnTo>
                <a:lnTo>
                  <a:pt x="21600" y="7043"/>
                </a:lnTo>
                <a:lnTo>
                  <a:pt x="21589" y="16"/>
                </a:lnTo>
                <a:cubicBezTo>
                  <a:pt x="21589" y="16"/>
                  <a:pt x="21589" y="0"/>
                  <a:pt x="21589" y="0"/>
                </a:cubicBezTo>
                <a:lnTo>
                  <a:pt x="7954" y="0"/>
                </a:lnTo>
                <a:close/>
                <a:moveTo>
                  <a:pt x="20716" y="1813"/>
                </a:moveTo>
                <a:cubicBezTo>
                  <a:pt x="20717" y="2327"/>
                  <a:pt x="20716" y="2838"/>
                  <a:pt x="20716" y="3352"/>
                </a:cubicBezTo>
                <a:cubicBezTo>
                  <a:pt x="20718" y="4465"/>
                  <a:pt x="20715" y="5574"/>
                  <a:pt x="20716" y="6687"/>
                </a:cubicBezTo>
                <a:lnTo>
                  <a:pt x="15333" y="17779"/>
                </a:lnTo>
                <a:lnTo>
                  <a:pt x="12315" y="17795"/>
                </a:lnTo>
                <a:lnTo>
                  <a:pt x="12315" y="15220"/>
                </a:lnTo>
                <a:cubicBezTo>
                  <a:pt x="12315" y="15220"/>
                  <a:pt x="9044" y="15220"/>
                  <a:pt x="9044" y="15220"/>
                </a:cubicBezTo>
                <a:lnTo>
                  <a:pt x="9044" y="17811"/>
                </a:lnTo>
                <a:lnTo>
                  <a:pt x="872" y="17843"/>
                </a:lnTo>
                <a:lnTo>
                  <a:pt x="872" y="12646"/>
                </a:lnTo>
                <a:lnTo>
                  <a:pt x="15448" y="12646"/>
                </a:lnTo>
                <a:cubicBezTo>
                  <a:pt x="15448" y="12646"/>
                  <a:pt x="19422" y="4474"/>
                  <a:pt x="20716" y="1813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36" name="Shape"/>
          <p:cNvSpPr/>
          <p:nvPr/>
        </p:nvSpPr>
        <p:spPr>
          <a:xfrm>
            <a:off x="22363907" y="7881881"/>
            <a:ext cx="324387" cy="229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954" y="0"/>
                </a:moveTo>
                <a:lnTo>
                  <a:pt x="149" y="12597"/>
                </a:lnTo>
                <a:lnTo>
                  <a:pt x="0" y="12646"/>
                </a:lnTo>
                <a:lnTo>
                  <a:pt x="0" y="19074"/>
                </a:lnTo>
                <a:lnTo>
                  <a:pt x="9044" y="19042"/>
                </a:lnTo>
                <a:lnTo>
                  <a:pt x="9044" y="21600"/>
                </a:lnTo>
                <a:lnTo>
                  <a:pt x="10685" y="20823"/>
                </a:lnTo>
                <a:lnTo>
                  <a:pt x="12315" y="21600"/>
                </a:lnTo>
                <a:lnTo>
                  <a:pt x="12315" y="19042"/>
                </a:lnTo>
                <a:lnTo>
                  <a:pt x="15483" y="19025"/>
                </a:lnTo>
                <a:lnTo>
                  <a:pt x="15827" y="19025"/>
                </a:lnTo>
                <a:lnTo>
                  <a:pt x="21600" y="7043"/>
                </a:lnTo>
                <a:lnTo>
                  <a:pt x="21589" y="16"/>
                </a:lnTo>
                <a:cubicBezTo>
                  <a:pt x="21589" y="16"/>
                  <a:pt x="21589" y="0"/>
                  <a:pt x="21589" y="0"/>
                </a:cubicBezTo>
                <a:lnTo>
                  <a:pt x="7954" y="0"/>
                </a:lnTo>
                <a:close/>
                <a:moveTo>
                  <a:pt x="20716" y="1813"/>
                </a:moveTo>
                <a:cubicBezTo>
                  <a:pt x="20717" y="2327"/>
                  <a:pt x="20716" y="2838"/>
                  <a:pt x="20716" y="3352"/>
                </a:cubicBezTo>
                <a:cubicBezTo>
                  <a:pt x="20718" y="4465"/>
                  <a:pt x="20715" y="5574"/>
                  <a:pt x="20716" y="6687"/>
                </a:cubicBezTo>
                <a:lnTo>
                  <a:pt x="15333" y="17779"/>
                </a:lnTo>
                <a:lnTo>
                  <a:pt x="12315" y="17795"/>
                </a:lnTo>
                <a:lnTo>
                  <a:pt x="12315" y="15220"/>
                </a:lnTo>
                <a:cubicBezTo>
                  <a:pt x="12315" y="15220"/>
                  <a:pt x="9044" y="15220"/>
                  <a:pt x="9044" y="15220"/>
                </a:cubicBezTo>
                <a:lnTo>
                  <a:pt x="9044" y="17811"/>
                </a:lnTo>
                <a:lnTo>
                  <a:pt x="872" y="17843"/>
                </a:lnTo>
                <a:lnTo>
                  <a:pt x="872" y="12646"/>
                </a:lnTo>
                <a:lnTo>
                  <a:pt x="15448" y="12646"/>
                </a:lnTo>
                <a:cubicBezTo>
                  <a:pt x="15448" y="12646"/>
                  <a:pt x="19422" y="4474"/>
                  <a:pt x="20716" y="1813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37" name="Shape"/>
          <p:cNvSpPr/>
          <p:nvPr/>
        </p:nvSpPr>
        <p:spPr>
          <a:xfrm>
            <a:off x="17575669" y="10338730"/>
            <a:ext cx="331612" cy="367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78" h="21600" extrusionOk="0">
                <a:moveTo>
                  <a:pt x="10339" y="0"/>
                </a:moveTo>
                <a:cubicBezTo>
                  <a:pt x="8560" y="0"/>
                  <a:pt x="6992" y="1375"/>
                  <a:pt x="5917" y="3576"/>
                </a:cubicBezTo>
                <a:cubicBezTo>
                  <a:pt x="5568" y="3546"/>
                  <a:pt x="5234" y="3529"/>
                  <a:pt x="4903" y="3529"/>
                </a:cubicBezTo>
                <a:cubicBezTo>
                  <a:pt x="2761" y="3529"/>
                  <a:pt x="1171" y="4188"/>
                  <a:pt x="431" y="5396"/>
                </a:cubicBezTo>
                <a:cubicBezTo>
                  <a:pt x="-452" y="6840"/>
                  <a:pt x="119" y="8796"/>
                  <a:pt x="1578" y="10761"/>
                </a:cubicBezTo>
                <a:cubicBezTo>
                  <a:pt x="84" y="12747"/>
                  <a:pt x="-461" y="14730"/>
                  <a:pt x="431" y="16188"/>
                </a:cubicBezTo>
                <a:cubicBezTo>
                  <a:pt x="1171" y="17397"/>
                  <a:pt x="2760" y="18055"/>
                  <a:pt x="4903" y="18055"/>
                </a:cubicBezTo>
                <a:cubicBezTo>
                  <a:pt x="5246" y="18055"/>
                  <a:pt x="5621" y="18010"/>
                  <a:pt x="5983" y="17976"/>
                </a:cubicBezTo>
                <a:cubicBezTo>
                  <a:pt x="7057" y="20156"/>
                  <a:pt x="8570" y="21600"/>
                  <a:pt x="10339" y="21600"/>
                </a:cubicBezTo>
                <a:cubicBezTo>
                  <a:pt x="12118" y="21600"/>
                  <a:pt x="13685" y="20225"/>
                  <a:pt x="14761" y="18024"/>
                </a:cubicBezTo>
                <a:cubicBezTo>
                  <a:pt x="15110" y="18054"/>
                  <a:pt x="15460" y="18071"/>
                  <a:pt x="15791" y="18071"/>
                </a:cubicBezTo>
                <a:cubicBezTo>
                  <a:pt x="17934" y="18071"/>
                  <a:pt x="19507" y="17412"/>
                  <a:pt x="20246" y="16204"/>
                </a:cubicBezTo>
                <a:cubicBezTo>
                  <a:pt x="21134" y="14753"/>
                  <a:pt x="20576" y="12782"/>
                  <a:pt x="19099" y="10808"/>
                </a:cubicBezTo>
                <a:cubicBezTo>
                  <a:pt x="20594" y="8822"/>
                  <a:pt x="21139" y="6839"/>
                  <a:pt x="20246" y="5380"/>
                </a:cubicBezTo>
                <a:cubicBezTo>
                  <a:pt x="19508" y="4173"/>
                  <a:pt x="17934" y="3514"/>
                  <a:pt x="15791" y="3514"/>
                </a:cubicBezTo>
                <a:cubicBezTo>
                  <a:pt x="15438" y="3514"/>
                  <a:pt x="15052" y="3573"/>
                  <a:pt x="14677" y="3608"/>
                </a:cubicBezTo>
                <a:cubicBezTo>
                  <a:pt x="13604" y="1440"/>
                  <a:pt x="12102" y="0"/>
                  <a:pt x="10339" y="0"/>
                </a:cubicBezTo>
                <a:close/>
                <a:moveTo>
                  <a:pt x="10339" y="1004"/>
                </a:moveTo>
                <a:cubicBezTo>
                  <a:pt x="11591" y="1004"/>
                  <a:pt x="12710" y="2093"/>
                  <a:pt x="13580" y="3733"/>
                </a:cubicBezTo>
                <a:cubicBezTo>
                  <a:pt x="12541" y="3915"/>
                  <a:pt x="11452" y="4238"/>
                  <a:pt x="10355" y="4643"/>
                </a:cubicBezTo>
                <a:cubicBezTo>
                  <a:pt x="9226" y="4226"/>
                  <a:pt x="8099" y="3899"/>
                  <a:pt x="7031" y="3718"/>
                </a:cubicBezTo>
                <a:cubicBezTo>
                  <a:pt x="7905" y="2046"/>
                  <a:pt x="9073" y="1004"/>
                  <a:pt x="10339" y="1004"/>
                </a:cubicBezTo>
                <a:close/>
                <a:moveTo>
                  <a:pt x="15791" y="4518"/>
                </a:moveTo>
                <a:cubicBezTo>
                  <a:pt x="17538" y="4518"/>
                  <a:pt x="18791" y="4998"/>
                  <a:pt x="19332" y="5882"/>
                </a:cubicBezTo>
                <a:cubicBezTo>
                  <a:pt x="19959" y="6907"/>
                  <a:pt x="19540" y="8380"/>
                  <a:pt x="18468" y="9914"/>
                </a:cubicBezTo>
                <a:cubicBezTo>
                  <a:pt x="17787" y="9159"/>
                  <a:pt x="16951" y="8410"/>
                  <a:pt x="16007" y="7702"/>
                </a:cubicBezTo>
                <a:cubicBezTo>
                  <a:pt x="15826" y="6556"/>
                  <a:pt x="15554" y="5511"/>
                  <a:pt x="15193" y="4565"/>
                </a:cubicBezTo>
                <a:cubicBezTo>
                  <a:pt x="15389" y="4554"/>
                  <a:pt x="15602" y="4518"/>
                  <a:pt x="15791" y="4518"/>
                </a:cubicBezTo>
                <a:close/>
                <a:moveTo>
                  <a:pt x="4903" y="4533"/>
                </a:moveTo>
                <a:cubicBezTo>
                  <a:pt x="5095" y="4533"/>
                  <a:pt x="5302" y="4538"/>
                  <a:pt x="5501" y="4549"/>
                </a:cubicBezTo>
                <a:cubicBezTo>
                  <a:pt x="5130" y="5520"/>
                  <a:pt x="4852" y="6633"/>
                  <a:pt x="4670" y="7812"/>
                </a:cubicBezTo>
                <a:cubicBezTo>
                  <a:pt x="3730" y="8526"/>
                  <a:pt x="2966" y="9248"/>
                  <a:pt x="2293" y="10008"/>
                </a:cubicBezTo>
                <a:cubicBezTo>
                  <a:pt x="1175" y="8445"/>
                  <a:pt x="708" y="6940"/>
                  <a:pt x="1346" y="5898"/>
                </a:cubicBezTo>
                <a:cubicBezTo>
                  <a:pt x="1887" y="5014"/>
                  <a:pt x="3156" y="4533"/>
                  <a:pt x="4903" y="4533"/>
                </a:cubicBezTo>
                <a:close/>
                <a:moveTo>
                  <a:pt x="14062" y="4659"/>
                </a:moveTo>
                <a:cubicBezTo>
                  <a:pt x="14333" y="5325"/>
                  <a:pt x="14582" y="6051"/>
                  <a:pt x="14761" y="6839"/>
                </a:cubicBezTo>
                <a:cubicBezTo>
                  <a:pt x="14294" y="6539"/>
                  <a:pt x="13808" y="6239"/>
                  <a:pt x="13298" y="5961"/>
                </a:cubicBezTo>
                <a:cubicBezTo>
                  <a:pt x="12768" y="5672"/>
                  <a:pt x="12225" y="5480"/>
                  <a:pt x="11685" y="5239"/>
                </a:cubicBezTo>
                <a:cubicBezTo>
                  <a:pt x="12500" y="4985"/>
                  <a:pt x="13298" y="4775"/>
                  <a:pt x="14062" y="4659"/>
                </a:cubicBezTo>
                <a:close/>
                <a:moveTo>
                  <a:pt x="6599" y="4675"/>
                </a:moveTo>
                <a:cubicBezTo>
                  <a:pt x="7326" y="4784"/>
                  <a:pt x="8103" y="5021"/>
                  <a:pt x="8876" y="5255"/>
                </a:cubicBezTo>
                <a:cubicBezTo>
                  <a:pt x="8379" y="5481"/>
                  <a:pt x="7868" y="5695"/>
                  <a:pt x="7380" y="5961"/>
                </a:cubicBezTo>
                <a:cubicBezTo>
                  <a:pt x="6837" y="6256"/>
                  <a:pt x="6443" y="6613"/>
                  <a:pt x="5950" y="6933"/>
                </a:cubicBezTo>
                <a:cubicBezTo>
                  <a:pt x="6128" y="6137"/>
                  <a:pt x="6326" y="5348"/>
                  <a:pt x="6599" y="4675"/>
                </a:cubicBezTo>
                <a:close/>
                <a:moveTo>
                  <a:pt x="10405" y="5788"/>
                </a:moveTo>
                <a:cubicBezTo>
                  <a:pt x="11196" y="6102"/>
                  <a:pt x="11987" y="6415"/>
                  <a:pt x="12766" y="6839"/>
                </a:cubicBezTo>
                <a:cubicBezTo>
                  <a:pt x="13571" y="7278"/>
                  <a:pt x="14317" y="7751"/>
                  <a:pt x="15010" y="8251"/>
                </a:cubicBezTo>
                <a:cubicBezTo>
                  <a:pt x="15123" y="9067"/>
                  <a:pt x="15193" y="9915"/>
                  <a:pt x="15193" y="10792"/>
                </a:cubicBezTo>
                <a:cubicBezTo>
                  <a:pt x="15193" y="11657"/>
                  <a:pt x="15070" y="12466"/>
                  <a:pt x="14960" y="13271"/>
                </a:cubicBezTo>
                <a:cubicBezTo>
                  <a:pt x="14260" y="13779"/>
                  <a:pt x="13583" y="14300"/>
                  <a:pt x="12766" y="14745"/>
                </a:cubicBezTo>
                <a:cubicBezTo>
                  <a:pt x="11937" y="15197"/>
                  <a:pt x="11096" y="15469"/>
                  <a:pt x="10256" y="15796"/>
                </a:cubicBezTo>
                <a:cubicBezTo>
                  <a:pt x="9475" y="15485"/>
                  <a:pt x="8681" y="15180"/>
                  <a:pt x="7912" y="14761"/>
                </a:cubicBezTo>
                <a:cubicBezTo>
                  <a:pt x="7107" y="14323"/>
                  <a:pt x="6360" y="13849"/>
                  <a:pt x="5668" y="13349"/>
                </a:cubicBezTo>
                <a:cubicBezTo>
                  <a:pt x="5554" y="12533"/>
                  <a:pt x="5501" y="11669"/>
                  <a:pt x="5501" y="10792"/>
                </a:cubicBezTo>
                <a:cubicBezTo>
                  <a:pt x="5501" y="9918"/>
                  <a:pt x="5605" y="9111"/>
                  <a:pt x="5718" y="8298"/>
                </a:cubicBezTo>
                <a:cubicBezTo>
                  <a:pt x="6420" y="7788"/>
                  <a:pt x="7092" y="7270"/>
                  <a:pt x="7912" y="6824"/>
                </a:cubicBezTo>
                <a:cubicBezTo>
                  <a:pt x="8731" y="6377"/>
                  <a:pt x="9574" y="6113"/>
                  <a:pt x="10405" y="5788"/>
                </a:cubicBezTo>
                <a:close/>
                <a:moveTo>
                  <a:pt x="10339" y="7984"/>
                </a:moveTo>
                <a:cubicBezTo>
                  <a:pt x="8690" y="7984"/>
                  <a:pt x="7363" y="9237"/>
                  <a:pt x="7363" y="10792"/>
                </a:cubicBezTo>
                <a:cubicBezTo>
                  <a:pt x="7363" y="12348"/>
                  <a:pt x="8690" y="13616"/>
                  <a:pt x="10339" y="13616"/>
                </a:cubicBezTo>
                <a:cubicBezTo>
                  <a:pt x="11987" y="13616"/>
                  <a:pt x="13331" y="12348"/>
                  <a:pt x="13331" y="10792"/>
                </a:cubicBezTo>
                <a:cubicBezTo>
                  <a:pt x="13331" y="9237"/>
                  <a:pt x="11987" y="7984"/>
                  <a:pt x="10339" y="7984"/>
                </a:cubicBezTo>
                <a:close/>
                <a:moveTo>
                  <a:pt x="4571" y="9098"/>
                </a:moveTo>
                <a:cubicBezTo>
                  <a:pt x="4522" y="9664"/>
                  <a:pt x="4438" y="10197"/>
                  <a:pt x="4438" y="10792"/>
                </a:cubicBezTo>
                <a:cubicBezTo>
                  <a:pt x="4438" y="11349"/>
                  <a:pt x="4462" y="11892"/>
                  <a:pt x="4504" y="12424"/>
                </a:cubicBezTo>
                <a:cubicBezTo>
                  <a:pt x="3891" y="11902"/>
                  <a:pt x="3374" y="11375"/>
                  <a:pt x="2908" y="10839"/>
                </a:cubicBezTo>
                <a:cubicBezTo>
                  <a:pt x="3403" y="10260"/>
                  <a:pt x="3903" y="9661"/>
                  <a:pt x="4571" y="9098"/>
                </a:cubicBezTo>
                <a:close/>
                <a:moveTo>
                  <a:pt x="16190" y="9176"/>
                </a:moveTo>
                <a:cubicBezTo>
                  <a:pt x="16796" y="9693"/>
                  <a:pt x="17307" y="10215"/>
                  <a:pt x="17769" y="10745"/>
                </a:cubicBezTo>
                <a:cubicBezTo>
                  <a:pt x="17273" y="11325"/>
                  <a:pt x="16776" y="11907"/>
                  <a:pt x="16107" y="12471"/>
                </a:cubicBezTo>
                <a:cubicBezTo>
                  <a:pt x="16155" y="11912"/>
                  <a:pt x="16257" y="11379"/>
                  <a:pt x="16257" y="10792"/>
                </a:cubicBezTo>
                <a:cubicBezTo>
                  <a:pt x="16257" y="10236"/>
                  <a:pt x="16233" y="9708"/>
                  <a:pt x="16190" y="9176"/>
                </a:cubicBezTo>
                <a:close/>
                <a:moveTo>
                  <a:pt x="18384" y="11576"/>
                </a:moveTo>
                <a:cubicBezTo>
                  <a:pt x="19512" y="13146"/>
                  <a:pt x="19972" y="14656"/>
                  <a:pt x="19332" y="15702"/>
                </a:cubicBezTo>
                <a:cubicBezTo>
                  <a:pt x="18791" y="16586"/>
                  <a:pt x="17537" y="17067"/>
                  <a:pt x="15791" y="17067"/>
                </a:cubicBezTo>
                <a:cubicBezTo>
                  <a:pt x="15599" y="17067"/>
                  <a:pt x="15392" y="17047"/>
                  <a:pt x="15193" y="17035"/>
                </a:cubicBezTo>
                <a:cubicBezTo>
                  <a:pt x="15564" y="16065"/>
                  <a:pt x="15826" y="14967"/>
                  <a:pt x="16007" y="13788"/>
                </a:cubicBezTo>
                <a:cubicBezTo>
                  <a:pt x="16951" y="13073"/>
                  <a:pt x="17710" y="12337"/>
                  <a:pt x="18384" y="11576"/>
                </a:cubicBezTo>
                <a:close/>
                <a:moveTo>
                  <a:pt x="2210" y="11655"/>
                </a:moveTo>
                <a:cubicBezTo>
                  <a:pt x="2896" y="12420"/>
                  <a:pt x="3714" y="13165"/>
                  <a:pt x="4670" y="13882"/>
                </a:cubicBezTo>
                <a:cubicBezTo>
                  <a:pt x="4849" y="15014"/>
                  <a:pt x="5113" y="16067"/>
                  <a:pt x="5468" y="17004"/>
                </a:cubicBezTo>
                <a:cubicBezTo>
                  <a:pt x="5283" y="17014"/>
                  <a:pt x="5081" y="17051"/>
                  <a:pt x="4903" y="17051"/>
                </a:cubicBezTo>
                <a:cubicBezTo>
                  <a:pt x="3156" y="17051"/>
                  <a:pt x="1887" y="16571"/>
                  <a:pt x="1346" y="15686"/>
                </a:cubicBezTo>
                <a:cubicBezTo>
                  <a:pt x="717" y="14659"/>
                  <a:pt x="1131" y="13193"/>
                  <a:pt x="2210" y="11655"/>
                </a:cubicBezTo>
                <a:close/>
                <a:moveTo>
                  <a:pt x="14744" y="14651"/>
                </a:moveTo>
                <a:cubicBezTo>
                  <a:pt x="14565" y="15455"/>
                  <a:pt x="14370" y="16247"/>
                  <a:pt x="14096" y="16925"/>
                </a:cubicBezTo>
                <a:cubicBezTo>
                  <a:pt x="13364" y="16816"/>
                  <a:pt x="12580" y="16581"/>
                  <a:pt x="11802" y="16345"/>
                </a:cubicBezTo>
                <a:cubicBezTo>
                  <a:pt x="12304" y="16117"/>
                  <a:pt x="12804" y="15892"/>
                  <a:pt x="13298" y="15624"/>
                </a:cubicBezTo>
                <a:cubicBezTo>
                  <a:pt x="13843" y="15326"/>
                  <a:pt x="14249" y="14973"/>
                  <a:pt x="14744" y="14651"/>
                </a:cubicBezTo>
                <a:close/>
                <a:moveTo>
                  <a:pt x="5934" y="14761"/>
                </a:moveTo>
                <a:cubicBezTo>
                  <a:pt x="6400" y="15061"/>
                  <a:pt x="6869" y="15346"/>
                  <a:pt x="7380" y="15624"/>
                </a:cubicBezTo>
                <a:cubicBezTo>
                  <a:pt x="7902" y="15908"/>
                  <a:pt x="8444" y="16107"/>
                  <a:pt x="8976" y="16345"/>
                </a:cubicBezTo>
                <a:cubicBezTo>
                  <a:pt x="8160" y="16598"/>
                  <a:pt x="7364" y="16795"/>
                  <a:pt x="6599" y="16910"/>
                </a:cubicBezTo>
                <a:cubicBezTo>
                  <a:pt x="6331" y="16249"/>
                  <a:pt x="6110" y="15542"/>
                  <a:pt x="5934" y="14761"/>
                </a:cubicBezTo>
                <a:close/>
                <a:moveTo>
                  <a:pt x="10322" y="16941"/>
                </a:moveTo>
                <a:cubicBezTo>
                  <a:pt x="11458" y="17362"/>
                  <a:pt x="12573" y="17700"/>
                  <a:pt x="13647" y="17882"/>
                </a:cubicBezTo>
                <a:cubicBezTo>
                  <a:pt x="12773" y="19553"/>
                  <a:pt x="11605" y="20596"/>
                  <a:pt x="10339" y="20596"/>
                </a:cubicBezTo>
                <a:cubicBezTo>
                  <a:pt x="9084" y="20596"/>
                  <a:pt x="7951" y="19498"/>
                  <a:pt x="7081" y="17851"/>
                </a:cubicBezTo>
                <a:cubicBezTo>
                  <a:pt x="8127" y="17671"/>
                  <a:pt x="9217" y="17349"/>
                  <a:pt x="10322" y="16941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38" name="Shape"/>
          <p:cNvSpPr/>
          <p:nvPr/>
        </p:nvSpPr>
        <p:spPr>
          <a:xfrm>
            <a:off x="21071549" y="12588210"/>
            <a:ext cx="421289" cy="5023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43" y="12242"/>
                </a:moveTo>
                <a:cubicBezTo>
                  <a:pt x="19543" y="12836"/>
                  <a:pt x="18964" y="13322"/>
                  <a:pt x="18257" y="13322"/>
                </a:cubicBezTo>
                <a:lnTo>
                  <a:pt x="3343" y="13322"/>
                </a:lnTo>
                <a:cubicBezTo>
                  <a:pt x="2636" y="13322"/>
                  <a:pt x="2057" y="12836"/>
                  <a:pt x="2057" y="12242"/>
                </a:cubicBezTo>
                <a:lnTo>
                  <a:pt x="2057" y="4322"/>
                </a:lnTo>
                <a:cubicBezTo>
                  <a:pt x="2057" y="3728"/>
                  <a:pt x="2636" y="3242"/>
                  <a:pt x="3343" y="3242"/>
                </a:cubicBezTo>
                <a:lnTo>
                  <a:pt x="18257" y="3242"/>
                </a:lnTo>
                <a:cubicBezTo>
                  <a:pt x="18964" y="3242"/>
                  <a:pt x="19543" y="3728"/>
                  <a:pt x="19543" y="4322"/>
                </a:cubicBezTo>
                <a:cubicBezTo>
                  <a:pt x="19543" y="4322"/>
                  <a:pt x="19543" y="12242"/>
                  <a:pt x="19543" y="12242"/>
                </a:cubicBezTo>
                <a:close/>
                <a:moveTo>
                  <a:pt x="17743" y="18146"/>
                </a:moveTo>
                <a:cubicBezTo>
                  <a:pt x="16891" y="18146"/>
                  <a:pt x="16200" y="17566"/>
                  <a:pt x="16200" y="16850"/>
                </a:cubicBezTo>
                <a:cubicBezTo>
                  <a:pt x="16200" y="16134"/>
                  <a:pt x="16891" y="15554"/>
                  <a:pt x="17743" y="15554"/>
                </a:cubicBezTo>
                <a:cubicBezTo>
                  <a:pt x="18594" y="15554"/>
                  <a:pt x="19285" y="16134"/>
                  <a:pt x="19285" y="16850"/>
                </a:cubicBezTo>
                <a:cubicBezTo>
                  <a:pt x="19285" y="17566"/>
                  <a:pt x="18594" y="18146"/>
                  <a:pt x="17743" y="18146"/>
                </a:cubicBezTo>
                <a:close/>
                <a:moveTo>
                  <a:pt x="3857" y="18146"/>
                </a:moveTo>
                <a:cubicBezTo>
                  <a:pt x="3005" y="18146"/>
                  <a:pt x="2315" y="17566"/>
                  <a:pt x="2315" y="16850"/>
                </a:cubicBezTo>
                <a:cubicBezTo>
                  <a:pt x="2315" y="16134"/>
                  <a:pt x="3005" y="15554"/>
                  <a:pt x="3857" y="15554"/>
                </a:cubicBezTo>
                <a:cubicBezTo>
                  <a:pt x="4709" y="15554"/>
                  <a:pt x="5400" y="16134"/>
                  <a:pt x="5400" y="16850"/>
                </a:cubicBezTo>
                <a:cubicBezTo>
                  <a:pt x="5400" y="17566"/>
                  <a:pt x="4709" y="18146"/>
                  <a:pt x="3857" y="18146"/>
                </a:cubicBezTo>
                <a:close/>
                <a:moveTo>
                  <a:pt x="5657" y="1513"/>
                </a:moveTo>
                <a:cubicBezTo>
                  <a:pt x="5657" y="1275"/>
                  <a:pt x="5889" y="1081"/>
                  <a:pt x="6171" y="1081"/>
                </a:cubicBezTo>
                <a:lnTo>
                  <a:pt x="15429" y="1081"/>
                </a:lnTo>
                <a:cubicBezTo>
                  <a:pt x="15711" y="1081"/>
                  <a:pt x="15943" y="1275"/>
                  <a:pt x="15943" y="1513"/>
                </a:cubicBezTo>
                <a:lnTo>
                  <a:pt x="15943" y="1729"/>
                </a:lnTo>
                <a:cubicBezTo>
                  <a:pt x="15943" y="1967"/>
                  <a:pt x="15711" y="2161"/>
                  <a:pt x="15429" y="2161"/>
                </a:cubicBezTo>
                <a:lnTo>
                  <a:pt x="6171" y="2161"/>
                </a:lnTo>
                <a:cubicBezTo>
                  <a:pt x="5889" y="2161"/>
                  <a:pt x="5657" y="1967"/>
                  <a:pt x="5657" y="1729"/>
                </a:cubicBezTo>
                <a:cubicBezTo>
                  <a:pt x="5657" y="1729"/>
                  <a:pt x="5657" y="1513"/>
                  <a:pt x="5657" y="1513"/>
                </a:cubicBezTo>
                <a:close/>
                <a:moveTo>
                  <a:pt x="20314" y="0"/>
                </a:moveTo>
                <a:lnTo>
                  <a:pt x="1286" y="0"/>
                </a:lnTo>
                <a:cubicBezTo>
                  <a:pt x="579" y="0"/>
                  <a:pt x="0" y="486"/>
                  <a:pt x="0" y="1080"/>
                </a:cubicBezTo>
                <a:lnTo>
                  <a:pt x="0" y="18360"/>
                </a:lnTo>
                <a:cubicBezTo>
                  <a:pt x="0" y="18954"/>
                  <a:pt x="579" y="19440"/>
                  <a:pt x="1286" y="19440"/>
                </a:cubicBezTo>
                <a:lnTo>
                  <a:pt x="1800" y="19440"/>
                </a:lnTo>
                <a:cubicBezTo>
                  <a:pt x="1800" y="19440"/>
                  <a:pt x="1800" y="20498"/>
                  <a:pt x="1800" y="20520"/>
                </a:cubicBezTo>
                <a:cubicBezTo>
                  <a:pt x="1800" y="21114"/>
                  <a:pt x="2379" y="21600"/>
                  <a:pt x="3086" y="21600"/>
                </a:cubicBezTo>
                <a:lnTo>
                  <a:pt x="4629" y="21600"/>
                </a:lnTo>
                <a:cubicBezTo>
                  <a:pt x="5336" y="21600"/>
                  <a:pt x="5915" y="21114"/>
                  <a:pt x="5915" y="20520"/>
                </a:cubicBezTo>
                <a:cubicBezTo>
                  <a:pt x="5915" y="20498"/>
                  <a:pt x="5915" y="19440"/>
                  <a:pt x="5915" y="19440"/>
                </a:cubicBezTo>
                <a:lnTo>
                  <a:pt x="15685" y="19440"/>
                </a:lnTo>
                <a:cubicBezTo>
                  <a:pt x="15685" y="19440"/>
                  <a:pt x="15685" y="20498"/>
                  <a:pt x="15685" y="20520"/>
                </a:cubicBezTo>
                <a:cubicBezTo>
                  <a:pt x="15685" y="21114"/>
                  <a:pt x="16264" y="21600"/>
                  <a:pt x="16971" y="21600"/>
                </a:cubicBezTo>
                <a:lnTo>
                  <a:pt x="18514" y="21600"/>
                </a:lnTo>
                <a:cubicBezTo>
                  <a:pt x="19221" y="21600"/>
                  <a:pt x="19800" y="21114"/>
                  <a:pt x="19800" y="20520"/>
                </a:cubicBezTo>
                <a:cubicBezTo>
                  <a:pt x="19800" y="20498"/>
                  <a:pt x="19800" y="19440"/>
                  <a:pt x="19800" y="19440"/>
                </a:cubicBezTo>
                <a:lnTo>
                  <a:pt x="20314" y="19440"/>
                </a:lnTo>
                <a:cubicBezTo>
                  <a:pt x="21021" y="19440"/>
                  <a:pt x="21600" y="18954"/>
                  <a:pt x="21600" y="18360"/>
                </a:cubicBezTo>
                <a:lnTo>
                  <a:pt x="21600" y="1080"/>
                </a:lnTo>
                <a:cubicBezTo>
                  <a:pt x="21600" y="486"/>
                  <a:pt x="21021" y="0"/>
                  <a:pt x="20314" y="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39" name="Shape"/>
          <p:cNvSpPr/>
          <p:nvPr/>
        </p:nvSpPr>
        <p:spPr>
          <a:xfrm>
            <a:off x="22002215" y="12585743"/>
            <a:ext cx="503648" cy="444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5" h="21448" extrusionOk="0">
                <a:moveTo>
                  <a:pt x="1162" y="1839"/>
                </a:moveTo>
                <a:cubicBezTo>
                  <a:pt x="454" y="1924"/>
                  <a:pt x="-67" y="2640"/>
                  <a:pt x="7" y="3442"/>
                </a:cubicBezTo>
                <a:lnTo>
                  <a:pt x="1557" y="20144"/>
                </a:lnTo>
                <a:cubicBezTo>
                  <a:pt x="1631" y="20947"/>
                  <a:pt x="2272" y="21524"/>
                  <a:pt x="2980" y="21440"/>
                </a:cubicBezTo>
                <a:lnTo>
                  <a:pt x="19632" y="19456"/>
                </a:lnTo>
                <a:cubicBezTo>
                  <a:pt x="20339" y="19372"/>
                  <a:pt x="20850" y="18657"/>
                  <a:pt x="20776" y="17855"/>
                </a:cubicBezTo>
                <a:lnTo>
                  <a:pt x="20372" y="13497"/>
                </a:lnTo>
                <a:lnTo>
                  <a:pt x="15892" y="14031"/>
                </a:lnTo>
                <a:cubicBezTo>
                  <a:pt x="15184" y="14115"/>
                  <a:pt x="14553" y="13536"/>
                  <a:pt x="14479" y="12734"/>
                </a:cubicBezTo>
                <a:lnTo>
                  <a:pt x="14209" y="9825"/>
                </a:lnTo>
                <a:cubicBezTo>
                  <a:pt x="14135" y="9023"/>
                  <a:pt x="14646" y="8308"/>
                  <a:pt x="15353" y="8224"/>
                </a:cubicBezTo>
                <a:lnTo>
                  <a:pt x="19833" y="7690"/>
                </a:lnTo>
                <a:lnTo>
                  <a:pt x="19497" y="4062"/>
                </a:lnTo>
                <a:cubicBezTo>
                  <a:pt x="19422" y="3260"/>
                  <a:pt x="18790" y="2669"/>
                  <a:pt x="18083" y="2754"/>
                </a:cubicBezTo>
                <a:lnTo>
                  <a:pt x="17948" y="1305"/>
                </a:lnTo>
                <a:cubicBezTo>
                  <a:pt x="17874" y="503"/>
                  <a:pt x="17243" y="-76"/>
                  <a:pt x="16535" y="8"/>
                </a:cubicBezTo>
                <a:lnTo>
                  <a:pt x="1162" y="1839"/>
                </a:lnTo>
                <a:close/>
                <a:moveTo>
                  <a:pt x="1930" y="3213"/>
                </a:moveTo>
                <a:lnTo>
                  <a:pt x="15381" y="1611"/>
                </a:lnTo>
                <a:cubicBezTo>
                  <a:pt x="15381" y="1611"/>
                  <a:pt x="16670" y="1454"/>
                  <a:pt x="16804" y="2906"/>
                </a:cubicBezTo>
                <a:lnTo>
                  <a:pt x="2065" y="4661"/>
                </a:lnTo>
                <a:cubicBezTo>
                  <a:pt x="1711" y="4704"/>
                  <a:pt x="1401" y="4420"/>
                  <a:pt x="1364" y="4018"/>
                </a:cubicBezTo>
                <a:cubicBezTo>
                  <a:pt x="1327" y="3618"/>
                  <a:pt x="1577" y="3255"/>
                  <a:pt x="1930" y="3213"/>
                </a:cubicBezTo>
                <a:close/>
                <a:moveTo>
                  <a:pt x="16055" y="8878"/>
                </a:moveTo>
                <a:cubicBezTo>
                  <a:pt x="15347" y="8963"/>
                  <a:pt x="14836" y="9677"/>
                  <a:pt x="14911" y="10479"/>
                </a:cubicBezTo>
                <a:lnTo>
                  <a:pt x="15045" y="11928"/>
                </a:lnTo>
                <a:cubicBezTo>
                  <a:pt x="15120" y="12730"/>
                  <a:pt x="15751" y="13309"/>
                  <a:pt x="16458" y="13225"/>
                </a:cubicBezTo>
                <a:lnTo>
                  <a:pt x="20304" y="12767"/>
                </a:lnTo>
                <a:cubicBezTo>
                  <a:pt x="21012" y="12682"/>
                  <a:pt x="21533" y="11966"/>
                  <a:pt x="21459" y="11164"/>
                </a:cubicBezTo>
                <a:lnTo>
                  <a:pt x="21324" y="9716"/>
                </a:lnTo>
                <a:cubicBezTo>
                  <a:pt x="21250" y="8913"/>
                  <a:pt x="20608" y="8336"/>
                  <a:pt x="19901" y="8420"/>
                </a:cubicBezTo>
                <a:lnTo>
                  <a:pt x="16055" y="8878"/>
                </a:lnTo>
                <a:close/>
                <a:moveTo>
                  <a:pt x="16834" y="10250"/>
                </a:moveTo>
                <a:cubicBezTo>
                  <a:pt x="17188" y="10208"/>
                  <a:pt x="17508" y="10491"/>
                  <a:pt x="17545" y="10892"/>
                </a:cubicBezTo>
                <a:cubicBezTo>
                  <a:pt x="17582" y="11293"/>
                  <a:pt x="17322" y="11657"/>
                  <a:pt x="16968" y="11699"/>
                </a:cubicBezTo>
                <a:cubicBezTo>
                  <a:pt x="16614" y="11741"/>
                  <a:pt x="16293" y="11447"/>
                  <a:pt x="16256" y="11046"/>
                </a:cubicBezTo>
                <a:cubicBezTo>
                  <a:pt x="16219" y="10644"/>
                  <a:pt x="16480" y="10293"/>
                  <a:pt x="16834" y="10250"/>
                </a:cubicBezTo>
                <a:close/>
              </a:path>
            </a:pathLst>
          </a:custGeom>
          <a:solidFill>
            <a:srgbClr val="3197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40" name="Shape"/>
          <p:cNvSpPr/>
          <p:nvPr/>
        </p:nvSpPr>
        <p:spPr>
          <a:xfrm>
            <a:off x="21108344" y="13489362"/>
            <a:ext cx="578562" cy="378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00" y="15429"/>
                </a:moveTo>
                <a:lnTo>
                  <a:pt x="2700" y="15429"/>
                </a:lnTo>
                <a:lnTo>
                  <a:pt x="2700" y="2057"/>
                </a:lnTo>
                <a:lnTo>
                  <a:pt x="18900" y="2057"/>
                </a:lnTo>
                <a:cubicBezTo>
                  <a:pt x="18900" y="2057"/>
                  <a:pt x="18900" y="15429"/>
                  <a:pt x="18900" y="15429"/>
                </a:cubicBezTo>
                <a:close/>
                <a:moveTo>
                  <a:pt x="18900" y="0"/>
                </a:moveTo>
                <a:lnTo>
                  <a:pt x="2700" y="0"/>
                </a:lnTo>
                <a:cubicBezTo>
                  <a:pt x="1954" y="0"/>
                  <a:pt x="1350" y="922"/>
                  <a:pt x="1350" y="2057"/>
                </a:cubicBezTo>
                <a:cubicBezTo>
                  <a:pt x="1350" y="2057"/>
                  <a:pt x="1350" y="17486"/>
                  <a:pt x="1364" y="17486"/>
                </a:cubicBezTo>
                <a:lnTo>
                  <a:pt x="20235" y="17486"/>
                </a:lnTo>
                <a:cubicBezTo>
                  <a:pt x="20250" y="17486"/>
                  <a:pt x="20250" y="2057"/>
                  <a:pt x="20250" y="2057"/>
                </a:cubicBezTo>
                <a:cubicBezTo>
                  <a:pt x="20250" y="922"/>
                  <a:pt x="19646" y="0"/>
                  <a:pt x="18900" y="0"/>
                </a:cubicBezTo>
                <a:close/>
                <a:moveTo>
                  <a:pt x="20250" y="21600"/>
                </a:moveTo>
                <a:lnTo>
                  <a:pt x="1350" y="21600"/>
                </a:lnTo>
                <a:cubicBezTo>
                  <a:pt x="604" y="21600"/>
                  <a:pt x="0" y="20679"/>
                  <a:pt x="0" y="19543"/>
                </a:cubicBezTo>
                <a:lnTo>
                  <a:pt x="0" y="18514"/>
                </a:lnTo>
                <a:lnTo>
                  <a:pt x="8775" y="18514"/>
                </a:lnTo>
                <a:lnTo>
                  <a:pt x="8775" y="19543"/>
                </a:lnTo>
                <a:lnTo>
                  <a:pt x="12825" y="19543"/>
                </a:lnTo>
                <a:lnTo>
                  <a:pt x="12825" y="18514"/>
                </a:lnTo>
                <a:lnTo>
                  <a:pt x="21600" y="18514"/>
                </a:lnTo>
                <a:lnTo>
                  <a:pt x="21600" y="19543"/>
                </a:lnTo>
                <a:cubicBezTo>
                  <a:pt x="21600" y="20679"/>
                  <a:pt x="20995" y="21600"/>
                  <a:pt x="20250" y="21600"/>
                </a:cubicBezTo>
                <a:cubicBezTo>
                  <a:pt x="20250" y="21600"/>
                  <a:pt x="20250" y="21600"/>
                  <a:pt x="20250" y="2160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41" name="Shape"/>
          <p:cNvSpPr/>
          <p:nvPr/>
        </p:nvSpPr>
        <p:spPr>
          <a:xfrm>
            <a:off x="21085805" y="13181145"/>
            <a:ext cx="270806" cy="270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85" extrusionOk="0">
                <a:moveTo>
                  <a:pt x="5809" y="19810"/>
                </a:moveTo>
                <a:lnTo>
                  <a:pt x="0" y="21585"/>
                </a:lnTo>
                <a:lnTo>
                  <a:pt x="1723" y="15720"/>
                </a:lnTo>
                <a:cubicBezTo>
                  <a:pt x="1723" y="15720"/>
                  <a:pt x="5809" y="19810"/>
                  <a:pt x="5809" y="19810"/>
                </a:cubicBezTo>
                <a:close/>
                <a:moveTo>
                  <a:pt x="14328" y="11295"/>
                </a:moveTo>
                <a:cubicBezTo>
                  <a:pt x="14857" y="12169"/>
                  <a:pt x="15219" y="12941"/>
                  <a:pt x="15338" y="13361"/>
                </a:cubicBezTo>
                <a:cubicBezTo>
                  <a:pt x="16735" y="12758"/>
                  <a:pt x="18442" y="13050"/>
                  <a:pt x="19809" y="14418"/>
                </a:cubicBezTo>
                <a:cubicBezTo>
                  <a:pt x="21600" y="16210"/>
                  <a:pt x="21590" y="21540"/>
                  <a:pt x="21590" y="21540"/>
                </a:cubicBezTo>
                <a:cubicBezTo>
                  <a:pt x="21590" y="21540"/>
                  <a:pt x="21587" y="21538"/>
                  <a:pt x="21583" y="21536"/>
                </a:cubicBezTo>
                <a:cubicBezTo>
                  <a:pt x="21586" y="21540"/>
                  <a:pt x="21587" y="21543"/>
                  <a:pt x="21587" y="21543"/>
                </a:cubicBezTo>
                <a:cubicBezTo>
                  <a:pt x="21587" y="21543"/>
                  <a:pt x="16257" y="21556"/>
                  <a:pt x="14467" y="19765"/>
                </a:cubicBezTo>
                <a:cubicBezTo>
                  <a:pt x="13114" y="18410"/>
                  <a:pt x="12816" y="16721"/>
                  <a:pt x="13396" y="15331"/>
                </a:cubicBezTo>
                <a:cubicBezTo>
                  <a:pt x="12981" y="15218"/>
                  <a:pt x="12197" y="14852"/>
                  <a:pt x="11308" y="14314"/>
                </a:cubicBezTo>
                <a:lnTo>
                  <a:pt x="6478" y="19142"/>
                </a:lnTo>
                <a:lnTo>
                  <a:pt x="2392" y="15051"/>
                </a:lnTo>
                <a:lnTo>
                  <a:pt x="6994" y="10450"/>
                </a:lnTo>
                <a:cubicBezTo>
                  <a:pt x="4968" y="7962"/>
                  <a:pt x="2105" y="4020"/>
                  <a:pt x="1025" y="2336"/>
                </a:cubicBezTo>
                <a:cubicBezTo>
                  <a:pt x="11" y="756"/>
                  <a:pt x="7" y="211"/>
                  <a:pt x="44" y="57"/>
                </a:cubicBezTo>
                <a:cubicBezTo>
                  <a:pt x="31" y="43"/>
                  <a:pt x="37" y="38"/>
                  <a:pt x="52" y="32"/>
                </a:cubicBezTo>
                <a:cubicBezTo>
                  <a:pt x="59" y="13"/>
                  <a:pt x="65" y="4"/>
                  <a:pt x="65" y="4"/>
                </a:cubicBezTo>
                <a:cubicBezTo>
                  <a:pt x="237" y="-15"/>
                  <a:pt x="782" y="-11"/>
                  <a:pt x="2361" y="1003"/>
                </a:cubicBezTo>
                <a:cubicBezTo>
                  <a:pt x="4043" y="2084"/>
                  <a:pt x="7984" y="4949"/>
                  <a:pt x="10469" y="6978"/>
                </a:cubicBezTo>
                <a:lnTo>
                  <a:pt x="14322" y="3125"/>
                </a:lnTo>
                <a:lnTo>
                  <a:pt x="18411" y="7213"/>
                </a:lnTo>
                <a:cubicBezTo>
                  <a:pt x="18411" y="7213"/>
                  <a:pt x="14328" y="11295"/>
                  <a:pt x="14328" y="11295"/>
                </a:cubicBezTo>
                <a:close/>
                <a:moveTo>
                  <a:pt x="15005" y="2441"/>
                </a:moveTo>
                <a:lnTo>
                  <a:pt x="17418" y="30"/>
                </a:lnTo>
                <a:lnTo>
                  <a:pt x="21507" y="4118"/>
                </a:lnTo>
                <a:lnTo>
                  <a:pt x="19094" y="6530"/>
                </a:lnTo>
                <a:cubicBezTo>
                  <a:pt x="19094" y="6530"/>
                  <a:pt x="15005" y="2441"/>
                  <a:pt x="15005" y="2441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42" name="Shape"/>
          <p:cNvSpPr/>
          <p:nvPr/>
        </p:nvSpPr>
        <p:spPr>
          <a:xfrm>
            <a:off x="20322767" y="13563344"/>
            <a:ext cx="710680" cy="322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793"/>
                </a:moveTo>
                <a:cubicBezTo>
                  <a:pt x="2762" y="20896"/>
                  <a:pt x="4229" y="16959"/>
                  <a:pt x="5457" y="12973"/>
                </a:cubicBezTo>
                <a:cubicBezTo>
                  <a:pt x="6611" y="16963"/>
                  <a:pt x="8026" y="20867"/>
                  <a:pt x="10731" y="20967"/>
                </a:cubicBezTo>
                <a:cubicBezTo>
                  <a:pt x="13410" y="21066"/>
                  <a:pt x="14890" y="17337"/>
                  <a:pt x="16097" y="13477"/>
                </a:cubicBezTo>
                <a:cubicBezTo>
                  <a:pt x="17258" y="17515"/>
                  <a:pt x="18668" y="21499"/>
                  <a:pt x="21405" y="21600"/>
                </a:cubicBezTo>
                <a:lnTo>
                  <a:pt x="21434" y="18923"/>
                </a:lnTo>
                <a:cubicBezTo>
                  <a:pt x="19117" y="18837"/>
                  <a:pt x="18015" y="15307"/>
                  <a:pt x="16841" y="11103"/>
                </a:cubicBezTo>
                <a:cubicBezTo>
                  <a:pt x="18096" y="6922"/>
                  <a:pt x="19242" y="3387"/>
                  <a:pt x="21588" y="3475"/>
                </a:cubicBezTo>
                <a:lnTo>
                  <a:pt x="21600" y="798"/>
                </a:lnTo>
                <a:cubicBezTo>
                  <a:pt x="18838" y="695"/>
                  <a:pt x="17358" y="4641"/>
                  <a:pt x="16130" y="8627"/>
                </a:cubicBezTo>
                <a:cubicBezTo>
                  <a:pt x="14977" y="4640"/>
                  <a:pt x="13556" y="770"/>
                  <a:pt x="10852" y="669"/>
                </a:cubicBezTo>
                <a:cubicBezTo>
                  <a:pt x="8168" y="570"/>
                  <a:pt x="6711" y="4292"/>
                  <a:pt x="5503" y="8160"/>
                </a:cubicBezTo>
                <a:cubicBezTo>
                  <a:pt x="4341" y="4115"/>
                  <a:pt x="2924" y="102"/>
                  <a:pt x="183" y="0"/>
                </a:cubicBezTo>
                <a:cubicBezTo>
                  <a:pt x="183" y="0"/>
                  <a:pt x="166" y="2677"/>
                  <a:pt x="166" y="2677"/>
                </a:cubicBezTo>
                <a:cubicBezTo>
                  <a:pt x="2490" y="2763"/>
                  <a:pt x="3581" y="6313"/>
                  <a:pt x="4759" y="10534"/>
                </a:cubicBezTo>
                <a:cubicBezTo>
                  <a:pt x="3507" y="14705"/>
                  <a:pt x="2353" y="18212"/>
                  <a:pt x="12" y="18125"/>
                </a:cubicBezTo>
                <a:lnTo>
                  <a:pt x="0" y="20793"/>
                </a:lnTo>
                <a:close/>
                <a:moveTo>
                  <a:pt x="241" y="16420"/>
                </a:moveTo>
                <a:cubicBezTo>
                  <a:pt x="649" y="16425"/>
                  <a:pt x="1008" y="16293"/>
                  <a:pt x="1338" y="16053"/>
                </a:cubicBezTo>
                <a:cubicBezTo>
                  <a:pt x="1338" y="16053"/>
                  <a:pt x="1438" y="4786"/>
                  <a:pt x="1438" y="4786"/>
                </a:cubicBezTo>
                <a:cubicBezTo>
                  <a:pt x="1113" y="4525"/>
                  <a:pt x="753" y="4374"/>
                  <a:pt x="345" y="4355"/>
                </a:cubicBezTo>
                <a:lnTo>
                  <a:pt x="241" y="16420"/>
                </a:lnTo>
                <a:close/>
                <a:moveTo>
                  <a:pt x="2402" y="14724"/>
                </a:moveTo>
                <a:cubicBezTo>
                  <a:pt x="2787" y="14105"/>
                  <a:pt x="3126" y="13297"/>
                  <a:pt x="3454" y="12359"/>
                </a:cubicBezTo>
                <a:lnTo>
                  <a:pt x="3491" y="8563"/>
                </a:lnTo>
                <a:cubicBezTo>
                  <a:pt x="3181" y="7606"/>
                  <a:pt x="2858" y="6774"/>
                  <a:pt x="2485" y="6133"/>
                </a:cubicBezTo>
                <a:lnTo>
                  <a:pt x="2402" y="14724"/>
                </a:lnTo>
                <a:close/>
                <a:moveTo>
                  <a:pt x="6201" y="10598"/>
                </a:moveTo>
                <a:cubicBezTo>
                  <a:pt x="7413" y="6583"/>
                  <a:pt x="8564" y="3262"/>
                  <a:pt x="10839" y="3346"/>
                </a:cubicBezTo>
                <a:cubicBezTo>
                  <a:pt x="13133" y="3431"/>
                  <a:pt x="14226" y="6882"/>
                  <a:pt x="15386" y="11029"/>
                </a:cubicBezTo>
                <a:cubicBezTo>
                  <a:pt x="14178" y="15032"/>
                  <a:pt x="13031" y="18375"/>
                  <a:pt x="10761" y="18290"/>
                </a:cubicBezTo>
                <a:cubicBezTo>
                  <a:pt x="8467" y="18206"/>
                  <a:pt x="7361" y="14745"/>
                  <a:pt x="6201" y="10598"/>
                </a:cubicBezTo>
                <a:close/>
                <a:moveTo>
                  <a:pt x="7901" y="13065"/>
                </a:moveTo>
                <a:cubicBezTo>
                  <a:pt x="8268" y="14180"/>
                  <a:pt x="8656" y="15139"/>
                  <a:pt x="9098" y="15879"/>
                </a:cubicBezTo>
                <a:lnTo>
                  <a:pt x="9173" y="5547"/>
                </a:lnTo>
                <a:cubicBezTo>
                  <a:pt x="8720" y="6254"/>
                  <a:pt x="8323" y="7192"/>
                  <a:pt x="7938" y="8279"/>
                </a:cubicBezTo>
                <a:lnTo>
                  <a:pt x="7901" y="13065"/>
                </a:lnTo>
                <a:close/>
                <a:moveTo>
                  <a:pt x="10199" y="16402"/>
                </a:moveTo>
                <a:cubicBezTo>
                  <a:pt x="10421" y="16504"/>
                  <a:pt x="10654" y="16562"/>
                  <a:pt x="10910" y="16567"/>
                </a:cubicBezTo>
                <a:cubicBezTo>
                  <a:pt x="11039" y="16569"/>
                  <a:pt x="11163" y="16554"/>
                  <a:pt x="11284" y="16530"/>
                </a:cubicBezTo>
                <a:lnTo>
                  <a:pt x="11421" y="4676"/>
                </a:lnTo>
                <a:cubicBezTo>
                  <a:pt x="11301" y="4648"/>
                  <a:pt x="11177" y="4632"/>
                  <a:pt x="11047" y="4630"/>
                </a:cubicBezTo>
                <a:cubicBezTo>
                  <a:pt x="10792" y="4625"/>
                  <a:pt x="10556" y="4674"/>
                  <a:pt x="10332" y="4767"/>
                </a:cubicBezTo>
                <a:lnTo>
                  <a:pt x="10199" y="16402"/>
                </a:lnTo>
                <a:close/>
                <a:moveTo>
                  <a:pt x="12440" y="16292"/>
                </a:moveTo>
                <a:cubicBezTo>
                  <a:pt x="12866" y="15783"/>
                  <a:pt x="13237" y="15074"/>
                  <a:pt x="13587" y="14220"/>
                </a:cubicBezTo>
                <a:lnTo>
                  <a:pt x="13653" y="7866"/>
                </a:lnTo>
                <a:cubicBezTo>
                  <a:pt x="13321" y="6994"/>
                  <a:pt x="12964" y="6269"/>
                  <a:pt x="12548" y="5739"/>
                </a:cubicBezTo>
                <a:lnTo>
                  <a:pt x="12440" y="16292"/>
                </a:lnTo>
                <a:close/>
                <a:moveTo>
                  <a:pt x="18109" y="13000"/>
                </a:moveTo>
                <a:cubicBezTo>
                  <a:pt x="18420" y="13890"/>
                  <a:pt x="18742" y="14650"/>
                  <a:pt x="19110" y="15228"/>
                </a:cubicBezTo>
                <a:lnTo>
                  <a:pt x="19115" y="6949"/>
                </a:lnTo>
                <a:cubicBezTo>
                  <a:pt x="18746" y="7587"/>
                  <a:pt x="18420" y="8402"/>
                  <a:pt x="18109" y="9342"/>
                </a:cubicBezTo>
                <a:lnTo>
                  <a:pt x="18109" y="13000"/>
                </a:lnTo>
                <a:close/>
                <a:moveTo>
                  <a:pt x="20436" y="16503"/>
                </a:moveTo>
                <a:cubicBezTo>
                  <a:pt x="20751" y="16735"/>
                  <a:pt x="21099" y="16863"/>
                  <a:pt x="21492" y="16860"/>
                </a:cubicBezTo>
                <a:lnTo>
                  <a:pt x="21546" y="5272"/>
                </a:lnTo>
                <a:cubicBezTo>
                  <a:pt x="21153" y="5289"/>
                  <a:pt x="20803" y="5437"/>
                  <a:pt x="20486" y="5684"/>
                </a:cubicBezTo>
                <a:cubicBezTo>
                  <a:pt x="20486" y="5684"/>
                  <a:pt x="20436" y="16503"/>
                  <a:pt x="20436" y="16503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43" name="Shape"/>
          <p:cNvSpPr/>
          <p:nvPr/>
        </p:nvSpPr>
        <p:spPr>
          <a:xfrm>
            <a:off x="22336109" y="13676554"/>
            <a:ext cx="304354" cy="215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954" y="0"/>
                </a:moveTo>
                <a:lnTo>
                  <a:pt x="149" y="12597"/>
                </a:lnTo>
                <a:lnTo>
                  <a:pt x="0" y="12646"/>
                </a:lnTo>
                <a:lnTo>
                  <a:pt x="0" y="19074"/>
                </a:lnTo>
                <a:lnTo>
                  <a:pt x="9044" y="19042"/>
                </a:lnTo>
                <a:lnTo>
                  <a:pt x="9044" y="21600"/>
                </a:lnTo>
                <a:lnTo>
                  <a:pt x="10685" y="20823"/>
                </a:lnTo>
                <a:lnTo>
                  <a:pt x="12315" y="21600"/>
                </a:lnTo>
                <a:lnTo>
                  <a:pt x="12315" y="19042"/>
                </a:lnTo>
                <a:lnTo>
                  <a:pt x="15483" y="19025"/>
                </a:lnTo>
                <a:lnTo>
                  <a:pt x="15827" y="19025"/>
                </a:lnTo>
                <a:lnTo>
                  <a:pt x="21600" y="7043"/>
                </a:lnTo>
                <a:lnTo>
                  <a:pt x="21589" y="16"/>
                </a:lnTo>
                <a:cubicBezTo>
                  <a:pt x="21589" y="16"/>
                  <a:pt x="21589" y="0"/>
                  <a:pt x="21589" y="0"/>
                </a:cubicBezTo>
                <a:lnTo>
                  <a:pt x="7954" y="0"/>
                </a:lnTo>
                <a:close/>
                <a:moveTo>
                  <a:pt x="20716" y="1813"/>
                </a:moveTo>
                <a:cubicBezTo>
                  <a:pt x="20717" y="2327"/>
                  <a:pt x="20716" y="2838"/>
                  <a:pt x="20716" y="3352"/>
                </a:cubicBezTo>
                <a:cubicBezTo>
                  <a:pt x="20718" y="4465"/>
                  <a:pt x="20715" y="5574"/>
                  <a:pt x="20716" y="6687"/>
                </a:cubicBezTo>
                <a:lnTo>
                  <a:pt x="15333" y="17779"/>
                </a:lnTo>
                <a:lnTo>
                  <a:pt x="12315" y="17795"/>
                </a:lnTo>
                <a:lnTo>
                  <a:pt x="12315" y="15220"/>
                </a:lnTo>
                <a:cubicBezTo>
                  <a:pt x="12315" y="15220"/>
                  <a:pt x="9044" y="15220"/>
                  <a:pt x="9044" y="15220"/>
                </a:cubicBezTo>
                <a:lnTo>
                  <a:pt x="9044" y="17811"/>
                </a:lnTo>
                <a:lnTo>
                  <a:pt x="872" y="17843"/>
                </a:lnTo>
                <a:lnTo>
                  <a:pt x="872" y="12646"/>
                </a:lnTo>
                <a:lnTo>
                  <a:pt x="15448" y="12646"/>
                </a:lnTo>
                <a:cubicBezTo>
                  <a:pt x="15448" y="12646"/>
                  <a:pt x="19422" y="4474"/>
                  <a:pt x="20716" y="1813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44" name="Shape"/>
          <p:cNvSpPr/>
          <p:nvPr/>
        </p:nvSpPr>
        <p:spPr>
          <a:xfrm>
            <a:off x="19617529" y="12136490"/>
            <a:ext cx="626874" cy="8314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83" h="21600" extrusionOk="0">
                <a:moveTo>
                  <a:pt x="4487" y="2661"/>
                </a:moveTo>
                <a:cubicBezTo>
                  <a:pt x="6041" y="1951"/>
                  <a:pt x="7888" y="1570"/>
                  <a:pt x="9828" y="1650"/>
                </a:cubicBezTo>
                <a:cubicBezTo>
                  <a:pt x="12550" y="1762"/>
                  <a:pt x="15032" y="2810"/>
                  <a:pt x="16637" y="4507"/>
                </a:cubicBezTo>
                <a:cubicBezTo>
                  <a:pt x="17954" y="5855"/>
                  <a:pt x="18616" y="7507"/>
                  <a:pt x="18498" y="9204"/>
                </a:cubicBezTo>
                <a:cubicBezTo>
                  <a:pt x="18319" y="11771"/>
                  <a:pt x="16441" y="14049"/>
                  <a:pt x="13531" y="15243"/>
                </a:cubicBezTo>
                <a:cubicBezTo>
                  <a:pt x="7170" y="17652"/>
                  <a:pt x="-219" y="13941"/>
                  <a:pt x="5" y="8450"/>
                </a:cubicBezTo>
                <a:cubicBezTo>
                  <a:pt x="107" y="5959"/>
                  <a:pt x="1897" y="3846"/>
                  <a:pt x="4487" y="2661"/>
                </a:cubicBezTo>
                <a:close/>
                <a:moveTo>
                  <a:pt x="11927" y="0"/>
                </a:moveTo>
                <a:cubicBezTo>
                  <a:pt x="14972" y="550"/>
                  <a:pt x="17565" y="1989"/>
                  <a:pt x="19217" y="4049"/>
                </a:cubicBezTo>
                <a:cubicBezTo>
                  <a:pt x="20869" y="6108"/>
                  <a:pt x="21381" y="8545"/>
                  <a:pt x="20673" y="10908"/>
                </a:cubicBezTo>
                <a:cubicBezTo>
                  <a:pt x="19872" y="13581"/>
                  <a:pt x="17567" y="15755"/>
                  <a:pt x="14558" y="16945"/>
                </a:cubicBezTo>
                <a:cubicBezTo>
                  <a:pt x="13956" y="17183"/>
                  <a:pt x="13322" y="17384"/>
                  <a:pt x="12670" y="17539"/>
                </a:cubicBezTo>
                <a:lnTo>
                  <a:pt x="13689" y="19091"/>
                </a:lnTo>
                <a:lnTo>
                  <a:pt x="16552" y="17959"/>
                </a:lnTo>
                <a:lnTo>
                  <a:pt x="17260" y="19038"/>
                </a:lnTo>
                <a:lnTo>
                  <a:pt x="10780" y="21600"/>
                </a:lnTo>
                <a:lnTo>
                  <a:pt x="10072" y="20522"/>
                </a:lnTo>
                <a:lnTo>
                  <a:pt x="12300" y="19641"/>
                </a:lnTo>
                <a:lnTo>
                  <a:pt x="11104" y="17819"/>
                </a:lnTo>
                <a:cubicBezTo>
                  <a:pt x="10775" y="17860"/>
                  <a:pt x="10443" y="17889"/>
                  <a:pt x="10107" y="17909"/>
                </a:cubicBezTo>
                <a:cubicBezTo>
                  <a:pt x="9771" y="17928"/>
                  <a:pt x="9432" y="17928"/>
                  <a:pt x="9091" y="17924"/>
                </a:cubicBezTo>
                <a:lnTo>
                  <a:pt x="9115" y="16720"/>
                </a:lnTo>
                <a:cubicBezTo>
                  <a:pt x="13857" y="16782"/>
                  <a:pt x="18085" y="14219"/>
                  <a:pt x="19161" y="10628"/>
                </a:cubicBezTo>
                <a:cubicBezTo>
                  <a:pt x="19775" y="8580"/>
                  <a:pt x="19321" y="6477"/>
                  <a:pt x="17889" y="4691"/>
                </a:cubicBezTo>
                <a:cubicBezTo>
                  <a:pt x="16457" y="2906"/>
                  <a:pt x="14223" y="1654"/>
                  <a:pt x="11584" y="1178"/>
                </a:cubicBezTo>
                <a:lnTo>
                  <a:pt x="11927" y="0"/>
                </a:lnTo>
                <a:close/>
                <a:moveTo>
                  <a:pt x="5394" y="3239"/>
                </a:moveTo>
                <a:cubicBezTo>
                  <a:pt x="4971" y="3418"/>
                  <a:pt x="4569" y="3631"/>
                  <a:pt x="4192" y="3867"/>
                </a:cubicBezTo>
                <a:cubicBezTo>
                  <a:pt x="4430" y="4003"/>
                  <a:pt x="4673" y="4128"/>
                  <a:pt x="4923" y="4245"/>
                </a:cubicBezTo>
                <a:cubicBezTo>
                  <a:pt x="5174" y="4362"/>
                  <a:pt x="5435" y="4472"/>
                  <a:pt x="5696" y="4572"/>
                </a:cubicBezTo>
                <a:cubicBezTo>
                  <a:pt x="5840" y="4267"/>
                  <a:pt x="6003" y="3965"/>
                  <a:pt x="6174" y="3669"/>
                </a:cubicBezTo>
                <a:cubicBezTo>
                  <a:pt x="6345" y="3372"/>
                  <a:pt x="6521" y="3084"/>
                  <a:pt x="6719" y="2797"/>
                </a:cubicBezTo>
                <a:cubicBezTo>
                  <a:pt x="6262" y="2917"/>
                  <a:pt x="5818" y="3060"/>
                  <a:pt x="5394" y="3239"/>
                </a:cubicBezTo>
                <a:close/>
                <a:moveTo>
                  <a:pt x="8111" y="2528"/>
                </a:moveTo>
                <a:cubicBezTo>
                  <a:pt x="7815" y="2902"/>
                  <a:pt x="7543" y="3287"/>
                  <a:pt x="7298" y="3681"/>
                </a:cubicBezTo>
                <a:cubicBezTo>
                  <a:pt x="7054" y="4074"/>
                  <a:pt x="6836" y="4477"/>
                  <a:pt x="6643" y="4888"/>
                </a:cubicBezTo>
                <a:cubicBezTo>
                  <a:pt x="7029" y="4999"/>
                  <a:pt x="7434" y="5094"/>
                  <a:pt x="7836" y="5166"/>
                </a:cubicBezTo>
                <a:cubicBezTo>
                  <a:pt x="8238" y="5238"/>
                  <a:pt x="8643" y="5293"/>
                  <a:pt x="9058" y="5327"/>
                </a:cubicBezTo>
                <a:lnTo>
                  <a:pt x="9258" y="2461"/>
                </a:lnTo>
                <a:cubicBezTo>
                  <a:pt x="9068" y="2462"/>
                  <a:pt x="8871" y="2466"/>
                  <a:pt x="8681" y="2478"/>
                </a:cubicBezTo>
                <a:cubicBezTo>
                  <a:pt x="8492" y="2490"/>
                  <a:pt x="8298" y="2506"/>
                  <a:pt x="8111" y="2528"/>
                </a:cubicBezTo>
                <a:close/>
                <a:moveTo>
                  <a:pt x="3332" y="4418"/>
                </a:moveTo>
                <a:cubicBezTo>
                  <a:pt x="2706" y="4923"/>
                  <a:pt x="2197" y="5495"/>
                  <a:pt x="1822" y="6116"/>
                </a:cubicBezTo>
                <a:cubicBezTo>
                  <a:pt x="1446" y="6736"/>
                  <a:pt x="1199" y="7397"/>
                  <a:pt x="1096" y="8089"/>
                </a:cubicBezTo>
                <a:lnTo>
                  <a:pt x="4650" y="8241"/>
                </a:lnTo>
                <a:cubicBezTo>
                  <a:pt x="4701" y="7753"/>
                  <a:pt x="4783" y="7263"/>
                  <a:pt x="4900" y="6783"/>
                </a:cubicBezTo>
                <a:cubicBezTo>
                  <a:pt x="5017" y="6305"/>
                  <a:pt x="5162" y="5834"/>
                  <a:pt x="5343" y="5367"/>
                </a:cubicBezTo>
                <a:cubicBezTo>
                  <a:pt x="4988" y="5238"/>
                  <a:pt x="4643" y="5093"/>
                  <a:pt x="4305" y="4935"/>
                </a:cubicBezTo>
                <a:cubicBezTo>
                  <a:pt x="3967" y="4776"/>
                  <a:pt x="3650" y="4606"/>
                  <a:pt x="3332" y="4418"/>
                </a:cubicBezTo>
                <a:close/>
                <a:moveTo>
                  <a:pt x="10293" y="2496"/>
                </a:moveTo>
                <a:lnTo>
                  <a:pt x="10092" y="5362"/>
                </a:lnTo>
                <a:cubicBezTo>
                  <a:pt x="10477" y="5359"/>
                  <a:pt x="10864" y="5342"/>
                  <a:pt x="11246" y="5304"/>
                </a:cubicBezTo>
                <a:cubicBezTo>
                  <a:pt x="11627" y="5267"/>
                  <a:pt x="12001" y="5211"/>
                  <a:pt x="12374" y="5139"/>
                </a:cubicBezTo>
                <a:cubicBezTo>
                  <a:pt x="12236" y="4706"/>
                  <a:pt x="12076" y="4278"/>
                  <a:pt x="11881" y="3859"/>
                </a:cubicBezTo>
                <a:cubicBezTo>
                  <a:pt x="11686" y="3439"/>
                  <a:pt x="11470" y="3025"/>
                  <a:pt x="11220" y="2622"/>
                </a:cubicBezTo>
                <a:cubicBezTo>
                  <a:pt x="11069" y="2594"/>
                  <a:pt x="10904" y="2570"/>
                  <a:pt x="10750" y="2550"/>
                </a:cubicBezTo>
                <a:cubicBezTo>
                  <a:pt x="10596" y="2530"/>
                  <a:pt x="10449" y="2511"/>
                  <a:pt x="10293" y="2496"/>
                </a:cubicBezTo>
                <a:close/>
                <a:moveTo>
                  <a:pt x="12546" y="2964"/>
                </a:moveTo>
                <a:cubicBezTo>
                  <a:pt x="12714" y="3280"/>
                  <a:pt x="12868" y="3593"/>
                  <a:pt x="13006" y="3918"/>
                </a:cubicBezTo>
                <a:cubicBezTo>
                  <a:pt x="13143" y="4242"/>
                  <a:pt x="13264" y="4578"/>
                  <a:pt x="13370" y="4909"/>
                </a:cubicBezTo>
                <a:cubicBezTo>
                  <a:pt x="13667" y="4827"/>
                  <a:pt x="13966" y="4724"/>
                  <a:pt x="14251" y="4619"/>
                </a:cubicBezTo>
                <a:cubicBezTo>
                  <a:pt x="14537" y="4515"/>
                  <a:pt x="14810" y="4404"/>
                  <a:pt x="15083" y="4279"/>
                </a:cubicBezTo>
                <a:cubicBezTo>
                  <a:pt x="14713" y="3995"/>
                  <a:pt x="14316" y="3740"/>
                  <a:pt x="13892" y="3520"/>
                </a:cubicBezTo>
                <a:cubicBezTo>
                  <a:pt x="13467" y="3300"/>
                  <a:pt x="13014" y="3118"/>
                  <a:pt x="12546" y="2964"/>
                </a:cubicBezTo>
                <a:close/>
                <a:moveTo>
                  <a:pt x="6314" y="5674"/>
                </a:moveTo>
                <a:cubicBezTo>
                  <a:pt x="6153" y="6098"/>
                  <a:pt x="6029" y="6530"/>
                  <a:pt x="5924" y="6964"/>
                </a:cubicBezTo>
                <a:cubicBezTo>
                  <a:pt x="5819" y="7399"/>
                  <a:pt x="5732" y="7834"/>
                  <a:pt x="5684" y="8277"/>
                </a:cubicBezTo>
                <a:lnTo>
                  <a:pt x="8848" y="8407"/>
                </a:lnTo>
                <a:lnTo>
                  <a:pt x="9000" y="6134"/>
                </a:lnTo>
                <a:cubicBezTo>
                  <a:pt x="8537" y="6101"/>
                  <a:pt x="8088" y="6045"/>
                  <a:pt x="7639" y="5969"/>
                </a:cubicBezTo>
                <a:cubicBezTo>
                  <a:pt x="7191" y="5894"/>
                  <a:pt x="6744" y="5793"/>
                  <a:pt x="6314" y="5674"/>
                </a:cubicBezTo>
                <a:close/>
                <a:moveTo>
                  <a:pt x="1037" y="8896"/>
                </a:moveTo>
                <a:cubicBezTo>
                  <a:pt x="1047" y="9594"/>
                  <a:pt x="1206" y="10280"/>
                  <a:pt x="1496" y="10928"/>
                </a:cubicBezTo>
                <a:cubicBezTo>
                  <a:pt x="1786" y="11576"/>
                  <a:pt x="2210" y="12192"/>
                  <a:pt x="2764" y="12745"/>
                </a:cubicBezTo>
                <a:cubicBezTo>
                  <a:pt x="3007" y="12630"/>
                  <a:pt x="3260" y="12514"/>
                  <a:pt x="3512" y="12414"/>
                </a:cubicBezTo>
                <a:cubicBezTo>
                  <a:pt x="3964" y="12235"/>
                  <a:pt x="4426" y="12086"/>
                  <a:pt x="4903" y="11958"/>
                </a:cubicBezTo>
                <a:cubicBezTo>
                  <a:pt x="4786" y="11479"/>
                  <a:pt x="4700" y="10999"/>
                  <a:pt x="4648" y="10513"/>
                </a:cubicBezTo>
                <a:cubicBezTo>
                  <a:pt x="4597" y="10027"/>
                  <a:pt x="4589" y="9533"/>
                  <a:pt x="4604" y="9043"/>
                </a:cubicBezTo>
                <a:lnTo>
                  <a:pt x="1037" y="8896"/>
                </a:lnTo>
                <a:close/>
                <a:moveTo>
                  <a:pt x="10034" y="6170"/>
                </a:moveTo>
                <a:lnTo>
                  <a:pt x="9888" y="8452"/>
                </a:lnTo>
                <a:lnTo>
                  <a:pt x="12877" y="8570"/>
                </a:lnTo>
                <a:cubicBezTo>
                  <a:pt x="12889" y="8129"/>
                  <a:pt x="12873" y="7693"/>
                  <a:pt x="12828" y="7255"/>
                </a:cubicBezTo>
                <a:cubicBezTo>
                  <a:pt x="12783" y="6817"/>
                  <a:pt x="12706" y="6382"/>
                  <a:pt x="12605" y="5950"/>
                </a:cubicBezTo>
                <a:cubicBezTo>
                  <a:pt x="12185" y="6026"/>
                  <a:pt x="11754" y="6078"/>
                  <a:pt x="11326" y="6116"/>
                </a:cubicBezTo>
                <a:cubicBezTo>
                  <a:pt x="10897" y="6154"/>
                  <a:pt x="10465" y="6172"/>
                  <a:pt x="10034" y="6170"/>
                </a:cubicBezTo>
                <a:close/>
                <a:moveTo>
                  <a:pt x="13607" y="5729"/>
                </a:moveTo>
                <a:cubicBezTo>
                  <a:pt x="13722" y="6204"/>
                  <a:pt x="13804" y="6683"/>
                  <a:pt x="13855" y="7165"/>
                </a:cubicBezTo>
                <a:cubicBezTo>
                  <a:pt x="13906" y="7647"/>
                  <a:pt x="13932" y="8129"/>
                  <a:pt x="13917" y="8615"/>
                </a:cubicBezTo>
                <a:lnTo>
                  <a:pt x="17466" y="8758"/>
                </a:lnTo>
                <a:cubicBezTo>
                  <a:pt x="17456" y="8067"/>
                  <a:pt x="17305" y="7387"/>
                  <a:pt x="17019" y="6745"/>
                </a:cubicBezTo>
                <a:cubicBezTo>
                  <a:pt x="16733" y="6102"/>
                  <a:pt x="16308" y="5496"/>
                  <a:pt x="15763" y="4946"/>
                </a:cubicBezTo>
                <a:cubicBezTo>
                  <a:pt x="15538" y="5052"/>
                  <a:pt x="15319" y="5157"/>
                  <a:pt x="15087" y="5249"/>
                </a:cubicBezTo>
                <a:cubicBezTo>
                  <a:pt x="14848" y="5343"/>
                  <a:pt x="14597" y="5425"/>
                  <a:pt x="14350" y="5505"/>
                </a:cubicBezTo>
                <a:cubicBezTo>
                  <a:pt x="14104" y="5585"/>
                  <a:pt x="13859" y="5663"/>
                  <a:pt x="13607" y="5729"/>
                </a:cubicBezTo>
                <a:close/>
                <a:moveTo>
                  <a:pt x="5626" y="9084"/>
                </a:moveTo>
                <a:cubicBezTo>
                  <a:pt x="5614" y="9529"/>
                  <a:pt x="5641" y="9977"/>
                  <a:pt x="5687" y="10418"/>
                </a:cubicBezTo>
                <a:cubicBezTo>
                  <a:pt x="5733" y="10859"/>
                  <a:pt x="5801" y="11302"/>
                  <a:pt x="5904" y="11737"/>
                </a:cubicBezTo>
                <a:cubicBezTo>
                  <a:pt x="6351" y="11653"/>
                  <a:pt x="6799" y="11583"/>
                  <a:pt x="7255" y="11543"/>
                </a:cubicBezTo>
                <a:cubicBezTo>
                  <a:pt x="7711" y="11502"/>
                  <a:pt x="8176" y="11483"/>
                  <a:pt x="8637" y="11488"/>
                </a:cubicBezTo>
                <a:lnTo>
                  <a:pt x="8789" y="9215"/>
                </a:lnTo>
                <a:lnTo>
                  <a:pt x="5626" y="9084"/>
                </a:lnTo>
                <a:close/>
                <a:moveTo>
                  <a:pt x="9830" y="9260"/>
                </a:moveTo>
                <a:lnTo>
                  <a:pt x="9678" y="11533"/>
                </a:lnTo>
                <a:cubicBezTo>
                  <a:pt x="10111" y="11566"/>
                  <a:pt x="10539" y="11622"/>
                  <a:pt x="10960" y="11693"/>
                </a:cubicBezTo>
                <a:cubicBezTo>
                  <a:pt x="11380" y="11765"/>
                  <a:pt x="11789" y="11857"/>
                  <a:pt x="12195" y="11966"/>
                </a:cubicBezTo>
                <a:cubicBezTo>
                  <a:pt x="12354" y="11544"/>
                  <a:pt x="12487" y="11117"/>
                  <a:pt x="12591" y="10685"/>
                </a:cubicBezTo>
                <a:cubicBezTo>
                  <a:pt x="12695" y="10253"/>
                  <a:pt x="12771" y="9818"/>
                  <a:pt x="12819" y="9378"/>
                </a:cubicBezTo>
                <a:lnTo>
                  <a:pt x="9830" y="9260"/>
                </a:lnTo>
                <a:close/>
                <a:moveTo>
                  <a:pt x="4330" y="13039"/>
                </a:moveTo>
                <a:cubicBezTo>
                  <a:pt x="4065" y="13135"/>
                  <a:pt x="3812" y="13241"/>
                  <a:pt x="3558" y="13356"/>
                </a:cubicBezTo>
                <a:cubicBezTo>
                  <a:pt x="3906" y="13626"/>
                  <a:pt x="4274" y="13873"/>
                  <a:pt x="4671" y="14087"/>
                </a:cubicBezTo>
                <a:cubicBezTo>
                  <a:pt x="5068" y="14300"/>
                  <a:pt x="5484" y="14479"/>
                  <a:pt x="5921" y="14635"/>
                </a:cubicBezTo>
                <a:cubicBezTo>
                  <a:pt x="5762" y="14333"/>
                  <a:pt x="5616" y="14028"/>
                  <a:pt x="5485" y="13718"/>
                </a:cubicBezTo>
                <a:cubicBezTo>
                  <a:pt x="5354" y="13409"/>
                  <a:pt x="5242" y="13093"/>
                  <a:pt x="5139" y="12778"/>
                </a:cubicBezTo>
                <a:cubicBezTo>
                  <a:pt x="4865" y="12856"/>
                  <a:pt x="4595" y="12943"/>
                  <a:pt x="4330" y="13039"/>
                </a:cubicBezTo>
                <a:close/>
                <a:moveTo>
                  <a:pt x="13859" y="9423"/>
                </a:moveTo>
                <a:cubicBezTo>
                  <a:pt x="13808" y="9907"/>
                  <a:pt x="13724" y="10381"/>
                  <a:pt x="13609" y="10857"/>
                </a:cubicBezTo>
                <a:cubicBezTo>
                  <a:pt x="13493" y="11332"/>
                  <a:pt x="13344" y="11810"/>
                  <a:pt x="13166" y="12273"/>
                </a:cubicBezTo>
                <a:cubicBezTo>
                  <a:pt x="13524" y="12401"/>
                  <a:pt x="13875" y="12542"/>
                  <a:pt x="14216" y="12701"/>
                </a:cubicBezTo>
                <a:cubicBezTo>
                  <a:pt x="14556" y="12859"/>
                  <a:pt x="14886" y="13034"/>
                  <a:pt x="15207" y="13222"/>
                </a:cubicBezTo>
                <a:cubicBezTo>
                  <a:pt x="15824" y="12719"/>
                  <a:pt x="16322" y="12150"/>
                  <a:pt x="16693" y="11534"/>
                </a:cubicBezTo>
                <a:cubicBezTo>
                  <a:pt x="17065" y="10917"/>
                  <a:pt x="17305" y="10252"/>
                  <a:pt x="17407" y="9565"/>
                </a:cubicBezTo>
                <a:lnTo>
                  <a:pt x="13859" y="9423"/>
                </a:lnTo>
                <a:close/>
                <a:moveTo>
                  <a:pt x="6129" y="12538"/>
                </a:moveTo>
                <a:cubicBezTo>
                  <a:pt x="6265" y="12963"/>
                  <a:pt x="6431" y="13384"/>
                  <a:pt x="6622" y="13795"/>
                </a:cubicBezTo>
                <a:cubicBezTo>
                  <a:pt x="6812" y="14207"/>
                  <a:pt x="7039" y="14613"/>
                  <a:pt x="7283" y="15009"/>
                </a:cubicBezTo>
                <a:cubicBezTo>
                  <a:pt x="7466" y="15045"/>
                  <a:pt x="7639" y="15073"/>
                  <a:pt x="7825" y="15099"/>
                </a:cubicBezTo>
                <a:cubicBezTo>
                  <a:pt x="8012" y="15126"/>
                  <a:pt x="8207" y="15149"/>
                  <a:pt x="8397" y="15166"/>
                </a:cubicBezTo>
                <a:lnTo>
                  <a:pt x="8585" y="12305"/>
                </a:lnTo>
                <a:cubicBezTo>
                  <a:pt x="8171" y="12305"/>
                  <a:pt x="7764" y="12319"/>
                  <a:pt x="7353" y="12359"/>
                </a:cubicBezTo>
                <a:cubicBezTo>
                  <a:pt x="6944" y="12398"/>
                  <a:pt x="6529" y="12460"/>
                  <a:pt x="6129" y="12538"/>
                </a:cubicBezTo>
                <a:close/>
                <a:moveTo>
                  <a:pt x="9626" y="12350"/>
                </a:moveTo>
                <a:lnTo>
                  <a:pt x="9425" y="15216"/>
                </a:lnTo>
                <a:cubicBezTo>
                  <a:pt x="9582" y="15214"/>
                  <a:pt x="9737" y="15203"/>
                  <a:pt x="9894" y="15194"/>
                </a:cubicBezTo>
                <a:cubicBezTo>
                  <a:pt x="10050" y="15186"/>
                  <a:pt x="10213" y="15175"/>
                  <a:pt x="10368" y="15159"/>
                </a:cubicBezTo>
                <a:cubicBezTo>
                  <a:pt x="10671" y="14778"/>
                  <a:pt x="10949" y="14389"/>
                  <a:pt x="11199" y="13988"/>
                </a:cubicBezTo>
                <a:cubicBezTo>
                  <a:pt x="11449" y="13586"/>
                  <a:pt x="11670" y="13171"/>
                  <a:pt x="11866" y="12752"/>
                </a:cubicBezTo>
                <a:cubicBezTo>
                  <a:pt x="11505" y="12651"/>
                  <a:pt x="11137" y="12565"/>
                  <a:pt x="10763" y="12497"/>
                </a:cubicBezTo>
                <a:cubicBezTo>
                  <a:pt x="10389" y="12429"/>
                  <a:pt x="10011" y="12384"/>
                  <a:pt x="9626" y="12350"/>
                </a:cubicBezTo>
                <a:close/>
                <a:moveTo>
                  <a:pt x="12825" y="13064"/>
                </a:moveTo>
                <a:cubicBezTo>
                  <a:pt x="12674" y="13385"/>
                  <a:pt x="12510" y="13697"/>
                  <a:pt x="12329" y="14009"/>
                </a:cubicBezTo>
                <a:cubicBezTo>
                  <a:pt x="12148" y="14321"/>
                  <a:pt x="11954" y="14631"/>
                  <a:pt x="11743" y="14932"/>
                </a:cubicBezTo>
                <a:cubicBezTo>
                  <a:pt x="12192" y="14825"/>
                  <a:pt x="12634" y="14684"/>
                  <a:pt x="13055" y="14518"/>
                </a:cubicBezTo>
                <a:cubicBezTo>
                  <a:pt x="13547" y="14324"/>
                  <a:pt x="14011" y="14095"/>
                  <a:pt x="14443" y="13829"/>
                </a:cubicBezTo>
                <a:cubicBezTo>
                  <a:pt x="14187" y="13681"/>
                  <a:pt x="13927" y="13541"/>
                  <a:pt x="13658" y="13413"/>
                </a:cubicBezTo>
                <a:cubicBezTo>
                  <a:pt x="13389" y="13285"/>
                  <a:pt x="13107" y="13170"/>
                  <a:pt x="12825" y="13064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45" name="Shape"/>
          <p:cNvSpPr/>
          <p:nvPr/>
        </p:nvSpPr>
        <p:spPr>
          <a:xfrm>
            <a:off x="21625659" y="12506531"/>
            <a:ext cx="346204" cy="400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307" y="15970"/>
                </a:lnTo>
                <a:lnTo>
                  <a:pt x="6112" y="19464"/>
                </a:lnTo>
                <a:cubicBezTo>
                  <a:pt x="6112" y="19464"/>
                  <a:pt x="0" y="21600"/>
                  <a:pt x="0" y="21600"/>
                </a:cubicBezTo>
                <a:close/>
                <a:moveTo>
                  <a:pt x="6773" y="18782"/>
                </a:moveTo>
                <a:lnTo>
                  <a:pt x="1968" y="15288"/>
                </a:lnTo>
                <a:lnTo>
                  <a:pt x="13737" y="3150"/>
                </a:lnTo>
                <a:lnTo>
                  <a:pt x="18545" y="6642"/>
                </a:lnTo>
                <a:cubicBezTo>
                  <a:pt x="18545" y="6642"/>
                  <a:pt x="6773" y="18782"/>
                  <a:pt x="6773" y="18782"/>
                </a:cubicBezTo>
                <a:close/>
                <a:moveTo>
                  <a:pt x="19218" y="5946"/>
                </a:moveTo>
                <a:lnTo>
                  <a:pt x="14411" y="2455"/>
                </a:lnTo>
                <a:lnTo>
                  <a:pt x="16792" y="0"/>
                </a:lnTo>
                <a:lnTo>
                  <a:pt x="21600" y="3492"/>
                </a:lnTo>
                <a:cubicBezTo>
                  <a:pt x="21600" y="3492"/>
                  <a:pt x="19218" y="5946"/>
                  <a:pt x="19218" y="5946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46" name="Shape"/>
          <p:cNvSpPr/>
          <p:nvPr/>
        </p:nvSpPr>
        <p:spPr>
          <a:xfrm>
            <a:off x="21828142" y="11841024"/>
            <a:ext cx="445804" cy="6222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6" h="21363" extrusionOk="0">
                <a:moveTo>
                  <a:pt x="10609" y="43"/>
                </a:moveTo>
                <a:cubicBezTo>
                  <a:pt x="8165" y="-162"/>
                  <a:pt x="5621" y="372"/>
                  <a:pt x="3560" y="1702"/>
                </a:cubicBezTo>
                <a:cubicBezTo>
                  <a:pt x="-561" y="4362"/>
                  <a:pt x="-1197" y="9181"/>
                  <a:pt x="2140" y="12465"/>
                </a:cubicBezTo>
                <a:cubicBezTo>
                  <a:pt x="4853" y="15135"/>
                  <a:pt x="9359" y="15971"/>
                  <a:pt x="13163" y="14762"/>
                </a:cubicBezTo>
                <a:cubicBezTo>
                  <a:pt x="13165" y="14832"/>
                  <a:pt x="13187" y="14904"/>
                  <a:pt x="13225" y="14972"/>
                </a:cubicBezTo>
                <a:lnTo>
                  <a:pt x="16612" y="21039"/>
                </a:lnTo>
                <a:cubicBezTo>
                  <a:pt x="16765" y="21313"/>
                  <a:pt x="17169" y="21438"/>
                  <a:pt x="17513" y="21316"/>
                </a:cubicBezTo>
                <a:lnTo>
                  <a:pt x="17878" y="21186"/>
                </a:lnTo>
                <a:cubicBezTo>
                  <a:pt x="18222" y="21064"/>
                  <a:pt x="18373" y="20741"/>
                  <a:pt x="18220" y="20467"/>
                </a:cubicBezTo>
                <a:lnTo>
                  <a:pt x="14832" y="14405"/>
                </a:lnTo>
                <a:cubicBezTo>
                  <a:pt x="14778" y="14307"/>
                  <a:pt x="14685" y="14238"/>
                  <a:pt x="14581" y="14183"/>
                </a:cubicBezTo>
                <a:cubicBezTo>
                  <a:pt x="14946" y="14006"/>
                  <a:pt x="15305" y="13816"/>
                  <a:pt x="15646" y="13596"/>
                </a:cubicBezTo>
                <a:cubicBezTo>
                  <a:pt x="19767" y="10937"/>
                  <a:pt x="20403" y="6118"/>
                  <a:pt x="17066" y="2833"/>
                </a:cubicBezTo>
                <a:cubicBezTo>
                  <a:pt x="15397" y="1191"/>
                  <a:pt x="13053" y="247"/>
                  <a:pt x="10609" y="43"/>
                </a:cubicBezTo>
                <a:close/>
                <a:moveTo>
                  <a:pt x="10451" y="1237"/>
                </a:moveTo>
                <a:cubicBezTo>
                  <a:pt x="12511" y="1410"/>
                  <a:pt x="14487" y="2210"/>
                  <a:pt x="15893" y="3594"/>
                </a:cubicBezTo>
                <a:cubicBezTo>
                  <a:pt x="18705" y="6361"/>
                  <a:pt x="18170" y="10422"/>
                  <a:pt x="14697" y="12663"/>
                </a:cubicBezTo>
                <a:cubicBezTo>
                  <a:pt x="11225" y="14903"/>
                  <a:pt x="6130" y="14477"/>
                  <a:pt x="3318" y="11709"/>
                </a:cubicBezTo>
                <a:cubicBezTo>
                  <a:pt x="506" y="8942"/>
                  <a:pt x="1041" y="4882"/>
                  <a:pt x="4514" y="2641"/>
                </a:cubicBezTo>
                <a:cubicBezTo>
                  <a:pt x="6250" y="1520"/>
                  <a:pt x="8392" y="1065"/>
                  <a:pt x="10451" y="1237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47" name="Shape"/>
          <p:cNvSpPr/>
          <p:nvPr/>
        </p:nvSpPr>
        <p:spPr>
          <a:xfrm>
            <a:off x="20821840" y="12120235"/>
            <a:ext cx="396527" cy="4389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78" h="21600" extrusionOk="0">
                <a:moveTo>
                  <a:pt x="10339" y="0"/>
                </a:moveTo>
                <a:cubicBezTo>
                  <a:pt x="8560" y="0"/>
                  <a:pt x="6992" y="1375"/>
                  <a:pt x="5917" y="3576"/>
                </a:cubicBezTo>
                <a:cubicBezTo>
                  <a:pt x="5568" y="3546"/>
                  <a:pt x="5234" y="3529"/>
                  <a:pt x="4903" y="3529"/>
                </a:cubicBezTo>
                <a:cubicBezTo>
                  <a:pt x="2761" y="3529"/>
                  <a:pt x="1171" y="4188"/>
                  <a:pt x="431" y="5396"/>
                </a:cubicBezTo>
                <a:cubicBezTo>
                  <a:pt x="-452" y="6840"/>
                  <a:pt x="119" y="8796"/>
                  <a:pt x="1578" y="10761"/>
                </a:cubicBezTo>
                <a:cubicBezTo>
                  <a:pt x="84" y="12747"/>
                  <a:pt x="-461" y="14730"/>
                  <a:pt x="431" y="16188"/>
                </a:cubicBezTo>
                <a:cubicBezTo>
                  <a:pt x="1171" y="17397"/>
                  <a:pt x="2760" y="18055"/>
                  <a:pt x="4903" y="18055"/>
                </a:cubicBezTo>
                <a:cubicBezTo>
                  <a:pt x="5246" y="18055"/>
                  <a:pt x="5621" y="18010"/>
                  <a:pt x="5983" y="17976"/>
                </a:cubicBezTo>
                <a:cubicBezTo>
                  <a:pt x="7057" y="20156"/>
                  <a:pt x="8570" y="21600"/>
                  <a:pt x="10339" y="21600"/>
                </a:cubicBezTo>
                <a:cubicBezTo>
                  <a:pt x="12118" y="21600"/>
                  <a:pt x="13685" y="20224"/>
                  <a:pt x="14761" y="18024"/>
                </a:cubicBezTo>
                <a:cubicBezTo>
                  <a:pt x="15110" y="18054"/>
                  <a:pt x="15460" y="18071"/>
                  <a:pt x="15791" y="18071"/>
                </a:cubicBezTo>
                <a:cubicBezTo>
                  <a:pt x="17934" y="18071"/>
                  <a:pt x="19507" y="17412"/>
                  <a:pt x="20246" y="16204"/>
                </a:cubicBezTo>
                <a:cubicBezTo>
                  <a:pt x="21134" y="14753"/>
                  <a:pt x="20576" y="12782"/>
                  <a:pt x="19099" y="10808"/>
                </a:cubicBezTo>
                <a:cubicBezTo>
                  <a:pt x="20594" y="8822"/>
                  <a:pt x="21139" y="6839"/>
                  <a:pt x="20246" y="5380"/>
                </a:cubicBezTo>
                <a:cubicBezTo>
                  <a:pt x="19508" y="4173"/>
                  <a:pt x="17934" y="3514"/>
                  <a:pt x="15791" y="3514"/>
                </a:cubicBezTo>
                <a:cubicBezTo>
                  <a:pt x="15438" y="3514"/>
                  <a:pt x="15052" y="3573"/>
                  <a:pt x="14677" y="3608"/>
                </a:cubicBezTo>
                <a:cubicBezTo>
                  <a:pt x="13604" y="1440"/>
                  <a:pt x="12102" y="0"/>
                  <a:pt x="10339" y="0"/>
                </a:cubicBezTo>
                <a:close/>
                <a:moveTo>
                  <a:pt x="10339" y="1004"/>
                </a:moveTo>
                <a:cubicBezTo>
                  <a:pt x="11591" y="1004"/>
                  <a:pt x="12710" y="2093"/>
                  <a:pt x="13580" y="3733"/>
                </a:cubicBezTo>
                <a:cubicBezTo>
                  <a:pt x="12541" y="3915"/>
                  <a:pt x="11452" y="4238"/>
                  <a:pt x="10355" y="4643"/>
                </a:cubicBezTo>
                <a:cubicBezTo>
                  <a:pt x="9226" y="4226"/>
                  <a:pt x="8099" y="3899"/>
                  <a:pt x="7031" y="3718"/>
                </a:cubicBezTo>
                <a:cubicBezTo>
                  <a:pt x="7905" y="2046"/>
                  <a:pt x="9073" y="1004"/>
                  <a:pt x="10339" y="1004"/>
                </a:cubicBezTo>
                <a:close/>
                <a:moveTo>
                  <a:pt x="15791" y="4518"/>
                </a:moveTo>
                <a:cubicBezTo>
                  <a:pt x="17538" y="4518"/>
                  <a:pt x="18791" y="4998"/>
                  <a:pt x="19332" y="5882"/>
                </a:cubicBezTo>
                <a:cubicBezTo>
                  <a:pt x="19959" y="6907"/>
                  <a:pt x="19540" y="8380"/>
                  <a:pt x="18468" y="9914"/>
                </a:cubicBezTo>
                <a:cubicBezTo>
                  <a:pt x="17787" y="9159"/>
                  <a:pt x="16951" y="8410"/>
                  <a:pt x="16007" y="7702"/>
                </a:cubicBezTo>
                <a:cubicBezTo>
                  <a:pt x="15826" y="6556"/>
                  <a:pt x="15554" y="5511"/>
                  <a:pt x="15193" y="4565"/>
                </a:cubicBezTo>
                <a:cubicBezTo>
                  <a:pt x="15389" y="4554"/>
                  <a:pt x="15602" y="4518"/>
                  <a:pt x="15791" y="4518"/>
                </a:cubicBezTo>
                <a:close/>
                <a:moveTo>
                  <a:pt x="4903" y="4533"/>
                </a:moveTo>
                <a:cubicBezTo>
                  <a:pt x="5095" y="4533"/>
                  <a:pt x="5302" y="4538"/>
                  <a:pt x="5501" y="4549"/>
                </a:cubicBezTo>
                <a:cubicBezTo>
                  <a:pt x="5130" y="5520"/>
                  <a:pt x="4852" y="6633"/>
                  <a:pt x="4670" y="7812"/>
                </a:cubicBezTo>
                <a:cubicBezTo>
                  <a:pt x="3730" y="8526"/>
                  <a:pt x="2966" y="9248"/>
                  <a:pt x="2293" y="10008"/>
                </a:cubicBezTo>
                <a:cubicBezTo>
                  <a:pt x="1175" y="8445"/>
                  <a:pt x="708" y="6940"/>
                  <a:pt x="1346" y="5898"/>
                </a:cubicBezTo>
                <a:cubicBezTo>
                  <a:pt x="1887" y="5014"/>
                  <a:pt x="3156" y="4533"/>
                  <a:pt x="4903" y="4533"/>
                </a:cubicBezTo>
                <a:close/>
                <a:moveTo>
                  <a:pt x="14062" y="4659"/>
                </a:moveTo>
                <a:cubicBezTo>
                  <a:pt x="14333" y="5325"/>
                  <a:pt x="14582" y="6051"/>
                  <a:pt x="14761" y="6839"/>
                </a:cubicBezTo>
                <a:cubicBezTo>
                  <a:pt x="14294" y="6539"/>
                  <a:pt x="13808" y="6239"/>
                  <a:pt x="13298" y="5961"/>
                </a:cubicBezTo>
                <a:cubicBezTo>
                  <a:pt x="12768" y="5672"/>
                  <a:pt x="12225" y="5480"/>
                  <a:pt x="11685" y="5239"/>
                </a:cubicBezTo>
                <a:cubicBezTo>
                  <a:pt x="12500" y="4985"/>
                  <a:pt x="13298" y="4775"/>
                  <a:pt x="14062" y="4659"/>
                </a:cubicBezTo>
                <a:close/>
                <a:moveTo>
                  <a:pt x="6599" y="4675"/>
                </a:moveTo>
                <a:cubicBezTo>
                  <a:pt x="7326" y="4784"/>
                  <a:pt x="8103" y="5021"/>
                  <a:pt x="8876" y="5255"/>
                </a:cubicBezTo>
                <a:cubicBezTo>
                  <a:pt x="8379" y="5481"/>
                  <a:pt x="7868" y="5695"/>
                  <a:pt x="7380" y="5961"/>
                </a:cubicBezTo>
                <a:cubicBezTo>
                  <a:pt x="6837" y="6256"/>
                  <a:pt x="6443" y="6613"/>
                  <a:pt x="5950" y="6933"/>
                </a:cubicBezTo>
                <a:cubicBezTo>
                  <a:pt x="6128" y="6137"/>
                  <a:pt x="6326" y="5348"/>
                  <a:pt x="6599" y="4675"/>
                </a:cubicBezTo>
                <a:close/>
                <a:moveTo>
                  <a:pt x="10405" y="5788"/>
                </a:moveTo>
                <a:cubicBezTo>
                  <a:pt x="11196" y="6102"/>
                  <a:pt x="11987" y="6415"/>
                  <a:pt x="12766" y="6839"/>
                </a:cubicBezTo>
                <a:cubicBezTo>
                  <a:pt x="13571" y="7278"/>
                  <a:pt x="14317" y="7751"/>
                  <a:pt x="15010" y="8251"/>
                </a:cubicBezTo>
                <a:cubicBezTo>
                  <a:pt x="15123" y="9067"/>
                  <a:pt x="15193" y="9915"/>
                  <a:pt x="15193" y="10792"/>
                </a:cubicBezTo>
                <a:cubicBezTo>
                  <a:pt x="15193" y="11657"/>
                  <a:pt x="15070" y="12466"/>
                  <a:pt x="14960" y="13271"/>
                </a:cubicBezTo>
                <a:cubicBezTo>
                  <a:pt x="14260" y="13779"/>
                  <a:pt x="13583" y="14300"/>
                  <a:pt x="12766" y="14745"/>
                </a:cubicBezTo>
                <a:cubicBezTo>
                  <a:pt x="11937" y="15197"/>
                  <a:pt x="11096" y="15469"/>
                  <a:pt x="10256" y="15796"/>
                </a:cubicBezTo>
                <a:cubicBezTo>
                  <a:pt x="9475" y="15485"/>
                  <a:pt x="8681" y="15180"/>
                  <a:pt x="7912" y="14761"/>
                </a:cubicBezTo>
                <a:cubicBezTo>
                  <a:pt x="7107" y="14323"/>
                  <a:pt x="6360" y="13849"/>
                  <a:pt x="5668" y="13349"/>
                </a:cubicBezTo>
                <a:cubicBezTo>
                  <a:pt x="5554" y="12533"/>
                  <a:pt x="5501" y="11669"/>
                  <a:pt x="5501" y="10792"/>
                </a:cubicBezTo>
                <a:cubicBezTo>
                  <a:pt x="5501" y="9918"/>
                  <a:pt x="5605" y="9111"/>
                  <a:pt x="5718" y="8298"/>
                </a:cubicBezTo>
                <a:cubicBezTo>
                  <a:pt x="6420" y="7788"/>
                  <a:pt x="7092" y="7270"/>
                  <a:pt x="7912" y="6824"/>
                </a:cubicBezTo>
                <a:cubicBezTo>
                  <a:pt x="8731" y="6377"/>
                  <a:pt x="9574" y="6113"/>
                  <a:pt x="10405" y="5788"/>
                </a:cubicBezTo>
                <a:close/>
                <a:moveTo>
                  <a:pt x="10339" y="7984"/>
                </a:moveTo>
                <a:cubicBezTo>
                  <a:pt x="8690" y="7984"/>
                  <a:pt x="7363" y="9237"/>
                  <a:pt x="7363" y="10792"/>
                </a:cubicBezTo>
                <a:cubicBezTo>
                  <a:pt x="7363" y="12348"/>
                  <a:pt x="8690" y="13616"/>
                  <a:pt x="10339" y="13616"/>
                </a:cubicBezTo>
                <a:cubicBezTo>
                  <a:pt x="11987" y="13616"/>
                  <a:pt x="13331" y="12348"/>
                  <a:pt x="13331" y="10792"/>
                </a:cubicBezTo>
                <a:cubicBezTo>
                  <a:pt x="13331" y="9237"/>
                  <a:pt x="11987" y="7984"/>
                  <a:pt x="10339" y="7984"/>
                </a:cubicBezTo>
                <a:close/>
                <a:moveTo>
                  <a:pt x="4571" y="9098"/>
                </a:moveTo>
                <a:cubicBezTo>
                  <a:pt x="4522" y="9664"/>
                  <a:pt x="4438" y="10197"/>
                  <a:pt x="4438" y="10792"/>
                </a:cubicBezTo>
                <a:cubicBezTo>
                  <a:pt x="4438" y="11349"/>
                  <a:pt x="4462" y="11892"/>
                  <a:pt x="4504" y="12424"/>
                </a:cubicBezTo>
                <a:cubicBezTo>
                  <a:pt x="3891" y="11902"/>
                  <a:pt x="3374" y="11375"/>
                  <a:pt x="2908" y="10839"/>
                </a:cubicBezTo>
                <a:cubicBezTo>
                  <a:pt x="3403" y="10260"/>
                  <a:pt x="3903" y="9661"/>
                  <a:pt x="4571" y="9098"/>
                </a:cubicBezTo>
                <a:close/>
                <a:moveTo>
                  <a:pt x="16190" y="9176"/>
                </a:moveTo>
                <a:cubicBezTo>
                  <a:pt x="16796" y="9693"/>
                  <a:pt x="17307" y="10215"/>
                  <a:pt x="17769" y="10745"/>
                </a:cubicBezTo>
                <a:cubicBezTo>
                  <a:pt x="17273" y="11325"/>
                  <a:pt x="16776" y="11907"/>
                  <a:pt x="16107" y="12471"/>
                </a:cubicBezTo>
                <a:cubicBezTo>
                  <a:pt x="16155" y="11912"/>
                  <a:pt x="16257" y="11379"/>
                  <a:pt x="16257" y="10792"/>
                </a:cubicBezTo>
                <a:cubicBezTo>
                  <a:pt x="16257" y="10236"/>
                  <a:pt x="16233" y="9708"/>
                  <a:pt x="16190" y="9176"/>
                </a:cubicBezTo>
                <a:close/>
                <a:moveTo>
                  <a:pt x="18384" y="11576"/>
                </a:moveTo>
                <a:cubicBezTo>
                  <a:pt x="19512" y="13146"/>
                  <a:pt x="19972" y="14656"/>
                  <a:pt x="19332" y="15702"/>
                </a:cubicBezTo>
                <a:cubicBezTo>
                  <a:pt x="18791" y="16586"/>
                  <a:pt x="17537" y="17067"/>
                  <a:pt x="15791" y="17067"/>
                </a:cubicBezTo>
                <a:cubicBezTo>
                  <a:pt x="15599" y="17067"/>
                  <a:pt x="15392" y="17047"/>
                  <a:pt x="15193" y="17035"/>
                </a:cubicBezTo>
                <a:cubicBezTo>
                  <a:pt x="15564" y="16065"/>
                  <a:pt x="15826" y="14967"/>
                  <a:pt x="16007" y="13788"/>
                </a:cubicBezTo>
                <a:cubicBezTo>
                  <a:pt x="16951" y="13073"/>
                  <a:pt x="17710" y="12337"/>
                  <a:pt x="18384" y="11576"/>
                </a:cubicBezTo>
                <a:close/>
                <a:moveTo>
                  <a:pt x="2210" y="11655"/>
                </a:moveTo>
                <a:cubicBezTo>
                  <a:pt x="2896" y="12420"/>
                  <a:pt x="3714" y="13165"/>
                  <a:pt x="4670" y="13882"/>
                </a:cubicBezTo>
                <a:cubicBezTo>
                  <a:pt x="4849" y="15014"/>
                  <a:pt x="5113" y="16067"/>
                  <a:pt x="5468" y="17004"/>
                </a:cubicBezTo>
                <a:cubicBezTo>
                  <a:pt x="5283" y="17014"/>
                  <a:pt x="5081" y="17051"/>
                  <a:pt x="4903" y="17051"/>
                </a:cubicBezTo>
                <a:cubicBezTo>
                  <a:pt x="3156" y="17051"/>
                  <a:pt x="1887" y="16571"/>
                  <a:pt x="1346" y="15686"/>
                </a:cubicBezTo>
                <a:cubicBezTo>
                  <a:pt x="717" y="14659"/>
                  <a:pt x="1131" y="13193"/>
                  <a:pt x="2210" y="11655"/>
                </a:cubicBezTo>
                <a:close/>
                <a:moveTo>
                  <a:pt x="14744" y="14651"/>
                </a:moveTo>
                <a:cubicBezTo>
                  <a:pt x="14565" y="15455"/>
                  <a:pt x="14370" y="16247"/>
                  <a:pt x="14096" y="16925"/>
                </a:cubicBezTo>
                <a:cubicBezTo>
                  <a:pt x="13364" y="16816"/>
                  <a:pt x="12580" y="16581"/>
                  <a:pt x="11802" y="16345"/>
                </a:cubicBezTo>
                <a:cubicBezTo>
                  <a:pt x="12304" y="16117"/>
                  <a:pt x="12804" y="15892"/>
                  <a:pt x="13298" y="15624"/>
                </a:cubicBezTo>
                <a:cubicBezTo>
                  <a:pt x="13843" y="15326"/>
                  <a:pt x="14249" y="14973"/>
                  <a:pt x="14744" y="14651"/>
                </a:cubicBezTo>
                <a:close/>
                <a:moveTo>
                  <a:pt x="5934" y="14761"/>
                </a:moveTo>
                <a:cubicBezTo>
                  <a:pt x="6400" y="15061"/>
                  <a:pt x="6869" y="15346"/>
                  <a:pt x="7380" y="15624"/>
                </a:cubicBezTo>
                <a:cubicBezTo>
                  <a:pt x="7902" y="15908"/>
                  <a:pt x="8444" y="16107"/>
                  <a:pt x="8976" y="16345"/>
                </a:cubicBezTo>
                <a:cubicBezTo>
                  <a:pt x="8160" y="16598"/>
                  <a:pt x="7364" y="16795"/>
                  <a:pt x="6599" y="16910"/>
                </a:cubicBezTo>
                <a:cubicBezTo>
                  <a:pt x="6331" y="16249"/>
                  <a:pt x="6110" y="15542"/>
                  <a:pt x="5934" y="14761"/>
                </a:cubicBezTo>
                <a:close/>
                <a:moveTo>
                  <a:pt x="10322" y="16941"/>
                </a:moveTo>
                <a:cubicBezTo>
                  <a:pt x="11458" y="17362"/>
                  <a:pt x="12573" y="17700"/>
                  <a:pt x="13647" y="17882"/>
                </a:cubicBezTo>
                <a:cubicBezTo>
                  <a:pt x="12773" y="19553"/>
                  <a:pt x="11605" y="20596"/>
                  <a:pt x="10339" y="20596"/>
                </a:cubicBezTo>
                <a:cubicBezTo>
                  <a:pt x="9084" y="20596"/>
                  <a:pt x="7951" y="19498"/>
                  <a:pt x="7081" y="17851"/>
                </a:cubicBezTo>
                <a:cubicBezTo>
                  <a:pt x="8127" y="17671"/>
                  <a:pt x="9217" y="17349"/>
                  <a:pt x="10322" y="16941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48" name="Shape"/>
          <p:cNvSpPr/>
          <p:nvPr/>
        </p:nvSpPr>
        <p:spPr>
          <a:xfrm>
            <a:off x="20443443" y="13029824"/>
            <a:ext cx="553137" cy="4644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666" y="8645"/>
                </a:moveTo>
                <a:cubicBezTo>
                  <a:pt x="12912" y="8819"/>
                  <a:pt x="12183" y="8233"/>
                  <a:pt x="12037" y="7337"/>
                </a:cubicBezTo>
                <a:cubicBezTo>
                  <a:pt x="11891" y="6440"/>
                  <a:pt x="12382" y="5571"/>
                  <a:pt x="13136" y="5397"/>
                </a:cubicBezTo>
                <a:cubicBezTo>
                  <a:pt x="13888" y="5223"/>
                  <a:pt x="14617" y="5809"/>
                  <a:pt x="14763" y="6705"/>
                </a:cubicBezTo>
                <a:cubicBezTo>
                  <a:pt x="14909" y="7602"/>
                  <a:pt x="14418" y="8471"/>
                  <a:pt x="13666" y="8645"/>
                </a:cubicBezTo>
                <a:close/>
                <a:moveTo>
                  <a:pt x="9893" y="16176"/>
                </a:moveTo>
                <a:lnTo>
                  <a:pt x="7167" y="16807"/>
                </a:lnTo>
                <a:lnTo>
                  <a:pt x="6637" y="13559"/>
                </a:lnTo>
                <a:lnTo>
                  <a:pt x="9363" y="12928"/>
                </a:lnTo>
                <a:cubicBezTo>
                  <a:pt x="9363" y="12928"/>
                  <a:pt x="9893" y="16176"/>
                  <a:pt x="9893" y="16176"/>
                </a:cubicBezTo>
                <a:close/>
                <a:moveTo>
                  <a:pt x="5604" y="17169"/>
                </a:moveTo>
                <a:lnTo>
                  <a:pt x="2878" y="17800"/>
                </a:lnTo>
                <a:lnTo>
                  <a:pt x="2348" y="14552"/>
                </a:lnTo>
                <a:lnTo>
                  <a:pt x="5074" y="13921"/>
                </a:lnTo>
                <a:cubicBezTo>
                  <a:pt x="5074" y="13921"/>
                  <a:pt x="5604" y="17169"/>
                  <a:pt x="5604" y="17169"/>
                </a:cubicBezTo>
                <a:close/>
                <a:moveTo>
                  <a:pt x="12498" y="1491"/>
                </a:moveTo>
                <a:lnTo>
                  <a:pt x="7003" y="11626"/>
                </a:lnTo>
                <a:lnTo>
                  <a:pt x="694" y="13086"/>
                </a:lnTo>
                <a:lnTo>
                  <a:pt x="2084" y="21600"/>
                </a:lnTo>
                <a:lnTo>
                  <a:pt x="13469" y="18964"/>
                </a:lnTo>
                <a:lnTo>
                  <a:pt x="12369" y="12224"/>
                </a:lnTo>
                <a:lnTo>
                  <a:pt x="15993" y="11385"/>
                </a:lnTo>
                <a:lnTo>
                  <a:pt x="17093" y="18125"/>
                </a:lnTo>
                <a:lnTo>
                  <a:pt x="21600" y="17082"/>
                </a:lnTo>
                <a:lnTo>
                  <a:pt x="20219" y="8622"/>
                </a:lnTo>
                <a:lnTo>
                  <a:pt x="20832" y="8481"/>
                </a:lnTo>
                <a:cubicBezTo>
                  <a:pt x="20832" y="8481"/>
                  <a:pt x="12498" y="1491"/>
                  <a:pt x="12498" y="1491"/>
                </a:cubicBezTo>
                <a:close/>
                <a:moveTo>
                  <a:pt x="20572" y="6974"/>
                </a:moveTo>
                <a:lnTo>
                  <a:pt x="20663" y="7533"/>
                </a:lnTo>
                <a:lnTo>
                  <a:pt x="12346" y="559"/>
                </a:lnTo>
                <a:lnTo>
                  <a:pt x="6626" y="11107"/>
                </a:lnTo>
                <a:lnTo>
                  <a:pt x="0" y="12641"/>
                </a:lnTo>
                <a:lnTo>
                  <a:pt x="3130" y="6656"/>
                </a:lnTo>
                <a:lnTo>
                  <a:pt x="9437" y="5195"/>
                </a:lnTo>
                <a:lnTo>
                  <a:pt x="12254" y="0"/>
                </a:lnTo>
                <a:cubicBezTo>
                  <a:pt x="12254" y="0"/>
                  <a:pt x="20572" y="6974"/>
                  <a:pt x="20572" y="6974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49" name="Shape"/>
          <p:cNvSpPr/>
          <p:nvPr/>
        </p:nvSpPr>
        <p:spPr>
          <a:xfrm>
            <a:off x="19941407" y="12943769"/>
            <a:ext cx="381037" cy="4696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9" h="21341" extrusionOk="0">
                <a:moveTo>
                  <a:pt x="12205" y="0"/>
                </a:moveTo>
                <a:cubicBezTo>
                  <a:pt x="11720" y="1"/>
                  <a:pt x="11326" y="320"/>
                  <a:pt x="11326" y="713"/>
                </a:cubicBezTo>
                <a:lnTo>
                  <a:pt x="11325" y="2819"/>
                </a:lnTo>
                <a:cubicBezTo>
                  <a:pt x="11950" y="2747"/>
                  <a:pt x="12537" y="2740"/>
                  <a:pt x="13081" y="2776"/>
                </a:cubicBezTo>
                <a:lnTo>
                  <a:pt x="13083" y="713"/>
                </a:lnTo>
                <a:cubicBezTo>
                  <a:pt x="13083" y="320"/>
                  <a:pt x="12690" y="1"/>
                  <a:pt x="12205" y="0"/>
                </a:cubicBezTo>
                <a:close/>
                <a:moveTo>
                  <a:pt x="18280" y="1334"/>
                </a:moveTo>
                <a:cubicBezTo>
                  <a:pt x="17859" y="1138"/>
                  <a:pt x="17322" y="1255"/>
                  <a:pt x="17079" y="1596"/>
                </a:cubicBezTo>
                <a:lnTo>
                  <a:pt x="15817" y="3366"/>
                </a:lnTo>
                <a:cubicBezTo>
                  <a:pt x="16385" y="3577"/>
                  <a:pt x="16889" y="3826"/>
                  <a:pt x="17333" y="4087"/>
                </a:cubicBezTo>
                <a:lnTo>
                  <a:pt x="18600" y="2308"/>
                </a:lnTo>
                <a:cubicBezTo>
                  <a:pt x="18843" y="1966"/>
                  <a:pt x="18700" y="1531"/>
                  <a:pt x="18280" y="1334"/>
                </a:cubicBezTo>
                <a:close/>
                <a:moveTo>
                  <a:pt x="879" y="9125"/>
                </a:moveTo>
                <a:cubicBezTo>
                  <a:pt x="394" y="9126"/>
                  <a:pt x="0" y="9445"/>
                  <a:pt x="0" y="9839"/>
                </a:cubicBezTo>
                <a:cubicBezTo>
                  <a:pt x="0" y="10232"/>
                  <a:pt x="393" y="10551"/>
                  <a:pt x="879" y="10551"/>
                </a:cubicBezTo>
                <a:lnTo>
                  <a:pt x="3404" y="10550"/>
                </a:lnTo>
                <a:cubicBezTo>
                  <a:pt x="3351" y="10107"/>
                  <a:pt x="3343" y="9629"/>
                  <a:pt x="3405" y="9124"/>
                </a:cubicBezTo>
                <a:cubicBezTo>
                  <a:pt x="3405" y="9124"/>
                  <a:pt x="879" y="9125"/>
                  <a:pt x="879" y="9125"/>
                </a:cubicBezTo>
                <a:close/>
                <a:moveTo>
                  <a:pt x="2851" y="4649"/>
                </a:moveTo>
                <a:cubicBezTo>
                  <a:pt x="2431" y="4453"/>
                  <a:pt x="1894" y="4570"/>
                  <a:pt x="1651" y="4911"/>
                </a:cubicBezTo>
                <a:cubicBezTo>
                  <a:pt x="1408" y="5251"/>
                  <a:pt x="1552" y="5687"/>
                  <a:pt x="1973" y="5884"/>
                </a:cubicBezTo>
                <a:lnTo>
                  <a:pt x="4171" y="6912"/>
                </a:lnTo>
                <a:cubicBezTo>
                  <a:pt x="4408" y="6513"/>
                  <a:pt x="4715" y="6106"/>
                  <a:pt x="5109" y="5706"/>
                </a:cubicBezTo>
                <a:cubicBezTo>
                  <a:pt x="5109" y="5706"/>
                  <a:pt x="2851" y="4649"/>
                  <a:pt x="2851" y="4649"/>
                </a:cubicBezTo>
                <a:close/>
                <a:moveTo>
                  <a:pt x="6118" y="1310"/>
                </a:moveTo>
                <a:cubicBezTo>
                  <a:pt x="5698" y="1506"/>
                  <a:pt x="5553" y="1942"/>
                  <a:pt x="5795" y="2283"/>
                </a:cubicBezTo>
                <a:lnTo>
                  <a:pt x="7150" y="4186"/>
                </a:lnTo>
                <a:cubicBezTo>
                  <a:pt x="7326" y="4088"/>
                  <a:pt x="8471" y="3556"/>
                  <a:pt x="8675" y="3478"/>
                </a:cubicBezTo>
                <a:lnTo>
                  <a:pt x="7318" y="1570"/>
                </a:lnTo>
                <a:cubicBezTo>
                  <a:pt x="7075" y="1229"/>
                  <a:pt x="6538" y="1113"/>
                  <a:pt x="6118" y="1310"/>
                </a:cubicBezTo>
                <a:close/>
                <a:moveTo>
                  <a:pt x="18708" y="6478"/>
                </a:moveTo>
                <a:cubicBezTo>
                  <a:pt x="17247" y="4749"/>
                  <a:pt x="13396" y="2259"/>
                  <a:pt x="8417" y="4592"/>
                </a:cubicBezTo>
                <a:cubicBezTo>
                  <a:pt x="8416" y="4592"/>
                  <a:pt x="8415" y="4593"/>
                  <a:pt x="8414" y="4593"/>
                </a:cubicBezTo>
                <a:cubicBezTo>
                  <a:pt x="8414" y="4593"/>
                  <a:pt x="8413" y="4593"/>
                  <a:pt x="8413" y="4594"/>
                </a:cubicBezTo>
                <a:cubicBezTo>
                  <a:pt x="8412" y="4594"/>
                  <a:pt x="8411" y="4594"/>
                  <a:pt x="8411" y="4595"/>
                </a:cubicBezTo>
                <a:cubicBezTo>
                  <a:pt x="8410" y="4595"/>
                  <a:pt x="8409" y="4595"/>
                  <a:pt x="8409" y="4596"/>
                </a:cubicBezTo>
                <a:cubicBezTo>
                  <a:pt x="3429" y="6929"/>
                  <a:pt x="4160" y="10880"/>
                  <a:pt x="5276" y="12771"/>
                </a:cubicBezTo>
                <a:cubicBezTo>
                  <a:pt x="6289" y="14473"/>
                  <a:pt x="8765" y="15342"/>
                  <a:pt x="9094" y="15507"/>
                </a:cubicBezTo>
                <a:cubicBezTo>
                  <a:pt x="9630" y="15775"/>
                  <a:pt x="12317" y="16498"/>
                  <a:pt x="13014" y="17370"/>
                </a:cubicBezTo>
                <a:cubicBezTo>
                  <a:pt x="13975" y="18570"/>
                  <a:pt x="14185" y="18516"/>
                  <a:pt x="15033" y="18314"/>
                </a:cubicBezTo>
                <a:cubicBezTo>
                  <a:pt x="15896" y="18109"/>
                  <a:pt x="19095" y="16611"/>
                  <a:pt x="19745" y="16106"/>
                </a:cubicBezTo>
                <a:cubicBezTo>
                  <a:pt x="20384" y="15611"/>
                  <a:pt x="20547" y="15491"/>
                  <a:pt x="19747" y="14216"/>
                </a:cubicBezTo>
                <a:cubicBezTo>
                  <a:pt x="19165" y="13290"/>
                  <a:pt x="19737" y="11040"/>
                  <a:pt x="19718" y="10529"/>
                </a:cubicBezTo>
                <a:cubicBezTo>
                  <a:pt x="19707" y="10216"/>
                  <a:pt x="20017" y="8041"/>
                  <a:pt x="18708" y="6478"/>
                </a:cubicBezTo>
                <a:close/>
                <a:moveTo>
                  <a:pt x="21272" y="17648"/>
                </a:moveTo>
                <a:cubicBezTo>
                  <a:pt x="21133" y="17452"/>
                  <a:pt x="20824" y="17385"/>
                  <a:pt x="20583" y="17498"/>
                </a:cubicBezTo>
                <a:lnTo>
                  <a:pt x="16099" y="19599"/>
                </a:lnTo>
                <a:cubicBezTo>
                  <a:pt x="15858" y="19712"/>
                  <a:pt x="15775" y="19962"/>
                  <a:pt x="15914" y="20158"/>
                </a:cubicBezTo>
                <a:lnTo>
                  <a:pt x="15914" y="20158"/>
                </a:lnTo>
                <a:cubicBezTo>
                  <a:pt x="16053" y="20353"/>
                  <a:pt x="16361" y="20420"/>
                  <a:pt x="16603" y="20307"/>
                </a:cubicBezTo>
                <a:lnTo>
                  <a:pt x="21087" y="18206"/>
                </a:lnTo>
                <a:cubicBezTo>
                  <a:pt x="21328" y="18093"/>
                  <a:pt x="21411" y="17843"/>
                  <a:pt x="21272" y="17648"/>
                </a:cubicBezTo>
                <a:cubicBezTo>
                  <a:pt x="21272" y="17648"/>
                  <a:pt x="21272" y="17648"/>
                  <a:pt x="21272" y="17648"/>
                </a:cubicBezTo>
                <a:close/>
                <a:moveTo>
                  <a:pt x="20584" y="16680"/>
                </a:moveTo>
                <a:cubicBezTo>
                  <a:pt x="20445" y="16485"/>
                  <a:pt x="20136" y="16418"/>
                  <a:pt x="19895" y="16531"/>
                </a:cubicBezTo>
                <a:lnTo>
                  <a:pt x="15411" y="18632"/>
                </a:lnTo>
                <a:cubicBezTo>
                  <a:pt x="15170" y="18745"/>
                  <a:pt x="15087" y="18995"/>
                  <a:pt x="15226" y="19190"/>
                </a:cubicBezTo>
                <a:lnTo>
                  <a:pt x="15226" y="19190"/>
                </a:lnTo>
                <a:cubicBezTo>
                  <a:pt x="15365" y="19386"/>
                  <a:pt x="15673" y="19453"/>
                  <a:pt x="15915" y="19340"/>
                </a:cubicBezTo>
                <a:lnTo>
                  <a:pt x="20399" y="17239"/>
                </a:lnTo>
                <a:cubicBezTo>
                  <a:pt x="20640" y="17126"/>
                  <a:pt x="20723" y="16876"/>
                  <a:pt x="20584" y="16680"/>
                </a:cubicBezTo>
                <a:cubicBezTo>
                  <a:pt x="20584" y="16680"/>
                  <a:pt x="20584" y="16680"/>
                  <a:pt x="20584" y="16680"/>
                </a:cubicBezTo>
                <a:close/>
                <a:moveTo>
                  <a:pt x="17079" y="20429"/>
                </a:moveTo>
                <a:lnTo>
                  <a:pt x="20979" y="18602"/>
                </a:lnTo>
                <a:cubicBezTo>
                  <a:pt x="21600" y="19474"/>
                  <a:pt x="21230" y="20591"/>
                  <a:pt x="20153" y="21095"/>
                </a:cubicBezTo>
                <a:cubicBezTo>
                  <a:pt x="19076" y="21600"/>
                  <a:pt x="17700" y="21302"/>
                  <a:pt x="17079" y="20429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50" name="Shape"/>
          <p:cNvSpPr/>
          <p:nvPr/>
        </p:nvSpPr>
        <p:spPr>
          <a:xfrm>
            <a:off x="20306034" y="12397720"/>
            <a:ext cx="398136" cy="631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5" h="21600" extrusionOk="0">
                <a:moveTo>
                  <a:pt x="0" y="938"/>
                </a:moveTo>
                <a:lnTo>
                  <a:pt x="6284" y="11455"/>
                </a:lnTo>
                <a:lnTo>
                  <a:pt x="10032" y="10516"/>
                </a:lnTo>
                <a:lnTo>
                  <a:pt x="6771" y="5067"/>
                </a:lnTo>
                <a:cubicBezTo>
                  <a:pt x="7276" y="5103"/>
                  <a:pt x="7799" y="5064"/>
                  <a:pt x="8290" y="4918"/>
                </a:cubicBezTo>
                <a:cubicBezTo>
                  <a:pt x="9265" y="4628"/>
                  <a:pt x="9902" y="4019"/>
                  <a:pt x="10109" y="3335"/>
                </a:cubicBezTo>
                <a:cubicBezTo>
                  <a:pt x="10127" y="3275"/>
                  <a:pt x="10142" y="3214"/>
                  <a:pt x="10154" y="3153"/>
                </a:cubicBezTo>
                <a:cubicBezTo>
                  <a:pt x="11859" y="3250"/>
                  <a:pt x="13418" y="3571"/>
                  <a:pt x="14738" y="4133"/>
                </a:cubicBezTo>
                <a:cubicBezTo>
                  <a:pt x="16916" y="5061"/>
                  <a:pt x="18325" y="6560"/>
                  <a:pt x="18814" y="8470"/>
                </a:cubicBezTo>
                <a:cubicBezTo>
                  <a:pt x="19575" y="11446"/>
                  <a:pt x="17428" y="14404"/>
                  <a:pt x="13562" y="15911"/>
                </a:cubicBezTo>
                <a:lnTo>
                  <a:pt x="12515" y="14314"/>
                </a:lnTo>
                <a:lnTo>
                  <a:pt x="15137" y="13594"/>
                </a:lnTo>
                <a:lnTo>
                  <a:pt x="14615" y="12797"/>
                </a:lnTo>
                <a:lnTo>
                  <a:pt x="5054" y="15424"/>
                </a:lnTo>
                <a:lnTo>
                  <a:pt x="5577" y="16221"/>
                </a:lnTo>
                <a:lnTo>
                  <a:pt x="8203" y="15499"/>
                </a:lnTo>
                <a:lnTo>
                  <a:pt x="9904" y="18094"/>
                </a:lnTo>
                <a:lnTo>
                  <a:pt x="4408" y="19605"/>
                </a:lnTo>
                <a:lnTo>
                  <a:pt x="5716" y="21600"/>
                </a:lnTo>
                <a:lnTo>
                  <a:pt x="21015" y="17395"/>
                </a:lnTo>
                <a:lnTo>
                  <a:pt x="19707" y="15399"/>
                </a:lnTo>
                <a:lnTo>
                  <a:pt x="15876" y="16453"/>
                </a:lnTo>
                <a:cubicBezTo>
                  <a:pt x="19603" y="14559"/>
                  <a:pt x="21600" y="11416"/>
                  <a:pt x="20792" y="8258"/>
                </a:cubicBezTo>
                <a:cubicBezTo>
                  <a:pt x="20210" y="5981"/>
                  <a:pt x="18497" y="4180"/>
                  <a:pt x="15839" y="3048"/>
                </a:cubicBezTo>
                <a:cubicBezTo>
                  <a:pt x="14076" y="2297"/>
                  <a:pt x="11998" y="1893"/>
                  <a:pt x="9725" y="1829"/>
                </a:cubicBezTo>
                <a:cubicBezTo>
                  <a:pt x="8880" y="999"/>
                  <a:pt x="7217" y="649"/>
                  <a:pt x="5755" y="1051"/>
                </a:cubicBezTo>
                <a:cubicBezTo>
                  <a:pt x="5329" y="1168"/>
                  <a:pt x="4967" y="1337"/>
                  <a:pt x="4668" y="1543"/>
                </a:cubicBezTo>
                <a:lnTo>
                  <a:pt x="3742" y="0"/>
                </a:lnTo>
                <a:lnTo>
                  <a:pt x="0" y="938"/>
                </a:lnTo>
                <a:close/>
                <a:moveTo>
                  <a:pt x="6539" y="2246"/>
                </a:moveTo>
                <a:cubicBezTo>
                  <a:pt x="7096" y="2088"/>
                  <a:pt x="7748" y="2205"/>
                  <a:pt x="8082" y="2533"/>
                </a:cubicBezTo>
                <a:cubicBezTo>
                  <a:pt x="8426" y="2872"/>
                  <a:pt x="8318" y="3324"/>
                  <a:pt x="7835" y="3581"/>
                </a:cubicBezTo>
                <a:cubicBezTo>
                  <a:pt x="7738" y="3636"/>
                  <a:pt x="7630" y="3685"/>
                  <a:pt x="7504" y="3719"/>
                </a:cubicBezTo>
                <a:cubicBezTo>
                  <a:pt x="6877" y="3892"/>
                  <a:pt x="6149" y="3701"/>
                  <a:pt x="5884" y="3295"/>
                </a:cubicBezTo>
                <a:cubicBezTo>
                  <a:pt x="5620" y="2890"/>
                  <a:pt x="5916" y="2423"/>
                  <a:pt x="6539" y="2246"/>
                </a:cubicBezTo>
                <a:close/>
              </a:path>
            </a:pathLst>
          </a:custGeom>
          <a:solidFill>
            <a:srgbClr val="3197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51" name="Shape"/>
          <p:cNvSpPr/>
          <p:nvPr/>
        </p:nvSpPr>
        <p:spPr>
          <a:xfrm>
            <a:off x="21786572" y="13400995"/>
            <a:ext cx="423314" cy="474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7" h="21254" extrusionOk="0">
                <a:moveTo>
                  <a:pt x="8090" y="6610"/>
                </a:moveTo>
                <a:lnTo>
                  <a:pt x="8090" y="3934"/>
                </a:lnTo>
                <a:lnTo>
                  <a:pt x="19378" y="1852"/>
                </a:lnTo>
                <a:lnTo>
                  <a:pt x="19378" y="4528"/>
                </a:lnTo>
                <a:cubicBezTo>
                  <a:pt x="19378" y="4528"/>
                  <a:pt x="8090" y="6610"/>
                  <a:pt x="8090" y="6610"/>
                </a:cubicBezTo>
                <a:close/>
                <a:moveTo>
                  <a:pt x="21057" y="0"/>
                </a:moveTo>
                <a:lnTo>
                  <a:pt x="6411" y="2701"/>
                </a:lnTo>
                <a:lnTo>
                  <a:pt x="6411" y="15495"/>
                </a:lnTo>
                <a:cubicBezTo>
                  <a:pt x="5363" y="15254"/>
                  <a:pt x="3972" y="15448"/>
                  <a:pt x="2666" y="16104"/>
                </a:cubicBezTo>
                <a:cubicBezTo>
                  <a:pt x="567" y="17160"/>
                  <a:pt x="-518" y="19009"/>
                  <a:pt x="244" y="20236"/>
                </a:cubicBezTo>
                <a:cubicBezTo>
                  <a:pt x="1005" y="21462"/>
                  <a:pt x="3325" y="21600"/>
                  <a:pt x="5425" y="20544"/>
                </a:cubicBezTo>
                <a:cubicBezTo>
                  <a:pt x="7005" y="19749"/>
                  <a:pt x="8010" y="18505"/>
                  <a:pt x="8085" y="17416"/>
                </a:cubicBezTo>
                <a:lnTo>
                  <a:pt x="8090" y="17416"/>
                </a:lnTo>
                <a:lnTo>
                  <a:pt x="8090" y="8152"/>
                </a:lnTo>
                <a:lnTo>
                  <a:pt x="19378" y="6070"/>
                </a:lnTo>
                <a:lnTo>
                  <a:pt x="19378" y="10758"/>
                </a:lnTo>
                <a:cubicBezTo>
                  <a:pt x="18330" y="10518"/>
                  <a:pt x="16941" y="10712"/>
                  <a:pt x="15636" y="11368"/>
                </a:cubicBezTo>
                <a:cubicBezTo>
                  <a:pt x="13536" y="12424"/>
                  <a:pt x="12452" y="14273"/>
                  <a:pt x="13213" y="15499"/>
                </a:cubicBezTo>
                <a:cubicBezTo>
                  <a:pt x="13975" y="16725"/>
                  <a:pt x="16295" y="16863"/>
                  <a:pt x="18395" y="15807"/>
                </a:cubicBezTo>
                <a:cubicBezTo>
                  <a:pt x="20060" y="14970"/>
                  <a:pt x="21082" y="13635"/>
                  <a:pt x="21056" y="12506"/>
                </a:cubicBezTo>
                <a:lnTo>
                  <a:pt x="21057" y="12506"/>
                </a:lnTo>
                <a:cubicBezTo>
                  <a:pt x="21057" y="12506"/>
                  <a:pt x="21057" y="0"/>
                  <a:pt x="21057" y="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52" name="Shape"/>
          <p:cNvSpPr/>
          <p:nvPr/>
        </p:nvSpPr>
        <p:spPr>
          <a:xfrm>
            <a:off x="22302686" y="13023820"/>
            <a:ext cx="287215" cy="410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1" h="21511" extrusionOk="0">
                <a:moveTo>
                  <a:pt x="18683" y="0"/>
                </a:moveTo>
                <a:lnTo>
                  <a:pt x="17079" y="1668"/>
                </a:lnTo>
                <a:cubicBezTo>
                  <a:pt x="17015" y="1638"/>
                  <a:pt x="16700" y="1488"/>
                  <a:pt x="16700" y="1488"/>
                </a:cubicBezTo>
                <a:lnTo>
                  <a:pt x="15441" y="2801"/>
                </a:lnTo>
                <a:lnTo>
                  <a:pt x="15820" y="2981"/>
                </a:lnTo>
                <a:lnTo>
                  <a:pt x="15441" y="3375"/>
                </a:lnTo>
                <a:lnTo>
                  <a:pt x="2730" y="16587"/>
                </a:lnTo>
                <a:cubicBezTo>
                  <a:pt x="2279" y="17056"/>
                  <a:pt x="509" y="19614"/>
                  <a:pt x="586" y="20489"/>
                </a:cubicBezTo>
                <a:cubicBezTo>
                  <a:pt x="597" y="20614"/>
                  <a:pt x="646" y="20706"/>
                  <a:pt x="742" y="20751"/>
                </a:cubicBezTo>
                <a:cubicBezTo>
                  <a:pt x="1508" y="21113"/>
                  <a:pt x="4988" y="18432"/>
                  <a:pt x="5504" y="17895"/>
                </a:cubicBezTo>
                <a:lnTo>
                  <a:pt x="18209" y="4684"/>
                </a:lnTo>
                <a:lnTo>
                  <a:pt x="18588" y="4289"/>
                </a:lnTo>
                <a:lnTo>
                  <a:pt x="18984" y="4477"/>
                </a:lnTo>
                <a:lnTo>
                  <a:pt x="14043" y="9610"/>
                </a:lnTo>
                <a:lnTo>
                  <a:pt x="14611" y="9879"/>
                </a:lnTo>
                <a:lnTo>
                  <a:pt x="20810" y="3434"/>
                </a:lnTo>
                <a:cubicBezTo>
                  <a:pt x="20810" y="3434"/>
                  <a:pt x="20191" y="3144"/>
                  <a:pt x="19847" y="2981"/>
                </a:cubicBezTo>
                <a:lnTo>
                  <a:pt x="21451" y="1313"/>
                </a:lnTo>
                <a:cubicBezTo>
                  <a:pt x="21451" y="1313"/>
                  <a:pt x="18683" y="0"/>
                  <a:pt x="18683" y="0"/>
                </a:cubicBezTo>
                <a:close/>
                <a:moveTo>
                  <a:pt x="586" y="20489"/>
                </a:moveTo>
                <a:cubicBezTo>
                  <a:pt x="585" y="20448"/>
                  <a:pt x="574" y="20416"/>
                  <a:pt x="580" y="20368"/>
                </a:cubicBezTo>
                <a:lnTo>
                  <a:pt x="319" y="20638"/>
                </a:lnTo>
                <a:cubicBezTo>
                  <a:pt x="213" y="20748"/>
                  <a:pt x="-149" y="21394"/>
                  <a:pt x="68" y="21497"/>
                </a:cubicBezTo>
                <a:cubicBezTo>
                  <a:pt x="286" y="21600"/>
                  <a:pt x="1004" y="21123"/>
                  <a:pt x="1110" y="21013"/>
                </a:cubicBezTo>
                <a:lnTo>
                  <a:pt x="1371" y="20739"/>
                </a:lnTo>
                <a:cubicBezTo>
                  <a:pt x="1093" y="20840"/>
                  <a:pt x="868" y="20874"/>
                  <a:pt x="731" y="20810"/>
                </a:cubicBezTo>
                <a:cubicBezTo>
                  <a:pt x="624" y="20759"/>
                  <a:pt x="588" y="20638"/>
                  <a:pt x="586" y="20489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53" name="Shape"/>
          <p:cNvSpPr/>
          <p:nvPr/>
        </p:nvSpPr>
        <p:spPr>
          <a:xfrm>
            <a:off x="18284589" y="7634768"/>
            <a:ext cx="287549" cy="333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64" y="0"/>
                </a:moveTo>
                <a:lnTo>
                  <a:pt x="0" y="14712"/>
                </a:lnTo>
                <a:lnTo>
                  <a:pt x="12786" y="21600"/>
                </a:lnTo>
                <a:lnTo>
                  <a:pt x="21600" y="9440"/>
                </a:lnTo>
                <a:lnTo>
                  <a:pt x="20503" y="5300"/>
                </a:lnTo>
                <a:lnTo>
                  <a:pt x="10664" y="0"/>
                </a:lnTo>
                <a:close/>
                <a:moveTo>
                  <a:pt x="12273" y="5578"/>
                </a:moveTo>
                <a:lnTo>
                  <a:pt x="16930" y="8086"/>
                </a:lnTo>
                <a:lnTo>
                  <a:pt x="16635" y="8492"/>
                </a:lnTo>
                <a:lnTo>
                  <a:pt x="11979" y="5984"/>
                </a:lnTo>
                <a:lnTo>
                  <a:pt x="12273" y="5578"/>
                </a:lnTo>
                <a:close/>
                <a:moveTo>
                  <a:pt x="7043" y="8326"/>
                </a:moveTo>
                <a:lnTo>
                  <a:pt x="16357" y="13343"/>
                </a:lnTo>
                <a:lnTo>
                  <a:pt x="16071" y="13738"/>
                </a:lnTo>
                <a:lnTo>
                  <a:pt x="6757" y="8721"/>
                </a:lnTo>
                <a:lnTo>
                  <a:pt x="7043" y="8326"/>
                </a:lnTo>
                <a:close/>
                <a:moveTo>
                  <a:pt x="5596" y="10322"/>
                </a:moveTo>
                <a:lnTo>
                  <a:pt x="14910" y="15339"/>
                </a:lnTo>
                <a:lnTo>
                  <a:pt x="14616" y="15745"/>
                </a:lnTo>
                <a:lnTo>
                  <a:pt x="5302" y="10728"/>
                </a:lnTo>
                <a:lnTo>
                  <a:pt x="5596" y="10322"/>
                </a:lnTo>
                <a:close/>
                <a:moveTo>
                  <a:pt x="4150" y="12318"/>
                </a:moveTo>
                <a:lnTo>
                  <a:pt x="8807" y="14826"/>
                </a:lnTo>
                <a:lnTo>
                  <a:pt x="8512" y="15232"/>
                </a:lnTo>
                <a:lnTo>
                  <a:pt x="3856" y="12724"/>
                </a:lnTo>
                <a:lnTo>
                  <a:pt x="4150" y="12318"/>
                </a:ln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54" name="Shape"/>
          <p:cNvSpPr/>
          <p:nvPr/>
        </p:nvSpPr>
        <p:spPr>
          <a:xfrm>
            <a:off x="18512049" y="10364537"/>
            <a:ext cx="342115" cy="726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19" y="0"/>
                </a:moveTo>
                <a:lnTo>
                  <a:pt x="15512" y="1725"/>
                </a:lnTo>
                <a:cubicBezTo>
                  <a:pt x="15654" y="1751"/>
                  <a:pt x="17066" y="2005"/>
                  <a:pt x="17066" y="2005"/>
                </a:cubicBezTo>
                <a:lnTo>
                  <a:pt x="16932" y="2169"/>
                </a:lnTo>
                <a:lnTo>
                  <a:pt x="15379" y="1889"/>
                </a:lnTo>
                <a:lnTo>
                  <a:pt x="14764" y="2643"/>
                </a:lnTo>
                <a:cubicBezTo>
                  <a:pt x="14901" y="2667"/>
                  <a:pt x="15906" y="2848"/>
                  <a:pt x="15906" y="2848"/>
                </a:cubicBezTo>
                <a:lnTo>
                  <a:pt x="15773" y="3012"/>
                </a:lnTo>
                <a:lnTo>
                  <a:pt x="14631" y="2807"/>
                </a:lnTo>
                <a:lnTo>
                  <a:pt x="14016" y="3561"/>
                </a:lnTo>
                <a:cubicBezTo>
                  <a:pt x="14158" y="3586"/>
                  <a:pt x="15569" y="3841"/>
                  <a:pt x="15569" y="3841"/>
                </a:cubicBezTo>
                <a:lnTo>
                  <a:pt x="15436" y="4004"/>
                </a:lnTo>
                <a:lnTo>
                  <a:pt x="13883" y="3724"/>
                </a:lnTo>
                <a:lnTo>
                  <a:pt x="13267" y="4479"/>
                </a:lnTo>
                <a:cubicBezTo>
                  <a:pt x="13404" y="4504"/>
                  <a:pt x="14409" y="4684"/>
                  <a:pt x="14409" y="4684"/>
                </a:cubicBezTo>
                <a:lnTo>
                  <a:pt x="14276" y="4848"/>
                </a:lnTo>
                <a:lnTo>
                  <a:pt x="13134" y="4643"/>
                </a:lnTo>
                <a:lnTo>
                  <a:pt x="12519" y="5397"/>
                </a:lnTo>
                <a:cubicBezTo>
                  <a:pt x="12661" y="5422"/>
                  <a:pt x="14072" y="5676"/>
                  <a:pt x="14072" y="5676"/>
                </a:cubicBezTo>
                <a:lnTo>
                  <a:pt x="13939" y="5840"/>
                </a:lnTo>
                <a:lnTo>
                  <a:pt x="12386" y="5561"/>
                </a:lnTo>
                <a:lnTo>
                  <a:pt x="11771" y="6315"/>
                </a:lnTo>
                <a:cubicBezTo>
                  <a:pt x="11908" y="6339"/>
                  <a:pt x="12913" y="6520"/>
                  <a:pt x="12913" y="6520"/>
                </a:cubicBezTo>
                <a:lnTo>
                  <a:pt x="12780" y="6684"/>
                </a:lnTo>
                <a:lnTo>
                  <a:pt x="11638" y="6478"/>
                </a:lnTo>
                <a:lnTo>
                  <a:pt x="11023" y="7232"/>
                </a:lnTo>
                <a:cubicBezTo>
                  <a:pt x="11164" y="7258"/>
                  <a:pt x="12575" y="7513"/>
                  <a:pt x="12575" y="7513"/>
                </a:cubicBezTo>
                <a:lnTo>
                  <a:pt x="12442" y="7677"/>
                </a:lnTo>
                <a:lnTo>
                  <a:pt x="10890" y="7396"/>
                </a:lnTo>
                <a:lnTo>
                  <a:pt x="10274" y="8151"/>
                </a:lnTo>
                <a:cubicBezTo>
                  <a:pt x="10411" y="8176"/>
                  <a:pt x="11416" y="8356"/>
                  <a:pt x="11416" y="8356"/>
                </a:cubicBezTo>
                <a:lnTo>
                  <a:pt x="11283" y="8520"/>
                </a:lnTo>
                <a:lnTo>
                  <a:pt x="10141" y="8315"/>
                </a:lnTo>
                <a:lnTo>
                  <a:pt x="9526" y="9069"/>
                </a:lnTo>
                <a:cubicBezTo>
                  <a:pt x="9667" y="9094"/>
                  <a:pt x="11079" y="9348"/>
                  <a:pt x="11079" y="9348"/>
                </a:cubicBezTo>
                <a:lnTo>
                  <a:pt x="10946" y="9512"/>
                </a:lnTo>
                <a:lnTo>
                  <a:pt x="9392" y="9232"/>
                </a:lnTo>
                <a:lnTo>
                  <a:pt x="8778" y="9986"/>
                </a:lnTo>
                <a:cubicBezTo>
                  <a:pt x="8914" y="10011"/>
                  <a:pt x="9919" y="10193"/>
                  <a:pt x="9919" y="10193"/>
                </a:cubicBezTo>
                <a:lnTo>
                  <a:pt x="9786" y="10355"/>
                </a:lnTo>
                <a:lnTo>
                  <a:pt x="8644" y="10150"/>
                </a:lnTo>
                <a:lnTo>
                  <a:pt x="8029" y="10905"/>
                </a:lnTo>
                <a:cubicBezTo>
                  <a:pt x="8170" y="10930"/>
                  <a:pt x="9582" y="11185"/>
                  <a:pt x="9582" y="11184"/>
                </a:cubicBezTo>
                <a:lnTo>
                  <a:pt x="9449" y="11348"/>
                </a:lnTo>
                <a:lnTo>
                  <a:pt x="7896" y="11068"/>
                </a:lnTo>
                <a:lnTo>
                  <a:pt x="7281" y="11823"/>
                </a:lnTo>
                <a:cubicBezTo>
                  <a:pt x="7417" y="11847"/>
                  <a:pt x="8423" y="12028"/>
                  <a:pt x="8423" y="12028"/>
                </a:cubicBezTo>
                <a:lnTo>
                  <a:pt x="8289" y="12192"/>
                </a:lnTo>
                <a:lnTo>
                  <a:pt x="7147" y="11987"/>
                </a:lnTo>
                <a:lnTo>
                  <a:pt x="6533" y="12740"/>
                </a:lnTo>
                <a:cubicBezTo>
                  <a:pt x="6674" y="12766"/>
                  <a:pt x="8086" y="13020"/>
                  <a:pt x="8086" y="13020"/>
                </a:cubicBezTo>
                <a:lnTo>
                  <a:pt x="7952" y="13184"/>
                </a:lnTo>
                <a:lnTo>
                  <a:pt x="6399" y="12904"/>
                </a:lnTo>
                <a:lnTo>
                  <a:pt x="5784" y="13659"/>
                </a:lnTo>
                <a:cubicBezTo>
                  <a:pt x="5920" y="13684"/>
                  <a:pt x="6926" y="13864"/>
                  <a:pt x="6926" y="13864"/>
                </a:cubicBezTo>
                <a:lnTo>
                  <a:pt x="6792" y="14028"/>
                </a:lnTo>
                <a:lnTo>
                  <a:pt x="5651" y="13822"/>
                </a:lnTo>
                <a:lnTo>
                  <a:pt x="5036" y="14577"/>
                </a:lnTo>
                <a:cubicBezTo>
                  <a:pt x="5177" y="14602"/>
                  <a:pt x="6589" y="14856"/>
                  <a:pt x="6589" y="14856"/>
                </a:cubicBezTo>
                <a:lnTo>
                  <a:pt x="6455" y="15020"/>
                </a:lnTo>
                <a:lnTo>
                  <a:pt x="4902" y="14741"/>
                </a:lnTo>
                <a:lnTo>
                  <a:pt x="4288" y="15494"/>
                </a:lnTo>
                <a:cubicBezTo>
                  <a:pt x="4424" y="15519"/>
                  <a:pt x="5430" y="15700"/>
                  <a:pt x="5430" y="15700"/>
                </a:cubicBezTo>
                <a:lnTo>
                  <a:pt x="5296" y="15863"/>
                </a:lnTo>
                <a:lnTo>
                  <a:pt x="4154" y="15658"/>
                </a:lnTo>
                <a:lnTo>
                  <a:pt x="3540" y="16412"/>
                </a:lnTo>
                <a:cubicBezTo>
                  <a:pt x="3681" y="16437"/>
                  <a:pt x="5093" y="16691"/>
                  <a:pt x="5093" y="16691"/>
                </a:cubicBezTo>
                <a:lnTo>
                  <a:pt x="4959" y="16855"/>
                </a:lnTo>
                <a:lnTo>
                  <a:pt x="3406" y="16576"/>
                </a:lnTo>
                <a:lnTo>
                  <a:pt x="2791" y="17331"/>
                </a:lnTo>
                <a:cubicBezTo>
                  <a:pt x="2927" y="17355"/>
                  <a:pt x="3933" y="17536"/>
                  <a:pt x="3933" y="17536"/>
                </a:cubicBezTo>
                <a:lnTo>
                  <a:pt x="3799" y="17700"/>
                </a:lnTo>
                <a:lnTo>
                  <a:pt x="2658" y="17493"/>
                </a:lnTo>
                <a:lnTo>
                  <a:pt x="2042" y="18248"/>
                </a:lnTo>
                <a:cubicBezTo>
                  <a:pt x="2184" y="18274"/>
                  <a:pt x="3596" y="18528"/>
                  <a:pt x="3596" y="18528"/>
                </a:cubicBezTo>
                <a:lnTo>
                  <a:pt x="3462" y="18692"/>
                </a:lnTo>
                <a:lnTo>
                  <a:pt x="1909" y="18412"/>
                </a:lnTo>
                <a:lnTo>
                  <a:pt x="1294" y="19166"/>
                </a:lnTo>
                <a:cubicBezTo>
                  <a:pt x="1431" y="19191"/>
                  <a:pt x="2436" y="19371"/>
                  <a:pt x="2436" y="19371"/>
                </a:cubicBezTo>
                <a:lnTo>
                  <a:pt x="2303" y="19535"/>
                </a:lnTo>
                <a:lnTo>
                  <a:pt x="1161" y="19330"/>
                </a:lnTo>
                <a:lnTo>
                  <a:pt x="546" y="20084"/>
                </a:lnTo>
                <a:cubicBezTo>
                  <a:pt x="688" y="20109"/>
                  <a:pt x="2099" y="20364"/>
                  <a:pt x="2099" y="20364"/>
                </a:cubicBezTo>
                <a:lnTo>
                  <a:pt x="1966" y="20527"/>
                </a:lnTo>
                <a:lnTo>
                  <a:pt x="413" y="20248"/>
                </a:lnTo>
                <a:lnTo>
                  <a:pt x="0" y="20754"/>
                </a:lnTo>
                <a:lnTo>
                  <a:pt x="4681" y="21600"/>
                </a:lnTo>
                <a:lnTo>
                  <a:pt x="21600" y="846"/>
                </a:lnTo>
                <a:lnTo>
                  <a:pt x="16919" y="0"/>
                </a:lnTo>
                <a:close/>
                <a:moveTo>
                  <a:pt x="18807" y="978"/>
                </a:moveTo>
                <a:cubicBezTo>
                  <a:pt x="19275" y="1062"/>
                  <a:pt x="19509" y="1308"/>
                  <a:pt x="19330" y="1528"/>
                </a:cubicBezTo>
                <a:cubicBezTo>
                  <a:pt x="19151" y="1748"/>
                  <a:pt x="18626" y="1858"/>
                  <a:pt x="18158" y="1774"/>
                </a:cubicBezTo>
                <a:cubicBezTo>
                  <a:pt x="17691" y="1689"/>
                  <a:pt x="17457" y="1442"/>
                  <a:pt x="17637" y="1222"/>
                </a:cubicBezTo>
                <a:cubicBezTo>
                  <a:pt x="17816" y="1002"/>
                  <a:pt x="18340" y="893"/>
                  <a:pt x="18807" y="978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55" name="Shape"/>
          <p:cNvSpPr/>
          <p:nvPr/>
        </p:nvSpPr>
        <p:spPr>
          <a:xfrm>
            <a:off x="22505861" y="13294763"/>
            <a:ext cx="304354" cy="3369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78" h="21600" extrusionOk="0">
                <a:moveTo>
                  <a:pt x="10339" y="0"/>
                </a:moveTo>
                <a:cubicBezTo>
                  <a:pt x="8560" y="0"/>
                  <a:pt x="6992" y="1375"/>
                  <a:pt x="5917" y="3576"/>
                </a:cubicBezTo>
                <a:cubicBezTo>
                  <a:pt x="5568" y="3546"/>
                  <a:pt x="5234" y="3529"/>
                  <a:pt x="4903" y="3529"/>
                </a:cubicBezTo>
                <a:cubicBezTo>
                  <a:pt x="2761" y="3529"/>
                  <a:pt x="1171" y="4188"/>
                  <a:pt x="431" y="5396"/>
                </a:cubicBezTo>
                <a:cubicBezTo>
                  <a:pt x="-452" y="6840"/>
                  <a:pt x="119" y="8796"/>
                  <a:pt x="1578" y="10761"/>
                </a:cubicBezTo>
                <a:cubicBezTo>
                  <a:pt x="84" y="12747"/>
                  <a:pt x="-461" y="14730"/>
                  <a:pt x="431" y="16188"/>
                </a:cubicBezTo>
                <a:cubicBezTo>
                  <a:pt x="1171" y="17397"/>
                  <a:pt x="2760" y="18055"/>
                  <a:pt x="4903" y="18055"/>
                </a:cubicBezTo>
                <a:cubicBezTo>
                  <a:pt x="5246" y="18055"/>
                  <a:pt x="5621" y="18010"/>
                  <a:pt x="5983" y="17976"/>
                </a:cubicBezTo>
                <a:cubicBezTo>
                  <a:pt x="7057" y="20156"/>
                  <a:pt x="8570" y="21600"/>
                  <a:pt x="10339" y="21600"/>
                </a:cubicBezTo>
                <a:cubicBezTo>
                  <a:pt x="12118" y="21600"/>
                  <a:pt x="13685" y="20225"/>
                  <a:pt x="14761" y="18024"/>
                </a:cubicBezTo>
                <a:cubicBezTo>
                  <a:pt x="15110" y="18054"/>
                  <a:pt x="15460" y="18071"/>
                  <a:pt x="15791" y="18071"/>
                </a:cubicBezTo>
                <a:cubicBezTo>
                  <a:pt x="17934" y="18071"/>
                  <a:pt x="19507" y="17412"/>
                  <a:pt x="20246" y="16204"/>
                </a:cubicBezTo>
                <a:cubicBezTo>
                  <a:pt x="21134" y="14753"/>
                  <a:pt x="20576" y="12782"/>
                  <a:pt x="19099" y="10808"/>
                </a:cubicBezTo>
                <a:cubicBezTo>
                  <a:pt x="20594" y="8822"/>
                  <a:pt x="21139" y="6839"/>
                  <a:pt x="20246" y="5380"/>
                </a:cubicBezTo>
                <a:cubicBezTo>
                  <a:pt x="19508" y="4173"/>
                  <a:pt x="17934" y="3514"/>
                  <a:pt x="15791" y="3514"/>
                </a:cubicBezTo>
                <a:cubicBezTo>
                  <a:pt x="15438" y="3514"/>
                  <a:pt x="15052" y="3573"/>
                  <a:pt x="14677" y="3608"/>
                </a:cubicBezTo>
                <a:cubicBezTo>
                  <a:pt x="13604" y="1440"/>
                  <a:pt x="12102" y="0"/>
                  <a:pt x="10339" y="0"/>
                </a:cubicBezTo>
                <a:close/>
                <a:moveTo>
                  <a:pt x="10339" y="1004"/>
                </a:moveTo>
                <a:cubicBezTo>
                  <a:pt x="11591" y="1004"/>
                  <a:pt x="12710" y="2093"/>
                  <a:pt x="13580" y="3733"/>
                </a:cubicBezTo>
                <a:cubicBezTo>
                  <a:pt x="12541" y="3915"/>
                  <a:pt x="11452" y="4238"/>
                  <a:pt x="10355" y="4643"/>
                </a:cubicBezTo>
                <a:cubicBezTo>
                  <a:pt x="9226" y="4226"/>
                  <a:pt x="8099" y="3899"/>
                  <a:pt x="7031" y="3718"/>
                </a:cubicBezTo>
                <a:cubicBezTo>
                  <a:pt x="7905" y="2046"/>
                  <a:pt x="9073" y="1004"/>
                  <a:pt x="10339" y="1004"/>
                </a:cubicBezTo>
                <a:close/>
                <a:moveTo>
                  <a:pt x="15791" y="4518"/>
                </a:moveTo>
                <a:cubicBezTo>
                  <a:pt x="17538" y="4518"/>
                  <a:pt x="18791" y="4998"/>
                  <a:pt x="19332" y="5882"/>
                </a:cubicBezTo>
                <a:cubicBezTo>
                  <a:pt x="19959" y="6907"/>
                  <a:pt x="19540" y="8380"/>
                  <a:pt x="18468" y="9914"/>
                </a:cubicBezTo>
                <a:cubicBezTo>
                  <a:pt x="17787" y="9159"/>
                  <a:pt x="16951" y="8410"/>
                  <a:pt x="16007" y="7702"/>
                </a:cubicBezTo>
                <a:cubicBezTo>
                  <a:pt x="15826" y="6556"/>
                  <a:pt x="15554" y="5511"/>
                  <a:pt x="15193" y="4565"/>
                </a:cubicBezTo>
                <a:cubicBezTo>
                  <a:pt x="15389" y="4554"/>
                  <a:pt x="15602" y="4518"/>
                  <a:pt x="15791" y="4518"/>
                </a:cubicBezTo>
                <a:close/>
                <a:moveTo>
                  <a:pt x="4903" y="4533"/>
                </a:moveTo>
                <a:cubicBezTo>
                  <a:pt x="5095" y="4533"/>
                  <a:pt x="5302" y="4538"/>
                  <a:pt x="5501" y="4549"/>
                </a:cubicBezTo>
                <a:cubicBezTo>
                  <a:pt x="5130" y="5520"/>
                  <a:pt x="4852" y="6633"/>
                  <a:pt x="4670" y="7812"/>
                </a:cubicBezTo>
                <a:cubicBezTo>
                  <a:pt x="3730" y="8526"/>
                  <a:pt x="2966" y="9248"/>
                  <a:pt x="2293" y="10008"/>
                </a:cubicBezTo>
                <a:cubicBezTo>
                  <a:pt x="1175" y="8445"/>
                  <a:pt x="708" y="6940"/>
                  <a:pt x="1346" y="5898"/>
                </a:cubicBezTo>
                <a:cubicBezTo>
                  <a:pt x="1887" y="5014"/>
                  <a:pt x="3156" y="4533"/>
                  <a:pt x="4903" y="4533"/>
                </a:cubicBezTo>
                <a:close/>
                <a:moveTo>
                  <a:pt x="14062" y="4659"/>
                </a:moveTo>
                <a:cubicBezTo>
                  <a:pt x="14333" y="5325"/>
                  <a:pt x="14582" y="6051"/>
                  <a:pt x="14761" y="6839"/>
                </a:cubicBezTo>
                <a:cubicBezTo>
                  <a:pt x="14294" y="6539"/>
                  <a:pt x="13808" y="6239"/>
                  <a:pt x="13298" y="5961"/>
                </a:cubicBezTo>
                <a:cubicBezTo>
                  <a:pt x="12768" y="5672"/>
                  <a:pt x="12225" y="5480"/>
                  <a:pt x="11685" y="5239"/>
                </a:cubicBezTo>
                <a:cubicBezTo>
                  <a:pt x="12500" y="4985"/>
                  <a:pt x="13298" y="4775"/>
                  <a:pt x="14062" y="4659"/>
                </a:cubicBezTo>
                <a:close/>
                <a:moveTo>
                  <a:pt x="6599" y="4675"/>
                </a:moveTo>
                <a:cubicBezTo>
                  <a:pt x="7326" y="4784"/>
                  <a:pt x="8103" y="5021"/>
                  <a:pt x="8876" y="5255"/>
                </a:cubicBezTo>
                <a:cubicBezTo>
                  <a:pt x="8379" y="5481"/>
                  <a:pt x="7868" y="5695"/>
                  <a:pt x="7380" y="5961"/>
                </a:cubicBezTo>
                <a:cubicBezTo>
                  <a:pt x="6837" y="6256"/>
                  <a:pt x="6443" y="6613"/>
                  <a:pt x="5950" y="6933"/>
                </a:cubicBezTo>
                <a:cubicBezTo>
                  <a:pt x="6128" y="6137"/>
                  <a:pt x="6326" y="5348"/>
                  <a:pt x="6599" y="4675"/>
                </a:cubicBezTo>
                <a:close/>
                <a:moveTo>
                  <a:pt x="10405" y="5788"/>
                </a:moveTo>
                <a:cubicBezTo>
                  <a:pt x="11196" y="6102"/>
                  <a:pt x="11987" y="6415"/>
                  <a:pt x="12766" y="6839"/>
                </a:cubicBezTo>
                <a:cubicBezTo>
                  <a:pt x="13571" y="7278"/>
                  <a:pt x="14317" y="7751"/>
                  <a:pt x="15010" y="8251"/>
                </a:cubicBezTo>
                <a:cubicBezTo>
                  <a:pt x="15123" y="9067"/>
                  <a:pt x="15193" y="9915"/>
                  <a:pt x="15193" y="10792"/>
                </a:cubicBezTo>
                <a:cubicBezTo>
                  <a:pt x="15193" y="11657"/>
                  <a:pt x="15070" y="12466"/>
                  <a:pt x="14960" y="13271"/>
                </a:cubicBezTo>
                <a:cubicBezTo>
                  <a:pt x="14260" y="13779"/>
                  <a:pt x="13583" y="14300"/>
                  <a:pt x="12766" y="14745"/>
                </a:cubicBezTo>
                <a:cubicBezTo>
                  <a:pt x="11937" y="15197"/>
                  <a:pt x="11096" y="15469"/>
                  <a:pt x="10256" y="15796"/>
                </a:cubicBezTo>
                <a:cubicBezTo>
                  <a:pt x="9475" y="15485"/>
                  <a:pt x="8681" y="15180"/>
                  <a:pt x="7912" y="14761"/>
                </a:cubicBezTo>
                <a:cubicBezTo>
                  <a:pt x="7107" y="14323"/>
                  <a:pt x="6360" y="13849"/>
                  <a:pt x="5668" y="13349"/>
                </a:cubicBezTo>
                <a:cubicBezTo>
                  <a:pt x="5554" y="12533"/>
                  <a:pt x="5501" y="11669"/>
                  <a:pt x="5501" y="10792"/>
                </a:cubicBezTo>
                <a:cubicBezTo>
                  <a:pt x="5501" y="9918"/>
                  <a:pt x="5605" y="9111"/>
                  <a:pt x="5718" y="8298"/>
                </a:cubicBezTo>
                <a:cubicBezTo>
                  <a:pt x="6420" y="7788"/>
                  <a:pt x="7092" y="7270"/>
                  <a:pt x="7912" y="6824"/>
                </a:cubicBezTo>
                <a:cubicBezTo>
                  <a:pt x="8731" y="6377"/>
                  <a:pt x="9574" y="6113"/>
                  <a:pt x="10405" y="5788"/>
                </a:cubicBezTo>
                <a:close/>
                <a:moveTo>
                  <a:pt x="10339" y="7984"/>
                </a:moveTo>
                <a:cubicBezTo>
                  <a:pt x="8690" y="7984"/>
                  <a:pt x="7363" y="9237"/>
                  <a:pt x="7363" y="10792"/>
                </a:cubicBezTo>
                <a:cubicBezTo>
                  <a:pt x="7363" y="12348"/>
                  <a:pt x="8690" y="13616"/>
                  <a:pt x="10339" y="13616"/>
                </a:cubicBezTo>
                <a:cubicBezTo>
                  <a:pt x="11987" y="13616"/>
                  <a:pt x="13331" y="12348"/>
                  <a:pt x="13331" y="10792"/>
                </a:cubicBezTo>
                <a:cubicBezTo>
                  <a:pt x="13331" y="9237"/>
                  <a:pt x="11987" y="7984"/>
                  <a:pt x="10339" y="7984"/>
                </a:cubicBezTo>
                <a:close/>
                <a:moveTo>
                  <a:pt x="4571" y="9098"/>
                </a:moveTo>
                <a:cubicBezTo>
                  <a:pt x="4522" y="9664"/>
                  <a:pt x="4438" y="10197"/>
                  <a:pt x="4438" y="10792"/>
                </a:cubicBezTo>
                <a:cubicBezTo>
                  <a:pt x="4438" y="11349"/>
                  <a:pt x="4462" y="11892"/>
                  <a:pt x="4504" y="12424"/>
                </a:cubicBezTo>
                <a:cubicBezTo>
                  <a:pt x="3891" y="11902"/>
                  <a:pt x="3374" y="11375"/>
                  <a:pt x="2908" y="10839"/>
                </a:cubicBezTo>
                <a:cubicBezTo>
                  <a:pt x="3403" y="10260"/>
                  <a:pt x="3903" y="9661"/>
                  <a:pt x="4571" y="9098"/>
                </a:cubicBezTo>
                <a:close/>
                <a:moveTo>
                  <a:pt x="16190" y="9176"/>
                </a:moveTo>
                <a:cubicBezTo>
                  <a:pt x="16796" y="9693"/>
                  <a:pt x="17307" y="10215"/>
                  <a:pt x="17769" y="10745"/>
                </a:cubicBezTo>
                <a:cubicBezTo>
                  <a:pt x="17273" y="11325"/>
                  <a:pt x="16776" y="11907"/>
                  <a:pt x="16107" y="12471"/>
                </a:cubicBezTo>
                <a:cubicBezTo>
                  <a:pt x="16155" y="11912"/>
                  <a:pt x="16257" y="11379"/>
                  <a:pt x="16257" y="10792"/>
                </a:cubicBezTo>
                <a:cubicBezTo>
                  <a:pt x="16257" y="10236"/>
                  <a:pt x="16233" y="9708"/>
                  <a:pt x="16190" y="9176"/>
                </a:cubicBezTo>
                <a:close/>
                <a:moveTo>
                  <a:pt x="18384" y="11576"/>
                </a:moveTo>
                <a:cubicBezTo>
                  <a:pt x="19512" y="13146"/>
                  <a:pt x="19972" y="14656"/>
                  <a:pt x="19332" y="15702"/>
                </a:cubicBezTo>
                <a:cubicBezTo>
                  <a:pt x="18791" y="16586"/>
                  <a:pt x="17537" y="17067"/>
                  <a:pt x="15791" y="17067"/>
                </a:cubicBezTo>
                <a:cubicBezTo>
                  <a:pt x="15599" y="17067"/>
                  <a:pt x="15392" y="17047"/>
                  <a:pt x="15193" y="17035"/>
                </a:cubicBezTo>
                <a:cubicBezTo>
                  <a:pt x="15564" y="16065"/>
                  <a:pt x="15826" y="14967"/>
                  <a:pt x="16007" y="13788"/>
                </a:cubicBezTo>
                <a:cubicBezTo>
                  <a:pt x="16951" y="13073"/>
                  <a:pt x="17710" y="12337"/>
                  <a:pt x="18384" y="11576"/>
                </a:cubicBezTo>
                <a:close/>
                <a:moveTo>
                  <a:pt x="2210" y="11655"/>
                </a:moveTo>
                <a:cubicBezTo>
                  <a:pt x="2896" y="12420"/>
                  <a:pt x="3714" y="13165"/>
                  <a:pt x="4670" y="13882"/>
                </a:cubicBezTo>
                <a:cubicBezTo>
                  <a:pt x="4849" y="15014"/>
                  <a:pt x="5113" y="16067"/>
                  <a:pt x="5468" y="17004"/>
                </a:cubicBezTo>
                <a:cubicBezTo>
                  <a:pt x="5283" y="17014"/>
                  <a:pt x="5081" y="17051"/>
                  <a:pt x="4903" y="17051"/>
                </a:cubicBezTo>
                <a:cubicBezTo>
                  <a:pt x="3156" y="17051"/>
                  <a:pt x="1887" y="16571"/>
                  <a:pt x="1346" y="15686"/>
                </a:cubicBezTo>
                <a:cubicBezTo>
                  <a:pt x="717" y="14659"/>
                  <a:pt x="1131" y="13193"/>
                  <a:pt x="2210" y="11655"/>
                </a:cubicBezTo>
                <a:close/>
                <a:moveTo>
                  <a:pt x="14744" y="14651"/>
                </a:moveTo>
                <a:cubicBezTo>
                  <a:pt x="14565" y="15455"/>
                  <a:pt x="14370" y="16247"/>
                  <a:pt x="14096" y="16925"/>
                </a:cubicBezTo>
                <a:cubicBezTo>
                  <a:pt x="13364" y="16816"/>
                  <a:pt x="12580" y="16581"/>
                  <a:pt x="11802" y="16345"/>
                </a:cubicBezTo>
                <a:cubicBezTo>
                  <a:pt x="12304" y="16117"/>
                  <a:pt x="12804" y="15892"/>
                  <a:pt x="13298" y="15624"/>
                </a:cubicBezTo>
                <a:cubicBezTo>
                  <a:pt x="13843" y="15326"/>
                  <a:pt x="14249" y="14973"/>
                  <a:pt x="14744" y="14651"/>
                </a:cubicBezTo>
                <a:close/>
                <a:moveTo>
                  <a:pt x="5934" y="14761"/>
                </a:moveTo>
                <a:cubicBezTo>
                  <a:pt x="6400" y="15061"/>
                  <a:pt x="6869" y="15346"/>
                  <a:pt x="7380" y="15624"/>
                </a:cubicBezTo>
                <a:cubicBezTo>
                  <a:pt x="7902" y="15908"/>
                  <a:pt x="8444" y="16107"/>
                  <a:pt x="8976" y="16345"/>
                </a:cubicBezTo>
                <a:cubicBezTo>
                  <a:pt x="8160" y="16598"/>
                  <a:pt x="7364" y="16795"/>
                  <a:pt x="6599" y="16910"/>
                </a:cubicBezTo>
                <a:cubicBezTo>
                  <a:pt x="6331" y="16249"/>
                  <a:pt x="6110" y="15542"/>
                  <a:pt x="5934" y="14761"/>
                </a:cubicBezTo>
                <a:close/>
                <a:moveTo>
                  <a:pt x="10322" y="16941"/>
                </a:moveTo>
                <a:cubicBezTo>
                  <a:pt x="11458" y="17362"/>
                  <a:pt x="12573" y="17700"/>
                  <a:pt x="13647" y="17882"/>
                </a:cubicBezTo>
                <a:cubicBezTo>
                  <a:pt x="12773" y="19553"/>
                  <a:pt x="11605" y="20596"/>
                  <a:pt x="10339" y="20596"/>
                </a:cubicBezTo>
                <a:cubicBezTo>
                  <a:pt x="9084" y="20596"/>
                  <a:pt x="7951" y="19498"/>
                  <a:pt x="7081" y="17851"/>
                </a:cubicBezTo>
                <a:cubicBezTo>
                  <a:pt x="8127" y="17671"/>
                  <a:pt x="9217" y="17349"/>
                  <a:pt x="10322" y="16941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56" name="Shape"/>
          <p:cNvSpPr/>
          <p:nvPr/>
        </p:nvSpPr>
        <p:spPr>
          <a:xfrm>
            <a:off x="21327984" y="12079499"/>
            <a:ext cx="408322" cy="391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8914" y="18801"/>
                </a:moveTo>
                <a:lnTo>
                  <a:pt x="4785" y="21600"/>
                </a:lnTo>
                <a:lnTo>
                  <a:pt x="4816" y="16426"/>
                </a:lnTo>
                <a:cubicBezTo>
                  <a:pt x="4816" y="16426"/>
                  <a:pt x="8914" y="18801"/>
                  <a:pt x="8914" y="18801"/>
                </a:cubicBezTo>
                <a:close/>
                <a:moveTo>
                  <a:pt x="13648" y="9886"/>
                </a:moveTo>
                <a:cubicBezTo>
                  <a:pt x="14256" y="10473"/>
                  <a:pt x="14710" y="11017"/>
                  <a:pt x="14897" y="11332"/>
                </a:cubicBezTo>
                <a:cubicBezTo>
                  <a:pt x="15850" y="10515"/>
                  <a:pt x="17245" y="10354"/>
                  <a:pt x="18616" y="11148"/>
                </a:cubicBezTo>
                <a:cubicBezTo>
                  <a:pt x="20411" y="12189"/>
                  <a:pt x="21595" y="16528"/>
                  <a:pt x="21595" y="16528"/>
                </a:cubicBezTo>
                <a:cubicBezTo>
                  <a:pt x="21595" y="16528"/>
                  <a:pt x="21592" y="16527"/>
                  <a:pt x="21588" y="16526"/>
                </a:cubicBezTo>
                <a:cubicBezTo>
                  <a:pt x="21592" y="16529"/>
                  <a:pt x="21593" y="16531"/>
                  <a:pt x="21593" y="16531"/>
                </a:cubicBezTo>
                <a:cubicBezTo>
                  <a:pt x="21593" y="16531"/>
                  <a:pt x="17444" y="17785"/>
                  <a:pt x="15649" y="16745"/>
                </a:cubicBezTo>
                <a:cubicBezTo>
                  <a:pt x="14292" y="15958"/>
                  <a:pt x="13682" y="14654"/>
                  <a:pt x="13824" y="13387"/>
                </a:cubicBezTo>
                <a:cubicBezTo>
                  <a:pt x="13475" y="13392"/>
                  <a:pt x="12782" y="13278"/>
                  <a:pt x="11970" y="13046"/>
                </a:cubicBezTo>
                <a:lnTo>
                  <a:pt x="9286" y="18101"/>
                </a:lnTo>
                <a:lnTo>
                  <a:pt x="5188" y="15725"/>
                </a:lnTo>
                <a:lnTo>
                  <a:pt x="7746" y="10909"/>
                </a:lnTo>
                <a:cubicBezTo>
                  <a:pt x="5611" y="9358"/>
                  <a:pt x="2500" y="6818"/>
                  <a:pt x="1282" y="5700"/>
                </a:cubicBezTo>
                <a:cubicBezTo>
                  <a:pt x="139" y="4651"/>
                  <a:pt x="14" y="4208"/>
                  <a:pt x="8" y="4074"/>
                </a:cubicBezTo>
                <a:cubicBezTo>
                  <a:pt x="-5" y="4066"/>
                  <a:pt x="-1" y="4060"/>
                  <a:pt x="9" y="4052"/>
                </a:cubicBezTo>
                <a:cubicBezTo>
                  <a:pt x="10" y="4035"/>
                  <a:pt x="13" y="4026"/>
                  <a:pt x="13" y="4026"/>
                </a:cubicBezTo>
                <a:cubicBezTo>
                  <a:pt x="143" y="3970"/>
                  <a:pt x="568" y="3846"/>
                  <a:pt x="2025" y="4303"/>
                </a:cubicBezTo>
                <a:cubicBezTo>
                  <a:pt x="3577" y="4790"/>
                  <a:pt x="7287" y="6203"/>
                  <a:pt x="9677" y="7273"/>
                </a:cubicBezTo>
                <a:lnTo>
                  <a:pt x="11818" y="3240"/>
                </a:lnTo>
                <a:lnTo>
                  <a:pt x="15917" y="5613"/>
                </a:lnTo>
                <a:cubicBezTo>
                  <a:pt x="15917" y="5613"/>
                  <a:pt x="13648" y="9886"/>
                  <a:pt x="13648" y="9886"/>
                </a:cubicBezTo>
                <a:close/>
                <a:moveTo>
                  <a:pt x="12197" y="2525"/>
                </a:moveTo>
                <a:lnTo>
                  <a:pt x="13538" y="0"/>
                </a:lnTo>
                <a:lnTo>
                  <a:pt x="17637" y="2372"/>
                </a:lnTo>
                <a:lnTo>
                  <a:pt x="16296" y="4898"/>
                </a:lnTo>
                <a:cubicBezTo>
                  <a:pt x="16296" y="4898"/>
                  <a:pt x="12197" y="2525"/>
                  <a:pt x="12197" y="2525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57" name="Shape"/>
          <p:cNvSpPr/>
          <p:nvPr/>
        </p:nvSpPr>
        <p:spPr>
          <a:xfrm>
            <a:off x="19941407" y="13547258"/>
            <a:ext cx="291387" cy="311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72" h="21028" extrusionOk="0">
                <a:moveTo>
                  <a:pt x="11134" y="0"/>
                </a:moveTo>
                <a:cubicBezTo>
                  <a:pt x="10473" y="291"/>
                  <a:pt x="9829" y="670"/>
                  <a:pt x="9218" y="1133"/>
                </a:cubicBezTo>
                <a:cubicBezTo>
                  <a:pt x="8205" y="1900"/>
                  <a:pt x="7241" y="3000"/>
                  <a:pt x="7232" y="4263"/>
                </a:cubicBezTo>
                <a:cubicBezTo>
                  <a:pt x="7232" y="4376"/>
                  <a:pt x="7251" y="4474"/>
                  <a:pt x="7265" y="4578"/>
                </a:cubicBezTo>
                <a:lnTo>
                  <a:pt x="5151" y="2019"/>
                </a:lnTo>
                <a:cubicBezTo>
                  <a:pt x="5136" y="2030"/>
                  <a:pt x="5118" y="2041"/>
                  <a:pt x="5102" y="2053"/>
                </a:cubicBezTo>
                <a:cubicBezTo>
                  <a:pt x="5027" y="2106"/>
                  <a:pt x="4955" y="2159"/>
                  <a:pt x="4880" y="2213"/>
                </a:cubicBezTo>
                <a:lnTo>
                  <a:pt x="7423" y="5900"/>
                </a:lnTo>
                <a:cubicBezTo>
                  <a:pt x="4977" y="5414"/>
                  <a:pt x="2486" y="6475"/>
                  <a:pt x="1082" y="8857"/>
                </a:cubicBezTo>
                <a:cubicBezTo>
                  <a:pt x="-1074" y="12513"/>
                  <a:pt x="95" y="17729"/>
                  <a:pt x="3688" y="19976"/>
                </a:cubicBezTo>
                <a:cubicBezTo>
                  <a:pt x="6286" y="21600"/>
                  <a:pt x="9522" y="21245"/>
                  <a:pt x="12057" y="19586"/>
                </a:cubicBezTo>
                <a:cubicBezTo>
                  <a:pt x="14335" y="19918"/>
                  <a:pt x="16643" y="19169"/>
                  <a:pt x="18072" y="17172"/>
                </a:cubicBezTo>
                <a:cubicBezTo>
                  <a:pt x="20526" y="13741"/>
                  <a:pt x="19342" y="8581"/>
                  <a:pt x="15911" y="5901"/>
                </a:cubicBezTo>
                <a:cubicBezTo>
                  <a:pt x="14980" y="5173"/>
                  <a:pt x="13948" y="4703"/>
                  <a:pt x="12864" y="4562"/>
                </a:cubicBezTo>
                <a:cubicBezTo>
                  <a:pt x="12076" y="4459"/>
                  <a:pt x="11291" y="4541"/>
                  <a:pt x="10539" y="4763"/>
                </a:cubicBezTo>
                <a:cubicBezTo>
                  <a:pt x="10955" y="4092"/>
                  <a:pt x="11179" y="3259"/>
                  <a:pt x="11250" y="2443"/>
                </a:cubicBezTo>
                <a:cubicBezTo>
                  <a:pt x="11324" y="1599"/>
                  <a:pt x="11285" y="776"/>
                  <a:pt x="11134" y="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58" name="Shape"/>
          <p:cNvSpPr/>
          <p:nvPr/>
        </p:nvSpPr>
        <p:spPr>
          <a:xfrm>
            <a:off x="19930966" y="13229158"/>
            <a:ext cx="266437" cy="3078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0293" y="15970"/>
                </a:lnTo>
                <a:lnTo>
                  <a:pt x="15488" y="19464"/>
                </a:lnTo>
                <a:cubicBezTo>
                  <a:pt x="15488" y="19464"/>
                  <a:pt x="21600" y="21600"/>
                  <a:pt x="21600" y="21600"/>
                </a:cubicBezTo>
                <a:close/>
                <a:moveTo>
                  <a:pt x="14827" y="18782"/>
                </a:moveTo>
                <a:lnTo>
                  <a:pt x="19632" y="15288"/>
                </a:lnTo>
                <a:lnTo>
                  <a:pt x="7863" y="3150"/>
                </a:lnTo>
                <a:lnTo>
                  <a:pt x="3055" y="6642"/>
                </a:lnTo>
                <a:cubicBezTo>
                  <a:pt x="3055" y="6642"/>
                  <a:pt x="14827" y="18782"/>
                  <a:pt x="14827" y="18782"/>
                </a:cubicBezTo>
                <a:close/>
                <a:moveTo>
                  <a:pt x="2382" y="5946"/>
                </a:moveTo>
                <a:lnTo>
                  <a:pt x="7189" y="2455"/>
                </a:lnTo>
                <a:lnTo>
                  <a:pt x="4808" y="0"/>
                </a:lnTo>
                <a:lnTo>
                  <a:pt x="0" y="3492"/>
                </a:lnTo>
                <a:cubicBezTo>
                  <a:pt x="0" y="3492"/>
                  <a:pt x="2382" y="5946"/>
                  <a:pt x="2382" y="5946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59" name="Shape"/>
          <p:cNvSpPr/>
          <p:nvPr/>
        </p:nvSpPr>
        <p:spPr>
          <a:xfrm>
            <a:off x="20788214" y="12726715"/>
            <a:ext cx="242096" cy="225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4" h="21600" extrusionOk="0">
                <a:moveTo>
                  <a:pt x="0" y="3459"/>
                </a:moveTo>
                <a:lnTo>
                  <a:pt x="1422" y="10208"/>
                </a:lnTo>
                <a:cubicBezTo>
                  <a:pt x="1422" y="10208"/>
                  <a:pt x="2469" y="10982"/>
                  <a:pt x="3219" y="10113"/>
                </a:cubicBezTo>
                <a:cubicBezTo>
                  <a:pt x="4049" y="9149"/>
                  <a:pt x="6494" y="8518"/>
                  <a:pt x="6992" y="11134"/>
                </a:cubicBezTo>
                <a:cubicBezTo>
                  <a:pt x="7491" y="13750"/>
                  <a:pt x="5522" y="14362"/>
                  <a:pt x="4296" y="14027"/>
                </a:cubicBezTo>
                <a:cubicBezTo>
                  <a:pt x="3187" y="13725"/>
                  <a:pt x="2357" y="14641"/>
                  <a:pt x="2357" y="14641"/>
                </a:cubicBezTo>
                <a:lnTo>
                  <a:pt x="3823" y="21600"/>
                </a:lnTo>
                <a:lnTo>
                  <a:pt x="9313" y="20212"/>
                </a:lnTo>
                <a:cubicBezTo>
                  <a:pt x="9313" y="20212"/>
                  <a:pt x="9635" y="19276"/>
                  <a:pt x="8958" y="18523"/>
                </a:cubicBezTo>
                <a:cubicBezTo>
                  <a:pt x="8134" y="17611"/>
                  <a:pt x="7558" y="15210"/>
                  <a:pt x="10150" y="14555"/>
                </a:cubicBezTo>
                <a:cubicBezTo>
                  <a:pt x="12743" y="13899"/>
                  <a:pt x="13216" y="16255"/>
                  <a:pt x="12736" y="17679"/>
                </a:cubicBezTo>
                <a:cubicBezTo>
                  <a:pt x="12378" y="18747"/>
                  <a:pt x="13070" y="19262"/>
                  <a:pt x="13070" y="19262"/>
                </a:cubicBezTo>
                <a:lnTo>
                  <a:pt x="17693" y="18092"/>
                </a:lnTo>
                <a:cubicBezTo>
                  <a:pt x="17693" y="18092"/>
                  <a:pt x="16501" y="13146"/>
                  <a:pt x="16426" y="11786"/>
                </a:cubicBezTo>
                <a:cubicBezTo>
                  <a:pt x="16346" y="10328"/>
                  <a:pt x="18026" y="10919"/>
                  <a:pt x="18332" y="11000"/>
                </a:cubicBezTo>
                <a:cubicBezTo>
                  <a:pt x="20097" y="11473"/>
                  <a:pt x="21600" y="10153"/>
                  <a:pt x="21079" y="7680"/>
                </a:cubicBezTo>
                <a:cubicBezTo>
                  <a:pt x="20558" y="5208"/>
                  <a:pt x="18027" y="5192"/>
                  <a:pt x="17063" y="6452"/>
                </a:cubicBezTo>
                <a:cubicBezTo>
                  <a:pt x="16347" y="7388"/>
                  <a:pt x="15661" y="7684"/>
                  <a:pt x="15383" y="7029"/>
                </a:cubicBezTo>
                <a:cubicBezTo>
                  <a:pt x="14735" y="5498"/>
                  <a:pt x="13677" y="0"/>
                  <a:pt x="13677" y="0"/>
                </a:cubicBezTo>
                <a:lnTo>
                  <a:pt x="9343" y="1096"/>
                </a:lnTo>
                <a:cubicBezTo>
                  <a:pt x="9343" y="1096"/>
                  <a:pt x="8732" y="2392"/>
                  <a:pt x="9572" y="3149"/>
                </a:cubicBezTo>
                <a:cubicBezTo>
                  <a:pt x="10838" y="4289"/>
                  <a:pt x="10727" y="6525"/>
                  <a:pt x="8669" y="7045"/>
                </a:cubicBezTo>
                <a:cubicBezTo>
                  <a:pt x="6612" y="7566"/>
                  <a:pt x="5599" y="5828"/>
                  <a:pt x="6228" y="4123"/>
                </a:cubicBezTo>
                <a:cubicBezTo>
                  <a:pt x="6581" y="3168"/>
                  <a:pt x="5664" y="2036"/>
                  <a:pt x="5664" y="2036"/>
                </a:cubicBezTo>
                <a:cubicBezTo>
                  <a:pt x="5664" y="2036"/>
                  <a:pt x="0" y="3459"/>
                  <a:pt x="0" y="3459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60" name="Shape"/>
          <p:cNvSpPr/>
          <p:nvPr/>
        </p:nvSpPr>
        <p:spPr>
          <a:xfrm>
            <a:off x="22726575" y="13642506"/>
            <a:ext cx="242095" cy="225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4" h="21600" extrusionOk="0">
                <a:moveTo>
                  <a:pt x="0" y="3459"/>
                </a:moveTo>
                <a:lnTo>
                  <a:pt x="1422" y="10208"/>
                </a:lnTo>
                <a:cubicBezTo>
                  <a:pt x="1422" y="10208"/>
                  <a:pt x="2469" y="10982"/>
                  <a:pt x="3219" y="10113"/>
                </a:cubicBezTo>
                <a:cubicBezTo>
                  <a:pt x="4049" y="9149"/>
                  <a:pt x="6494" y="8518"/>
                  <a:pt x="6992" y="11134"/>
                </a:cubicBezTo>
                <a:cubicBezTo>
                  <a:pt x="7491" y="13750"/>
                  <a:pt x="5522" y="14362"/>
                  <a:pt x="4296" y="14027"/>
                </a:cubicBezTo>
                <a:cubicBezTo>
                  <a:pt x="3187" y="13725"/>
                  <a:pt x="2357" y="14641"/>
                  <a:pt x="2357" y="14641"/>
                </a:cubicBezTo>
                <a:lnTo>
                  <a:pt x="3823" y="21600"/>
                </a:lnTo>
                <a:lnTo>
                  <a:pt x="9313" y="20212"/>
                </a:lnTo>
                <a:cubicBezTo>
                  <a:pt x="9313" y="20212"/>
                  <a:pt x="9635" y="19276"/>
                  <a:pt x="8958" y="18523"/>
                </a:cubicBezTo>
                <a:cubicBezTo>
                  <a:pt x="8134" y="17611"/>
                  <a:pt x="7558" y="15210"/>
                  <a:pt x="10150" y="14555"/>
                </a:cubicBezTo>
                <a:cubicBezTo>
                  <a:pt x="12743" y="13899"/>
                  <a:pt x="13216" y="16255"/>
                  <a:pt x="12736" y="17679"/>
                </a:cubicBezTo>
                <a:cubicBezTo>
                  <a:pt x="12378" y="18747"/>
                  <a:pt x="13070" y="19262"/>
                  <a:pt x="13070" y="19262"/>
                </a:cubicBezTo>
                <a:lnTo>
                  <a:pt x="17693" y="18092"/>
                </a:lnTo>
                <a:cubicBezTo>
                  <a:pt x="17693" y="18092"/>
                  <a:pt x="16501" y="13146"/>
                  <a:pt x="16426" y="11786"/>
                </a:cubicBezTo>
                <a:cubicBezTo>
                  <a:pt x="16346" y="10328"/>
                  <a:pt x="18026" y="10919"/>
                  <a:pt x="18332" y="11000"/>
                </a:cubicBezTo>
                <a:cubicBezTo>
                  <a:pt x="20097" y="11473"/>
                  <a:pt x="21600" y="10153"/>
                  <a:pt x="21079" y="7680"/>
                </a:cubicBezTo>
                <a:cubicBezTo>
                  <a:pt x="20558" y="5208"/>
                  <a:pt x="18027" y="5192"/>
                  <a:pt x="17063" y="6452"/>
                </a:cubicBezTo>
                <a:cubicBezTo>
                  <a:pt x="16347" y="7388"/>
                  <a:pt x="15661" y="7684"/>
                  <a:pt x="15383" y="7029"/>
                </a:cubicBezTo>
                <a:cubicBezTo>
                  <a:pt x="14735" y="5498"/>
                  <a:pt x="13677" y="0"/>
                  <a:pt x="13677" y="0"/>
                </a:cubicBezTo>
                <a:lnTo>
                  <a:pt x="9343" y="1096"/>
                </a:lnTo>
                <a:cubicBezTo>
                  <a:pt x="9343" y="1096"/>
                  <a:pt x="8732" y="2392"/>
                  <a:pt x="9572" y="3149"/>
                </a:cubicBezTo>
                <a:cubicBezTo>
                  <a:pt x="10838" y="4289"/>
                  <a:pt x="10727" y="6525"/>
                  <a:pt x="8669" y="7045"/>
                </a:cubicBezTo>
                <a:cubicBezTo>
                  <a:pt x="6612" y="7566"/>
                  <a:pt x="5599" y="5828"/>
                  <a:pt x="6228" y="4123"/>
                </a:cubicBezTo>
                <a:cubicBezTo>
                  <a:pt x="6581" y="3168"/>
                  <a:pt x="5664" y="2036"/>
                  <a:pt x="5664" y="2036"/>
                </a:cubicBezTo>
                <a:cubicBezTo>
                  <a:pt x="5664" y="2036"/>
                  <a:pt x="0" y="3459"/>
                  <a:pt x="0" y="3459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61" name="Shape"/>
          <p:cNvSpPr/>
          <p:nvPr/>
        </p:nvSpPr>
        <p:spPr>
          <a:xfrm>
            <a:off x="18077143" y="11621733"/>
            <a:ext cx="913611" cy="759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7" h="21059" extrusionOk="0">
                <a:moveTo>
                  <a:pt x="5067" y="1749"/>
                </a:moveTo>
                <a:cubicBezTo>
                  <a:pt x="3889" y="2785"/>
                  <a:pt x="2937" y="4241"/>
                  <a:pt x="2399" y="6003"/>
                </a:cubicBezTo>
                <a:cubicBezTo>
                  <a:pt x="1643" y="8477"/>
                  <a:pt x="1865" y="11193"/>
                  <a:pt x="2990" y="13443"/>
                </a:cubicBezTo>
                <a:cubicBezTo>
                  <a:pt x="3870" y="15269"/>
                  <a:pt x="5250" y="16660"/>
                  <a:pt x="6922" y="17380"/>
                </a:cubicBezTo>
                <a:cubicBezTo>
                  <a:pt x="9451" y="18469"/>
                  <a:pt x="12240" y="17907"/>
                  <a:pt x="14313" y="15902"/>
                </a:cubicBezTo>
                <a:cubicBezTo>
                  <a:pt x="18651" y="11419"/>
                  <a:pt x="17421" y="3049"/>
                  <a:pt x="12063" y="579"/>
                </a:cubicBezTo>
                <a:cubicBezTo>
                  <a:pt x="9632" y="-541"/>
                  <a:pt x="7029" y="23"/>
                  <a:pt x="5067" y="1749"/>
                </a:cubicBezTo>
                <a:close/>
                <a:moveTo>
                  <a:pt x="144" y="7068"/>
                </a:moveTo>
                <a:cubicBezTo>
                  <a:pt x="-293" y="10041"/>
                  <a:pt x="271" y="13044"/>
                  <a:pt x="1730" y="15514"/>
                </a:cubicBezTo>
                <a:cubicBezTo>
                  <a:pt x="3189" y="17983"/>
                  <a:pt x="5373" y="19622"/>
                  <a:pt x="7873" y="20141"/>
                </a:cubicBezTo>
                <a:cubicBezTo>
                  <a:pt x="10701" y="20728"/>
                  <a:pt x="13525" y="19736"/>
                  <a:pt x="15626" y="17641"/>
                </a:cubicBezTo>
                <a:cubicBezTo>
                  <a:pt x="16046" y="17222"/>
                  <a:pt x="16441" y="16756"/>
                  <a:pt x="16797" y="16252"/>
                </a:cubicBezTo>
                <a:lnTo>
                  <a:pt x="17968" y="17912"/>
                </a:lnTo>
                <a:lnTo>
                  <a:pt x="15970" y="19906"/>
                </a:lnTo>
                <a:lnTo>
                  <a:pt x="16784" y="21059"/>
                </a:lnTo>
                <a:lnTo>
                  <a:pt x="21307" y="16546"/>
                </a:lnTo>
                <a:lnTo>
                  <a:pt x="20493" y="15393"/>
                </a:lnTo>
                <a:lnTo>
                  <a:pt x="18938" y="16945"/>
                </a:lnTo>
                <a:lnTo>
                  <a:pt x="17563" y="14996"/>
                </a:lnTo>
                <a:cubicBezTo>
                  <a:pt x="17707" y="14724"/>
                  <a:pt x="17841" y="14443"/>
                  <a:pt x="17966" y="14154"/>
                </a:cubicBezTo>
                <a:cubicBezTo>
                  <a:pt x="18091" y="13865"/>
                  <a:pt x="18199" y="13564"/>
                  <a:pt x="18303" y="13258"/>
                </a:cubicBezTo>
                <a:lnTo>
                  <a:pt x="17136" y="12695"/>
                </a:lnTo>
                <a:cubicBezTo>
                  <a:pt x="15692" y="16940"/>
                  <a:pt x="11882" y="19451"/>
                  <a:pt x="8083" y="18662"/>
                </a:cubicBezTo>
                <a:cubicBezTo>
                  <a:pt x="5916" y="18212"/>
                  <a:pt x="4035" y="16786"/>
                  <a:pt x="2770" y="14645"/>
                </a:cubicBezTo>
                <a:cubicBezTo>
                  <a:pt x="1505" y="12505"/>
                  <a:pt x="1009" y="9912"/>
                  <a:pt x="1387" y="7335"/>
                </a:cubicBezTo>
                <a:lnTo>
                  <a:pt x="144" y="7068"/>
                </a:lnTo>
                <a:close/>
                <a:moveTo>
                  <a:pt x="5335" y="2836"/>
                </a:moveTo>
                <a:cubicBezTo>
                  <a:pt x="5642" y="2547"/>
                  <a:pt x="5974" y="2293"/>
                  <a:pt x="6321" y="2073"/>
                </a:cubicBezTo>
                <a:cubicBezTo>
                  <a:pt x="6377" y="2351"/>
                  <a:pt x="6420" y="2627"/>
                  <a:pt x="6454" y="2907"/>
                </a:cubicBezTo>
                <a:cubicBezTo>
                  <a:pt x="6487" y="3186"/>
                  <a:pt x="6509" y="3472"/>
                  <a:pt x="6523" y="3752"/>
                </a:cubicBezTo>
                <a:cubicBezTo>
                  <a:pt x="6184" y="3732"/>
                  <a:pt x="5841" y="3730"/>
                  <a:pt x="5502" y="3738"/>
                </a:cubicBezTo>
                <a:cubicBezTo>
                  <a:pt x="5162" y="3746"/>
                  <a:pt x="4828" y="3762"/>
                  <a:pt x="4490" y="3798"/>
                </a:cubicBezTo>
                <a:cubicBezTo>
                  <a:pt x="4750" y="3451"/>
                  <a:pt x="5029" y="3125"/>
                  <a:pt x="5335" y="2836"/>
                </a:cubicBezTo>
                <a:close/>
                <a:moveTo>
                  <a:pt x="3789" y="4905"/>
                </a:moveTo>
                <a:cubicBezTo>
                  <a:pt x="4243" y="4824"/>
                  <a:pt x="4700" y="4769"/>
                  <a:pt x="5156" y="4743"/>
                </a:cubicBezTo>
                <a:cubicBezTo>
                  <a:pt x="5613" y="4717"/>
                  <a:pt x="6071" y="4719"/>
                  <a:pt x="6527" y="4747"/>
                </a:cubicBezTo>
                <a:cubicBezTo>
                  <a:pt x="6511" y="5144"/>
                  <a:pt x="6474" y="5550"/>
                  <a:pt x="6416" y="5942"/>
                </a:cubicBezTo>
                <a:cubicBezTo>
                  <a:pt x="6358" y="6335"/>
                  <a:pt x="6283" y="6721"/>
                  <a:pt x="6183" y="7106"/>
                </a:cubicBezTo>
                <a:lnTo>
                  <a:pt x="3360" y="5892"/>
                </a:lnTo>
                <a:cubicBezTo>
                  <a:pt x="3422" y="5724"/>
                  <a:pt x="3488" y="5550"/>
                  <a:pt x="3560" y="5387"/>
                </a:cubicBezTo>
                <a:cubicBezTo>
                  <a:pt x="3631" y="5225"/>
                  <a:pt x="3708" y="5061"/>
                  <a:pt x="3789" y="4905"/>
                </a:cubicBezTo>
                <a:close/>
                <a:moveTo>
                  <a:pt x="7125" y="1576"/>
                </a:moveTo>
                <a:cubicBezTo>
                  <a:pt x="7809" y="1266"/>
                  <a:pt x="8522" y="1092"/>
                  <a:pt x="9239" y="1059"/>
                </a:cubicBezTo>
                <a:cubicBezTo>
                  <a:pt x="9955" y="1027"/>
                  <a:pt x="10670" y="1128"/>
                  <a:pt x="11369" y="1373"/>
                </a:cubicBezTo>
                <a:lnTo>
                  <a:pt x="10388" y="4605"/>
                </a:lnTo>
                <a:cubicBezTo>
                  <a:pt x="9901" y="4414"/>
                  <a:pt x="9404" y="4249"/>
                  <a:pt x="8905" y="4120"/>
                </a:cubicBezTo>
                <a:cubicBezTo>
                  <a:pt x="8407" y="3990"/>
                  <a:pt x="7907" y="3891"/>
                  <a:pt x="7401" y="3825"/>
                </a:cubicBezTo>
                <a:cubicBezTo>
                  <a:pt x="7389" y="3447"/>
                  <a:pt x="7359" y="3069"/>
                  <a:pt x="7314" y="2692"/>
                </a:cubicBezTo>
                <a:cubicBezTo>
                  <a:pt x="7268" y="2315"/>
                  <a:pt x="7205" y="1950"/>
                  <a:pt x="7125" y="1576"/>
                </a:cubicBezTo>
                <a:close/>
                <a:moveTo>
                  <a:pt x="3066" y="6828"/>
                </a:moveTo>
                <a:lnTo>
                  <a:pt x="5890" y="8043"/>
                </a:lnTo>
                <a:cubicBezTo>
                  <a:pt x="5764" y="8384"/>
                  <a:pt x="5625" y="8719"/>
                  <a:pt x="5468" y="9040"/>
                </a:cubicBezTo>
                <a:cubicBezTo>
                  <a:pt x="5310" y="9361"/>
                  <a:pt x="5138" y="9666"/>
                  <a:pt x="4951" y="9963"/>
                </a:cubicBezTo>
                <a:cubicBezTo>
                  <a:pt x="4578" y="9629"/>
                  <a:pt x="4217" y="9279"/>
                  <a:pt x="3874" y="8902"/>
                </a:cubicBezTo>
                <a:cubicBezTo>
                  <a:pt x="3532" y="8525"/>
                  <a:pt x="3202" y="8131"/>
                  <a:pt x="2893" y="7713"/>
                </a:cubicBezTo>
                <a:cubicBezTo>
                  <a:pt x="2915" y="7565"/>
                  <a:pt x="2943" y="7407"/>
                  <a:pt x="2973" y="7261"/>
                </a:cubicBezTo>
                <a:cubicBezTo>
                  <a:pt x="3002" y="7114"/>
                  <a:pt x="3030" y="6974"/>
                  <a:pt x="3066" y="6828"/>
                </a:cubicBezTo>
                <a:close/>
                <a:moveTo>
                  <a:pt x="2802" y="9057"/>
                </a:moveTo>
                <a:cubicBezTo>
                  <a:pt x="3052" y="9361"/>
                  <a:pt x="3305" y="9650"/>
                  <a:pt x="3574" y="9930"/>
                </a:cubicBezTo>
                <a:cubicBezTo>
                  <a:pt x="3843" y="10210"/>
                  <a:pt x="4128" y="10480"/>
                  <a:pt x="4413" y="10736"/>
                </a:cubicBezTo>
                <a:cubicBezTo>
                  <a:pt x="4240" y="10959"/>
                  <a:pt x="4046" y="11175"/>
                  <a:pt x="3855" y="11378"/>
                </a:cubicBezTo>
                <a:cubicBezTo>
                  <a:pt x="3663" y="11581"/>
                  <a:pt x="3470" y="11770"/>
                  <a:pt x="3263" y="11952"/>
                </a:cubicBezTo>
                <a:cubicBezTo>
                  <a:pt x="3107" y="11485"/>
                  <a:pt x="2988" y="11008"/>
                  <a:pt x="2911" y="10524"/>
                </a:cubicBezTo>
                <a:cubicBezTo>
                  <a:pt x="2833" y="10040"/>
                  <a:pt x="2802" y="9549"/>
                  <a:pt x="2802" y="9057"/>
                </a:cubicBezTo>
                <a:close/>
                <a:moveTo>
                  <a:pt x="7388" y="4837"/>
                </a:moveTo>
                <a:cubicBezTo>
                  <a:pt x="7847" y="4900"/>
                  <a:pt x="8303" y="4999"/>
                  <a:pt x="8754" y="5117"/>
                </a:cubicBezTo>
                <a:cubicBezTo>
                  <a:pt x="9206" y="5235"/>
                  <a:pt x="9653" y="5369"/>
                  <a:pt x="10094" y="5542"/>
                </a:cubicBezTo>
                <a:lnTo>
                  <a:pt x="9216" y="8417"/>
                </a:lnTo>
                <a:lnTo>
                  <a:pt x="6979" y="7447"/>
                </a:lnTo>
                <a:cubicBezTo>
                  <a:pt x="7094" y="7020"/>
                  <a:pt x="7183" y="6594"/>
                  <a:pt x="7252" y="6158"/>
                </a:cubicBezTo>
                <a:cubicBezTo>
                  <a:pt x="7322" y="5723"/>
                  <a:pt x="7367" y="5277"/>
                  <a:pt x="7388" y="4837"/>
                </a:cubicBezTo>
                <a:close/>
                <a:moveTo>
                  <a:pt x="12165" y="1714"/>
                </a:moveTo>
                <a:cubicBezTo>
                  <a:pt x="12833" y="2061"/>
                  <a:pt x="13444" y="2536"/>
                  <a:pt x="13976" y="3109"/>
                </a:cubicBezTo>
                <a:cubicBezTo>
                  <a:pt x="14508" y="3681"/>
                  <a:pt x="14966" y="4358"/>
                  <a:pt x="15323" y="5119"/>
                </a:cubicBezTo>
                <a:cubicBezTo>
                  <a:pt x="15135" y="5279"/>
                  <a:pt x="14943" y="5447"/>
                  <a:pt x="14767" y="5623"/>
                </a:cubicBezTo>
                <a:cubicBezTo>
                  <a:pt x="14452" y="5937"/>
                  <a:pt x="14161" y="6275"/>
                  <a:pt x="13887" y="6637"/>
                </a:cubicBezTo>
                <a:cubicBezTo>
                  <a:pt x="13463" y="6300"/>
                  <a:pt x="13028" y="5990"/>
                  <a:pt x="12576" y="5708"/>
                </a:cubicBezTo>
                <a:cubicBezTo>
                  <a:pt x="12124" y="5426"/>
                  <a:pt x="11652" y="5180"/>
                  <a:pt x="11175" y="4955"/>
                </a:cubicBezTo>
                <a:lnTo>
                  <a:pt x="12165" y="1714"/>
                </a:lnTo>
                <a:close/>
                <a:moveTo>
                  <a:pt x="6686" y="8384"/>
                </a:moveTo>
                <a:lnTo>
                  <a:pt x="8930" y="9363"/>
                </a:lnTo>
                <a:lnTo>
                  <a:pt x="8095" y="12077"/>
                </a:lnTo>
                <a:cubicBezTo>
                  <a:pt x="7666" y="11873"/>
                  <a:pt x="7252" y="11647"/>
                  <a:pt x="6844" y="11394"/>
                </a:cubicBezTo>
                <a:cubicBezTo>
                  <a:pt x="6436" y="11141"/>
                  <a:pt x="6042" y="10862"/>
                  <a:pt x="5658" y="10561"/>
                </a:cubicBezTo>
                <a:cubicBezTo>
                  <a:pt x="5865" y="10226"/>
                  <a:pt x="6051" y="9868"/>
                  <a:pt x="6224" y="9506"/>
                </a:cubicBezTo>
                <a:cubicBezTo>
                  <a:pt x="6396" y="9143"/>
                  <a:pt x="6550" y="8768"/>
                  <a:pt x="6686" y="8384"/>
                </a:cubicBezTo>
                <a:close/>
                <a:moveTo>
                  <a:pt x="5128" y="11344"/>
                </a:moveTo>
                <a:cubicBezTo>
                  <a:pt x="5549" y="11678"/>
                  <a:pt x="5983" y="11984"/>
                  <a:pt x="6431" y="12263"/>
                </a:cubicBezTo>
                <a:cubicBezTo>
                  <a:pt x="6880" y="12542"/>
                  <a:pt x="7336" y="12800"/>
                  <a:pt x="7808" y="13023"/>
                </a:cubicBezTo>
                <a:lnTo>
                  <a:pt x="6820" y="16246"/>
                </a:lnTo>
                <a:cubicBezTo>
                  <a:pt x="6157" y="15901"/>
                  <a:pt x="5551" y="15437"/>
                  <a:pt x="5023" y="14871"/>
                </a:cubicBezTo>
                <a:cubicBezTo>
                  <a:pt x="4495" y="14304"/>
                  <a:pt x="4047" y="13632"/>
                  <a:pt x="3690" y="12880"/>
                </a:cubicBezTo>
                <a:cubicBezTo>
                  <a:pt x="3863" y="12732"/>
                  <a:pt x="4034" y="12588"/>
                  <a:pt x="4196" y="12426"/>
                </a:cubicBezTo>
                <a:cubicBezTo>
                  <a:pt x="4362" y="12260"/>
                  <a:pt x="4521" y="12077"/>
                  <a:pt x="4677" y="11896"/>
                </a:cubicBezTo>
                <a:cubicBezTo>
                  <a:pt x="4831" y="11716"/>
                  <a:pt x="4984" y="11536"/>
                  <a:pt x="5128" y="11344"/>
                </a:cubicBezTo>
                <a:close/>
                <a:moveTo>
                  <a:pt x="10890" y="5883"/>
                </a:moveTo>
                <a:cubicBezTo>
                  <a:pt x="11322" y="6088"/>
                  <a:pt x="11745" y="6330"/>
                  <a:pt x="12155" y="6586"/>
                </a:cubicBezTo>
                <a:cubicBezTo>
                  <a:pt x="12566" y="6841"/>
                  <a:pt x="12970" y="7117"/>
                  <a:pt x="13357" y="7420"/>
                </a:cubicBezTo>
                <a:cubicBezTo>
                  <a:pt x="13134" y="7775"/>
                  <a:pt x="12924" y="8140"/>
                  <a:pt x="12741" y="8526"/>
                </a:cubicBezTo>
                <a:cubicBezTo>
                  <a:pt x="12557" y="8911"/>
                  <a:pt x="12392" y="9315"/>
                  <a:pt x="12250" y="9727"/>
                </a:cubicBezTo>
                <a:lnTo>
                  <a:pt x="10012" y="8758"/>
                </a:lnTo>
                <a:lnTo>
                  <a:pt x="10890" y="5883"/>
                </a:lnTo>
                <a:close/>
                <a:moveTo>
                  <a:pt x="9726" y="9704"/>
                </a:moveTo>
                <a:lnTo>
                  <a:pt x="11963" y="10674"/>
                </a:lnTo>
                <a:cubicBezTo>
                  <a:pt x="11858" y="11075"/>
                  <a:pt x="11775" y="11483"/>
                  <a:pt x="11711" y="11891"/>
                </a:cubicBezTo>
                <a:cubicBezTo>
                  <a:pt x="11647" y="12299"/>
                  <a:pt x="11605" y="12707"/>
                  <a:pt x="11582" y="13121"/>
                </a:cubicBezTo>
                <a:cubicBezTo>
                  <a:pt x="11125" y="13057"/>
                  <a:pt x="10671" y="12969"/>
                  <a:pt x="10223" y="12851"/>
                </a:cubicBezTo>
                <a:cubicBezTo>
                  <a:pt x="9773" y="12733"/>
                  <a:pt x="9330" y="12589"/>
                  <a:pt x="8891" y="12417"/>
                </a:cubicBezTo>
                <a:lnTo>
                  <a:pt x="9726" y="9704"/>
                </a:lnTo>
                <a:close/>
                <a:moveTo>
                  <a:pt x="15110" y="6653"/>
                </a:moveTo>
                <a:cubicBezTo>
                  <a:pt x="15286" y="6465"/>
                  <a:pt x="15468" y="6291"/>
                  <a:pt x="15660" y="6121"/>
                </a:cubicBezTo>
                <a:cubicBezTo>
                  <a:pt x="15809" y="6562"/>
                  <a:pt x="15931" y="7009"/>
                  <a:pt x="16010" y="7466"/>
                </a:cubicBezTo>
                <a:cubicBezTo>
                  <a:pt x="16090" y="7922"/>
                  <a:pt x="16131" y="8379"/>
                  <a:pt x="16141" y="8842"/>
                </a:cubicBezTo>
                <a:cubicBezTo>
                  <a:pt x="15901" y="8554"/>
                  <a:pt x="15654" y="8277"/>
                  <a:pt x="15397" y="8010"/>
                </a:cubicBezTo>
                <a:cubicBezTo>
                  <a:pt x="15141" y="7743"/>
                  <a:pt x="14873" y="7490"/>
                  <a:pt x="14601" y="7245"/>
                </a:cubicBezTo>
                <a:cubicBezTo>
                  <a:pt x="14764" y="7040"/>
                  <a:pt x="14933" y="6842"/>
                  <a:pt x="15110" y="6653"/>
                </a:cubicBezTo>
                <a:close/>
                <a:moveTo>
                  <a:pt x="8605" y="13364"/>
                </a:moveTo>
                <a:cubicBezTo>
                  <a:pt x="9087" y="13554"/>
                  <a:pt x="9570" y="13710"/>
                  <a:pt x="10065" y="13838"/>
                </a:cubicBezTo>
                <a:cubicBezTo>
                  <a:pt x="10559" y="13967"/>
                  <a:pt x="11066" y="14066"/>
                  <a:pt x="11569" y="14133"/>
                </a:cubicBezTo>
                <a:cubicBezTo>
                  <a:pt x="11579" y="14514"/>
                  <a:pt x="11603" y="14895"/>
                  <a:pt x="11648" y="15274"/>
                </a:cubicBezTo>
                <a:cubicBezTo>
                  <a:pt x="11692" y="15654"/>
                  <a:pt x="11756" y="16032"/>
                  <a:pt x="11835" y="16408"/>
                </a:cubicBezTo>
                <a:cubicBezTo>
                  <a:pt x="11155" y="16713"/>
                  <a:pt x="10449" y="16878"/>
                  <a:pt x="9738" y="16909"/>
                </a:cubicBezTo>
                <a:cubicBezTo>
                  <a:pt x="9027" y="16939"/>
                  <a:pt x="8310" y="16829"/>
                  <a:pt x="7616" y="16587"/>
                </a:cubicBezTo>
                <a:lnTo>
                  <a:pt x="8605" y="13364"/>
                </a:lnTo>
                <a:close/>
                <a:moveTo>
                  <a:pt x="14057" y="8008"/>
                </a:moveTo>
                <a:cubicBezTo>
                  <a:pt x="14422" y="8336"/>
                  <a:pt x="14775" y="8688"/>
                  <a:pt x="15111" y="9058"/>
                </a:cubicBezTo>
                <a:cubicBezTo>
                  <a:pt x="15447" y="9427"/>
                  <a:pt x="15766" y="9826"/>
                  <a:pt x="16070" y="10235"/>
                </a:cubicBezTo>
                <a:cubicBezTo>
                  <a:pt x="16047" y="10415"/>
                  <a:pt x="16018" y="10583"/>
                  <a:pt x="15985" y="10761"/>
                </a:cubicBezTo>
                <a:cubicBezTo>
                  <a:pt x="15951" y="10940"/>
                  <a:pt x="15911" y="11124"/>
                  <a:pt x="15868" y="11301"/>
                </a:cubicBezTo>
                <a:lnTo>
                  <a:pt x="13053" y="10078"/>
                </a:lnTo>
                <a:cubicBezTo>
                  <a:pt x="13184" y="9710"/>
                  <a:pt x="13327" y="9355"/>
                  <a:pt x="13495" y="9009"/>
                </a:cubicBezTo>
                <a:cubicBezTo>
                  <a:pt x="13664" y="8665"/>
                  <a:pt x="13854" y="8326"/>
                  <a:pt x="14057" y="8008"/>
                </a:cubicBezTo>
                <a:close/>
                <a:moveTo>
                  <a:pt x="12766" y="11024"/>
                </a:moveTo>
                <a:lnTo>
                  <a:pt x="15589" y="12239"/>
                </a:lnTo>
                <a:cubicBezTo>
                  <a:pt x="15538" y="12378"/>
                  <a:pt x="15478" y="12511"/>
                  <a:pt x="15420" y="12645"/>
                </a:cubicBezTo>
                <a:cubicBezTo>
                  <a:pt x="15362" y="12780"/>
                  <a:pt x="15300" y="12919"/>
                  <a:pt x="15235" y="13050"/>
                </a:cubicBezTo>
                <a:cubicBezTo>
                  <a:pt x="14772" y="13134"/>
                  <a:pt x="14310" y="13191"/>
                  <a:pt x="13844" y="13218"/>
                </a:cubicBezTo>
                <a:cubicBezTo>
                  <a:pt x="13378" y="13245"/>
                  <a:pt x="12908" y="13241"/>
                  <a:pt x="12443" y="13211"/>
                </a:cubicBezTo>
                <a:cubicBezTo>
                  <a:pt x="12460" y="12841"/>
                  <a:pt x="12494" y="12472"/>
                  <a:pt x="12547" y="12107"/>
                </a:cubicBezTo>
                <a:cubicBezTo>
                  <a:pt x="12600" y="11742"/>
                  <a:pt x="12676" y="11384"/>
                  <a:pt x="12766" y="11024"/>
                </a:cubicBezTo>
                <a:close/>
                <a:moveTo>
                  <a:pt x="12438" y="14214"/>
                </a:moveTo>
                <a:cubicBezTo>
                  <a:pt x="12795" y="14237"/>
                  <a:pt x="13149" y="14242"/>
                  <a:pt x="13506" y="14233"/>
                </a:cubicBezTo>
                <a:cubicBezTo>
                  <a:pt x="13864" y="14224"/>
                  <a:pt x="14224" y="14202"/>
                  <a:pt x="14580" y="14161"/>
                </a:cubicBezTo>
                <a:cubicBezTo>
                  <a:pt x="14335" y="14508"/>
                  <a:pt x="14059" y="14833"/>
                  <a:pt x="13766" y="15126"/>
                </a:cubicBezTo>
                <a:cubicBezTo>
                  <a:pt x="13423" y="15468"/>
                  <a:pt x="13055" y="15770"/>
                  <a:pt x="12662" y="16024"/>
                </a:cubicBezTo>
                <a:cubicBezTo>
                  <a:pt x="12600" y="15725"/>
                  <a:pt x="12549" y="15426"/>
                  <a:pt x="12511" y="15125"/>
                </a:cubicBezTo>
                <a:cubicBezTo>
                  <a:pt x="12473" y="14823"/>
                  <a:pt x="12451" y="14517"/>
                  <a:pt x="12438" y="14214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62" name="Shape"/>
          <p:cNvSpPr/>
          <p:nvPr/>
        </p:nvSpPr>
        <p:spPr>
          <a:xfrm>
            <a:off x="17932223" y="11280588"/>
            <a:ext cx="309678" cy="331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72" h="21028" extrusionOk="0">
                <a:moveTo>
                  <a:pt x="11134" y="0"/>
                </a:moveTo>
                <a:cubicBezTo>
                  <a:pt x="10473" y="291"/>
                  <a:pt x="9829" y="670"/>
                  <a:pt x="9218" y="1133"/>
                </a:cubicBezTo>
                <a:cubicBezTo>
                  <a:pt x="8205" y="1900"/>
                  <a:pt x="7241" y="3000"/>
                  <a:pt x="7232" y="4263"/>
                </a:cubicBezTo>
                <a:cubicBezTo>
                  <a:pt x="7232" y="4376"/>
                  <a:pt x="7251" y="4474"/>
                  <a:pt x="7265" y="4578"/>
                </a:cubicBezTo>
                <a:lnTo>
                  <a:pt x="5151" y="2019"/>
                </a:lnTo>
                <a:cubicBezTo>
                  <a:pt x="5136" y="2030"/>
                  <a:pt x="5118" y="2042"/>
                  <a:pt x="5102" y="2053"/>
                </a:cubicBezTo>
                <a:cubicBezTo>
                  <a:pt x="5027" y="2106"/>
                  <a:pt x="4955" y="2159"/>
                  <a:pt x="4880" y="2213"/>
                </a:cubicBezTo>
                <a:lnTo>
                  <a:pt x="7423" y="5900"/>
                </a:lnTo>
                <a:cubicBezTo>
                  <a:pt x="4977" y="5414"/>
                  <a:pt x="2486" y="6475"/>
                  <a:pt x="1082" y="8857"/>
                </a:cubicBezTo>
                <a:cubicBezTo>
                  <a:pt x="-1074" y="12513"/>
                  <a:pt x="95" y="17729"/>
                  <a:pt x="3688" y="19976"/>
                </a:cubicBezTo>
                <a:cubicBezTo>
                  <a:pt x="6286" y="21600"/>
                  <a:pt x="9522" y="21245"/>
                  <a:pt x="12057" y="19586"/>
                </a:cubicBezTo>
                <a:cubicBezTo>
                  <a:pt x="14335" y="19918"/>
                  <a:pt x="16643" y="19169"/>
                  <a:pt x="18072" y="17172"/>
                </a:cubicBezTo>
                <a:cubicBezTo>
                  <a:pt x="20526" y="13741"/>
                  <a:pt x="19342" y="8581"/>
                  <a:pt x="15911" y="5901"/>
                </a:cubicBezTo>
                <a:cubicBezTo>
                  <a:pt x="14980" y="5173"/>
                  <a:pt x="13948" y="4703"/>
                  <a:pt x="12864" y="4562"/>
                </a:cubicBezTo>
                <a:cubicBezTo>
                  <a:pt x="12076" y="4459"/>
                  <a:pt x="11291" y="4541"/>
                  <a:pt x="10539" y="4763"/>
                </a:cubicBezTo>
                <a:cubicBezTo>
                  <a:pt x="10955" y="4092"/>
                  <a:pt x="11179" y="3259"/>
                  <a:pt x="11250" y="2443"/>
                </a:cubicBezTo>
                <a:cubicBezTo>
                  <a:pt x="11324" y="1599"/>
                  <a:pt x="11285" y="776"/>
                  <a:pt x="11134" y="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63" name="Shape"/>
          <p:cNvSpPr/>
          <p:nvPr/>
        </p:nvSpPr>
        <p:spPr>
          <a:xfrm>
            <a:off x="18814775" y="11093129"/>
            <a:ext cx="331612" cy="367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78" h="21600" extrusionOk="0">
                <a:moveTo>
                  <a:pt x="10339" y="0"/>
                </a:moveTo>
                <a:cubicBezTo>
                  <a:pt x="8560" y="0"/>
                  <a:pt x="6992" y="1375"/>
                  <a:pt x="5917" y="3576"/>
                </a:cubicBezTo>
                <a:cubicBezTo>
                  <a:pt x="5568" y="3546"/>
                  <a:pt x="5234" y="3529"/>
                  <a:pt x="4903" y="3529"/>
                </a:cubicBezTo>
                <a:cubicBezTo>
                  <a:pt x="2761" y="3529"/>
                  <a:pt x="1171" y="4188"/>
                  <a:pt x="431" y="5396"/>
                </a:cubicBezTo>
                <a:cubicBezTo>
                  <a:pt x="-452" y="6840"/>
                  <a:pt x="119" y="8796"/>
                  <a:pt x="1578" y="10761"/>
                </a:cubicBezTo>
                <a:cubicBezTo>
                  <a:pt x="84" y="12747"/>
                  <a:pt x="-461" y="14730"/>
                  <a:pt x="431" y="16188"/>
                </a:cubicBezTo>
                <a:cubicBezTo>
                  <a:pt x="1171" y="17397"/>
                  <a:pt x="2760" y="18055"/>
                  <a:pt x="4903" y="18055"/>
                </a:cubicBezTo>
                <a:cubicBezTo>
                  <a:pt x="5246" y="18055"/>
                  <a:pt x="5621" y="18010"/>
                  <a:pt x="5983" y="17976"/>
                </a:cubicBezTo>
                <a:cubicBezTo>
                  <a:pt x="7057" y="20156"/>
                  <a:pt x="8570" y="21600"/>
                  <a:pt x="10339" y="21600"/>
                </a:cubicBezTo>
                <a:cubicBezTo>
                  <a:pt x="12118" y="21600"/>
                  <a:pt x="13685" y="20225"/>
                  <a:pt x="14761" y="18024"/>
                </a:cubicBezTo>
                <a:cubicBezTo>
                  <a:pt x="15110" y="18054"/>
                  <a:pt x="15460" y="18071"/>
                  <a:pt x="15791" y="18071"/>
                </a:cubicBezTo>
                <a:cubicBezTo>
                  <a:pt x="17934" y="18071"/>
                  <a:pt x="19507" y="17412"/>
                  <a:pt x="20246" y="16204"/>
                </a:cubicBezTo>
                <a:cubicBezTo>
                  <a:pt x="21134" y="14753"/>
                  <a:pt x="20576" y="12782"/>
                  <a:pt x="19099" y="10808"/>
                </a:cubicBezTo>
                <a:cubicBezTo>
                  <a:pt x="20594" y="8822"/>
                  <a:pt x="21139" y="6839"/>
                  <a:pt x="20246" y="5380"/>
                </a:cubicBezTo>
                <a:cubicBezTo>
                  <a:pt x="19508" y="4173"/>
                  <a:pt x="17934" y="3514"/>
                  <a:pt x="15791" y="3514"/>
                </a:cubicBezTo>
                <a:cubicBezTo>
                  <a:pt x="15438" y="3514"/>
                  <a:pt x="15052" y="3573"/>
                  <a:pt x="14677" y="3608"/>
                </a:cubicBezTo>
                <a:cubicBezTo>
                  <a:pt x="13604" y="1440"/>
                  <a:pt x="12102" y="0"/>
                  <a:pt x="10339" y="0"/>
                </a:cubicBezTo>
                <a:close/>
                <a:moveTo>
                  <a:pt x="10339" y="1004"/>
                </a:moveTo>
                <a:cubicBezTo>
                  <a:pt x="11591" y="1004"/>
                  <a:pt x="12710" y="2093"/>
                  <a:pt x="13580" y="3733"/>
                </a:cubicBezTo>
                <a:cubicBezTo>
                  <a:pt x="12541" y="3915"/>
                  <a:pt x="11452" y="4238"/>
                  <a:pt x="10355" y="4643"/>
                </a:cubicBezTo>
                <a:cubicBezTo>
                  <a:pt x="9226" y="4226"/>
                  <a:pt x="8099" y="3899"/>
                  <a:pt x="7031" y="3718"/>
                </a:cubicBezTo>
                <a:cubicBezTo>
                  <a:pt x="7905" y="2046"/>
                  <a:pt x="9073" y="1004"/>
                  <a:pt x="10339" y="1004"/>
                </a:cubicBezTo>
                <a:close/>
                <a:moveTo>
                  <a:pt x="15791" y="4518"/>
                </a:moveTo>
                <a:cubicBezTo>
                  <a:pt x="17538" y="4518"/>
                  <a:pt x="18791" y="4998"/>
                  <a:pt x="19332" y="5882"/>
                </a:cubicBezTo>
                <a:cubicBezTo>
                  <a:pt x="19959" y="6907"/>
                  <a:pt x="19540" y="8380"/>
                  <a:pt x="18468" y="9914"/>
                </a:cubicBezTo>
                <a:cubicBezTo>
                  <a:pt x="17787" y="9159"/>
                  <a:pt x="16951" y="8410"/>
                  <a:pt x="16007" y="7702"/>
                </a:cubicBezTo>
                <a:cubicBezTo>
                  <a:pt x="15826" y="6556"/>
                  <a:pt x="15554" y="5511"/>
                  <a:pt x="15193" y="4565"/>
                </a:cubicBezTo>
                <a:cubicBezTo>
                  <a:pt x="15389" y="4554"/>
                  <a:pt x="15602" y="4518"/>
                  <a:pt x="15791" y="4518"/>
                </a:cubicBezTo>
                <a:close/>
                <a:moveTo>
                  <a:pt x="4903" y="4533"/>
                </a:moveTo>
                <a:cubicBezTo>
                  <a:pt x="5095" y="4533"/>
                  <a:pt x="5302" y="4538"/>
                  <a:pt x="5501" y="4549"/>
                </a:cubicBezTo>
                <a:cubicBezTo>
                  <a:pt x="5130" y="5520"/>
                  <a:pt x="4852" y="6633"/>
                  <a:pt x="4670" y="7812"/>
                </a:cubicBezTo>
                <a:cubicBezTo>
                  <a:pt x="3730" y="8526"/>
                  <a:pt x="2966" y="9248"/>
                  <a:pt x="2293" y="10008"/>
                </a:cubicBezTo>
                <a:cubicBezTo>
                  <a:pt x="1175" y="8445"/>
                  <a:pt x="708" y="6940"/>
                  <a:pt x="1346" y="5898"/>
                </a:cubicBezTo>
                <a:cubicBezTo>
                  <a:pt x="1887" y="5014"/>
                  <a:pt x="3156" y="4533"/>
                  <a:pt x="4903" y="4533"/>
                </a:cubicBezTo>
                <a:close/>
                <a:moveTo>
                  <a:pt x="14062" y="4659"/>
                </a:moveTo>
                <a:cubicBezTo>
                  <a:pt x="14333" y="5325"/>
                  <a:pt x="14582" y="6051"/>
                  <a:pt x="14761" y="6839"/>
                </a:cubicBezTo>
                <a:cubicBezTo>
                  <a:pt x="14294" y="6539"/>
                  <a:pt x="13808" y="6239"/>
                  <a:pt x="13298" y="5961"/>
                </a:cubicBezTo>
                <a:cubicBezTo>
                  <a:pt x="12768" y="5672"/>
                  <a:pt x="12225" y="5480"/>
                  <a:pt x="11685" y="5239"/>
                </a:cubicBezTo>
                <a:cubicBezTo>
                  <a:pt x="12500" y="4985"/>
                  <a:pt x="13298" y="4775"/>
                  <a:pt x="14062" y="4659"/>
                </a:cubicBezTo>
                <a:close/>
                <a:moveTo>
                  <a:pt x="6599" y="4675"/>
                </a:moveTo>
                <a:cubicBezTo>
                  <a:pt x="7326" y="4784"/>
                  <a:pt x="8103" y="5021"/>
                  <a:pt x="8876" y="5255"/>
                </a:cubicBezTo>
                <a:cubicBezTo>
                  <a:pt x="8379" y="5481"/>
                  <a:pt x="7868" y="5695"/>
                  <a:pt x="7380" y="5961"/>
                </a:cubicBezTo>
                <a:cubicBezTo>
                  <a:pt x="6837" y="6256"/>
                  <a:pt x="6443" y="6613"/>
                  <a:pt x="5950" y="6933"/>
                </a:cubicBezTo>
                <a:cubicBezTo>
                  <a:pt x="6128" y="6137"/>
                  <a:pt x="6326" y="5348"/>
                  <a:pt x="6599" y="4675"/>
                </a:cubicBezTo>
                <a:close/>
                <a:moveTo>
                  <a:pt x="10405" y="5788"/>
                </a:moveTo>
                <a:cubicBezTo>
                  <a:pt x="11196" y="6102"/>
                  <a:pt x="11987" y="6415"/>
                  <a:pt x="12766" y="6839"/>
                </a:cubicBezTo>
                <a:cubicBezTo>
                  <a:pt x="13571" y="7278"/>
                  <a:pt x="14317" y="7751"/>
                  <a:pt x="15010" y="8251"/>
                </a:cubicBezTo>
                <a:cubicBezTo>
                  <a:pt x="15123" y="9067"/>
                  <a:pt x="15193" y="9915"/>
                  <a:pt x="15193" y="10792"/>
                </a:cubicBezTo>
                <a:cubicBezTo>
                  <a:pt x="15193" y="11657"/>
                  <a:pt x="15070" y="12466"/>
                  <a:pt x="14960" y="13271"/>
                </a:cubicBezTo>
                <a:cubicBezTo>
                  <a:pt x="14260" y="13779"/>
                  <a:pt x="13583" y="14300"/>
                  <a:pt x="12766" y="14745"/>
                </a:cubicBezTo>
                <a:cubicBezTo>
                  <a:pt x="11937" y="15197"/>
                  <a:pt x="11096" y="15469"/>
                  <a:pt x="10256" y="15796"/>
                </a:cubicBezTo>
                <a:cubicBezTo>
                  <a:pt x="9475" y="15485"/>
                  <a:pt x="8681" y="15180"/>
                  <a:pt x="7912" y="14761"/>
                </a:cubicBezTo>
                <a:cubicBezTo>
                  <a:pt x="7107" y="14323"/>
                  <a:pt x="6360" y="13849"/>
                  <a:pt x="5668" y="13349"/>
                </a:cubicBezTo>
                <a:cubicBezTo>
                  <a:pt x="5554" y="12533"/>
                  <a:pt x="5501" y="11669"/>
                  <a:pt x="5501" y="10792"/>
                </a:cubicBezTo>
                <a:cubicBezTo>
                  <a:pt x="5501" y="9918"/>
                  <a:pt x="5605" y="9111"/>
                  <a:pt x="5718" y="8298"/>
                </a:cubicBezTo>
                <a:cubicBezTo>
                  <a:pt x="6420" y="7788"/>
                  <a:pt x="7092" y="7270"/>
                  <a:pt x="7912" y="6824"/>
                </a:cubicBezTo>
                <a:cubicBezTo>
                  <a:pt x="8731" y="6377"/>
                  <a:pt x="9574" y="6113"/>
                  <a:pt x="10405" y="5788"/>
                </a:cubicBezTo>
                <a:close/>
                <a:moveTo>
                  <a:pt x="10339" y="7984"/>
                </a:moveTo>
                <a:cubicBezTo>
                  <a:pt x="8690" y="7984"/>
                  <a:pt x="7363" y="9237"/>
                  <a:pt x="7363" y="10792"/>
                </a:cubicBezTo>
                <a:cubicBezTo>
                  <a:pt x="7363" y="12348"/>
                  <a:pt x="8690" y="13616"/>
                  <a:pt x="10339" y="13616"/>
                </a:cubicBezTo>
                <a:cubicBezTo>
                  <a:pt x="11987" y="13616"/>
                  <a:pt x="13331" y="12348"/>
                  <a:pt x="13331" y="10792"/>
                </a:cubicBezTo>
                <a:cubicBezTo>
                  <a:pt x="13331" y="9237"/>
                  <a:pt x="11987" y="7984"/>
                  <a:pt x="10339" y="7984"/>
                </a:cubicBezTo>
                <a:close/>
                <a:moveTo>
                  <a:pt x="4571" y="9098"/>
                </a:moveTo>
                <a:cubicBezTo>
                  <a:pt x="4522" y="9664"/>
                  <a:pt x="4438" y="10197"/>
                  <a:pt x="4438" y="10792"/>
                </a:cubicBezTo>
                <a:cubicBezTo>
                  <a:pt x="4438" y="11349"/>
                  <a:pt x="4462" y="11892"/>
                  <a:pt x="4504" y="12424"/>
                </a:cubicBezTo>
                <a:cubicBezTo>
                  <a:pt x="3891" y="11902"/>
                  <a:pt x="3374" y="11375"/>
                  <a:pt x="2908" y="10839"/>
                </a:cubicBezTo>
                <a:cubicBezTo>
                  <a:pt x="3403" y="10260"/>
                  <a:pt x="3903" y="9661"/>
                  <a:pt x="4571" y="9098"/>
                </a:cubicBezTo>
                <a:close/>
                <a:moveTo>
                  <a:pt x="16190" y="9176"/>
                </a:moveTo>
                <a:cubicBezTo>
                  <a:pt x="16796" y="9693"/>
                  <a:pt x="17307" y="10215"/>
                  <a:pt x="17769" y="10745"/>
                </a:cubicBezTo>
                <a:cubicBezTo>
                  <a:pt x="17273" y="11325"/>
                  <a:pt x="16776" y="11907"/>
                  <a:pt x="16107" y="12471"/>
                </a:cubicBezTo>
                <a:cubicBezTo>
                  <a:pt x="16155" y="11912"/>
                  <a:pt x="16257" y="11379"/>
                  <a:pt x="16257" y="10792"/>
                </a:cubicBezTo>
                <a:cubicBezTo>
                  <a:pt x="16257" y="10236"/>
                  <a:pt x="16233" y="9708"/>
                  <a:pt x="16190" y="9176"/>
                </a:cubicBezTo>
                <a:close/>
                <a:moveTo>
                  <a:pt x="18384" y="11576"/>
                </a:moveTo>
                <a:cubicBezTo>
                  <a:pt x="19512" y="13146"/>
                  <a:pt x="19972" y="14656"/>
                  <a:pt x="19332" y="15702"/>
                </a:cubicBezTo>
                <a:cubicBezTo>
                  <a:pt x="18791" y="16586"/>
                  <a:pt x="17537" y="17067"/>
                  <a:pt x="15791" y="17067"/>
                </a:cubicBezTo>
                <a:cubicBezTo>
                  <a:pt x="15599" y="17067"/>
                  <a:pt x="15392" y="17047"/>
                  <a:pt x="15193" y="17035"/>
                </a:cubicBezTo>
                <a:cubicBezTo>
                  <a:pt x="15564" y="16065"/>
                  <a:pt x="15826" y="14967"/>
                  <a:pt x="16007" y="13788"/>
                </a:cubicBezTo>
                <a:cubicBezTo>
                  <a:pt x="16951" y="13073"/>
                  <a:pt x="17710" y="12337"/>
                  <a:pt x="18384" y="11576"/>
                </a:cubicBezTo>
                <a:close/>
                <a:moveTo>
                  <a:pt x="2210" y="11655"/>
                </a:moveTo>
                <a:cubicBezTo>
                  <a:pt x="2896" y="12420"/>
                  <a:pt x="3714" y="13165"/>
                  <a:pt x="4670" y="13882"/>
                </a:cubicBezTo>
                <a:cubicBezTo>
                  <a:pt x="4849" y="15014"/>
                  <a:pt x="5113" y="16067"/>
                  <a:pt x="5468" y="17004"/>
                </a:cubicBezTo>
                <a:cubicBezTo>
                  <a:pt x="5283" y="17014"/>
                  <a:pt x="5081" y="17051"/>
                  <a:pt x="4903" y="17051"/>
                </a:cubicBezTo>
                <a:cubicBezTo>
                  <a:pt x="3156" y="17051"/>
                  <a:pt x="1887" y="16571"/>
                  <a:pt x="1346" y="15686"/>
                </a:cubicBezTo>
                <a:cubicBezTo>
                  <a:pt x="717" y="14659"/>
                  <a:pt x="1131" y="13193"/>
                  <a:pt x="2210" y="11655"/>
                </a:cubicBezTo>
                <a:close/>
                <a:moveTo>
                  <a:pt x="14744" y="14651"/>
                </a:moveTo>
                <a:cubicBezTo>
                  <a:pt x="14565" y="15455"/>
                  <a:pt x="14370" y="16247"/>
                  <a:pt x="14096" y="16925"/>
                </a:cubicBezTo>
                <a:cubicBezTo>
                  <a:pt x="13364" y="16816"/>
                  <a:pt x="12580" y="16581"/>
                  <a:pt x="11802" y="16345"/>
                </a:cubicBezTo>
                <a:cubicBezTo>
                  <a:pt x="12304" y="16117"/>
                  <a:pt x="12804" y="15892"/>
                  <a:pt x="13298" y="15624"/>
                </a:cubicBezTo>
                <a:cubicBezTo>
                  <a:pt x="13843" y="15326"/>
                  <a:pt x="14249" y="14973"/>
                  <a:pt x="14744" y="14651"/>
                </a:cubicBezTo>
                <a:close/>
                <a:moveTo>
                  <a:pt x="5934" y="14761"/>
                </a:moveTo>
                <a:cubicBezTo>
                  <a:pt x="6400" y="15061"/>
                  <a:pt x="6869" y="15346"/>
                  <a:pt x="7380" y="15624"/>
                </a:cubicBezTo>
                <a:cubicBezTo>
                  <a:pt x="7902" y="15908"/>
                  <a:pt x="8444" y="16107"/>
                  <a:pt x="8976" y="16345"/>
                </a:cubicBezTo>
                <a:cubicBezTo>
                  <a:pt x="8160" y="16598"/>
                  <a:pt x="7364" y="16795"/>
                  <a:pt x="6599" y="16910"/>
                </a:cubicBezTo>
                <a:cubicBezTo>
                  <a:pt x="6331" y="16249"/>
                  <a:pt x="6110" y="15542"/>
                  <a:pt x="5934" y="14761"/>
                </a:cubicBezTo>
                <a:close/>
                <a:moveTo>
                  <a:pt x="10322" y="16941"/>
                </a:moveTo>
                <a:cubicBezTo>
                  <a:pt x="11458" y="17362"/>
                  <a:pt x="12573" y="17700"/>
                  <a:pt x="13647" y="17882"/>
                </a:cubicBezTo>
                <a:cubicBezTo>
                  <a:pt x="12773" y="19553"/>
                  <a:pt x="11605" y="20596"/>
                  <a:pt x="10339" y="20596"/>
                </a:cubicBezTo>
                <a:cubicBezTo>
                  <a:pt x="9084" y="20596"/>
                  <a:pt x="7951" y="19498"/>
                  <a:pt x="7081" y="17851"/>
                </a:cubicBezTo>
                <a:cubicBezTo>
                  <a:pt x="8127" y="17671"/>
                  <a:pt x="9217" y="17349"/>
                  <a:pt x="10322" y="16941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64" name="Shape"/>
          <p:cNvSpPr/>
          <p:nvPr/>
        </p:nvSpPr>
        <p:spPr>
          <a:xfrm>
            <a:off x="17749634" y="9951639"/>
            <a:ext cx="372271" cy="519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6" h="21363" extrusionOk="0">
                <a:moveTo>
                  <a:pt x="10609" y="43"/>
                </a:moveTo>
                <a:cubicBezTo>
                  <a:pt x="8165" y="-162"/>
                  <a:pt x="5621" y="372"/>
                  <a:pt x="3560" y="1702"/>
                </a:cubicBezTo>
                <a:cubicBezTo>
                  <a:pt x="-561" y="4362"/>
                  <a:pt x="-1197" y="9181"/>
                  <a:pt x="2140" y="12465"/>
                </a:cubicBezTo>
                <a:cubicBezTo>
                  <a:pt x="4853" y="15135"/>
                  <a:pt x="9359" y="15971"/>
                  <a:pt x="13163" y="14762"/>
                </a:cubicBezTo>
                <a:cubicBezTo>
                  <a:pt x="13165" y="14832"/>
                  <a:pt x="13187" y="14904"/>
                  <a:pt x="13225" y="14972"/>
                </a:cubicBezTo>
                <a:lnTo>
                  <a:pt x="16612" y="21039"/>
                </a:lnTo>
                <a:cubicBezTo>
                  <a:pt x="16765" y="21313"/>
                  <a:pt x="17169" y="21438"/>
                  <a:pt x="17513" y="21316"/>
                </a:cubicBezTo>
                <a:lnTo>
                  <a:pt x="17878" y="21186"/>
                </a:lnTo>
                <a:cubicBezTo>
                  <a:pt x="18222" y="21064"/>
                  <a:pt x="18373" y="20741"/>
                  <a:pt x="18220" y="20467"/>
                </a:cubicBezTo>
                <a:lnTo>
                  <a:pt x="14832" y="14405"/>
                </a:lnTo>
                <a:cubicBezTo>
                  <a:pt x="14778" y="14307"/>
                  <a:pt x="14685" y="14238"/>
                  <a:pt x="14581" y="14183"/>
                </a:cubicBezTo>
                <a:cubicBezTo>
                  <a:pt x="14946" y="14006"/>
                  <a:pt x="15305" y="13816"/>
                  <a:pt x="15646" y="13596"/>
                </a:cubicBezTo>
                <a:cubicBezTo>
                  <a:pt x="19767" y="10937"/>
                  <a:pt x="20403" y="6118"/>
                  <a:pt x="17066" y="2833"/>
                </a:cubicBezTo>
                <a:cubicBezTo>
                  <a:pt x="15397" y="1191"/>
                  <a:pt x="13053" y="247"/>
                  <a:pt x="10609" y="43"/>
                </a:cubicBezTo>
                <a:close/>
                <a:moveTo>
                  <a:pt x="10451" y="1237"/>
                </a:moveTo>
                <a:cubicBezTo>
                  <a:pt x="12511" y="1410"/>
                  <a:pt x="14487" y="2210"/>
                  <a:pt x="15893" y="3594"/>
                </a:cubicBezTo>
                <a:cubicBezTo>
                  <a:pt x="18705" y="6361"/>
                  <a:pt x="18170" y="10422"/>
                  <a:pt x="14697" y="12663"/>
                </a:cubicBezTo>
                <a:cubicBezTo>
                  <a:pt x="11225" y="14903"/>
                  <a:pt x="6130" y="14477"/>
                  <a:pt x="3318" y="11709"/>
                </a:cubicBezTo>
                <a:cubicBezTo>
                  <a:pt x="506" y="8942"/>
                  <a:pt x="1041" y="4882"/>
                  <a:pt x="4514" y="2641"/>
                </a:cubicBezTo>
                <a:cubicBezTo>
                  <a:pt x="6250" y="1520"/>
                  <a:pt x="8392" y="1065"/>
                  <a:pt x="10451" y="1237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65" name="Shape"/>
          <p:cNvSpPr/>
          <p:nvPr/>
        </p:nvSpPr>
        <p:spPr>
          <a:xfrm>
            <a:off x="18774557" y="10745701"/>
            <a:ext cx="315889" cy="2940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4" h="21600" extrusionOk="0">
                <a:moveTo>
                  <a:pt x="0" y="3459"/>
                </a:moveTo>
                <a:lnTo>
                  <a:pt x="1422" y="10208"/>
                </a:lnTo>
                <a:cubicBezTo>
                  <a:pt x="1422" y="10208"/>
                  <a:pt x="2469" y="10982"/>
                  <a:pt x="3219" y="10113"/>
                </a:cubicBezTo>
                <a:cubicBezTo>
                  <a:pt x="4049" y="9149"/>
                  <a:pt x="6494" y="8518"/>
                  <a:pt x="6992" y="11134"/>
                </a:cubicBezTo>
                <a:cubicBezTo>
                  <a:pt x="7491" y="13750"/>
                  <a:pt x="5522" y="14362"/>
                  <a:pt x="4296" y="14027"/>
                </a:cubicBezTo>
                <a:cubicBezTo>
                  <a:pt x="3187" y="13725"/>
                  <a:pt x="2357" y="14641"/>
                  <a:pt x="2357" y="14641"/>
                </a:cubicBezTo>
                <a:lnTo>
                  <a:pt x="3823" y="21600"/>
                </a:lnTo>
                <a:lnTo>
                  <a:pt x="9313" y="20212"/>
                </a:lnTo>
                <a:cubicBezTo>
                  <a:pt x="9313" y="20212"/>
                  <a:pt x="9635" y="19276"/>
                  <a:pt x="8958" y="18523"/>
                </a:cubicBezTo>
                <a:cubicBezTo>
                  <a:pt x="8134" y="17611"/>
                  <a:pt x="7558" y="15210"/>
                  <a:pt x="10150" y="14555"/>
                </a:cubicBezTo>
                <a:cubicBezTo>
                  <a:pt x="12743" y="13899"/>
                  <a:pt x="13216" y="16255"/>
                  <a:pt x="12736" y="17679"/>
                </a:cubicBezTo>
                <a:cubicBezTo>
                  <a:pt x="12378" y="18747"/>
                  <a:pt x="13070" y="19262"/>
                  <a:pt x="13070" y="19262"/>
                </a:cubicBezTo>
                <a:lnTo>
                  <a:pt x="17693" y="18092"/>
                </a:lnTo>
                <a:cubicBezTo>
                  <a:pt x="17693" y="18092"/>
                  <a:pt x="16501" y="13146"/>
                  <a:pt x="16426" y="11786"/>
                </a:cubicBezTo>
                <a:cubicBezTo>
                  <a:pt x="16346" y="10328"/>
                  <a:pt x="18026" y="10919"/>
                  <a:pt x="18332" y="11000"/>
                </a:cubicBezTo>
                <a:cubicBezTo>
                  <a:pt x="20097" y="11473"/>
                  <a:pt x="21600" y="10153"/>
                  <a:pt x="21079" y="7680"/>
                </a:cubicBezTo>
                <a:cubicBezTo>
                  <a:pt x="20558" y="5208"/>
                  <a:pt x="18027" y="5192"/>
                  <a:pt x="17063" y="6452"/>
                </a:cubicBezTo>
                <a:cubicBezTo>
                  <a:pt x="16347" y="7388"/>
                  <a:pt x="15661" y="7684"/>
                  <a:pt x="15383" y="7029"/>
                </a:cubicBezTo>
                <a:cubicBezTo>
                  <a:pt x="14735" y="5498"/>
                  <a:pt x="13677" y="0"/>
                  <a:pt x="13677" y="0"/>
                </a:cubicBezTo>
                <a:lnTo>
                  <a:pt x="9343" y="1096"/>
                </a:lnTo>
                <a:cubicBezTo>
                  <a:pt x="9343" y="1096"/>
                  <a:pt x="8732" y="2392"/>
                  <a:pt x="9572" y="3149"/>
                </a:cubicBezTo>
                <a:cubicBezTo>
                  <a:pt x="10838" y="4289"/>
                  <a:pt x="10727" y="6525"/>
                  <a:pt x="8669" y="7045"/>
                </a:cubicBezTo>
                <a:cubicBezTo>
                  <a:pt x="6612" y="7566"/>
                  <a:pt x="5599" y="5828"/>
                  <a:pt x="6228" y="4123"/>
                </a:cubicBezTo>
                <a:cubicBezTo>
                  <a:pt x="6581" y="3168"/>
                  <a:pt x="5664" y="2036"/>
                  <a:pt x="5664" y="2036"/>
                </a:cubicBezTo>
                <a:cubicBezTo>
                  <a:pt x="5664" y="2036"/>
                  <a:pt x="0" y="3459"/>
                  <a:pt x="0" y="3459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66" name="Shape"/>
          <p:cNvSpPr/>
          <p:nvPr/>
        </p:nvSpPr>
        <p:spPr>
          <a:xfrm>
            <a:off x="17854294" y="10690195"/>
            <a:ext cx="393362" cy="484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9" h="21341" extrusionOk="0">
                <a:moveTo>
                  <a:pt x="19725" y="4962"/>
                </a:moveTo>
                <a:cubicBezTo>
                  <a:pt x="19481" y="4621"/>
                  <a:pt x="18944" y="4504"/>
                  <a:pt x="18524" y="4700"/>
                </a:cubicBezTo>
                <a:lnTo>
                  <a:pt x="16276" y="5753"/>
                </a:lnTo>
                <a:cubicBezTo>
                  <a:pt x="16665" y="6156"/>
                  <a:pt x="16967" y="6565"/>
                  <a:pt x="17201" y="6965"/>
                </a:cubicBezTo>
                <a:lnTo>
                  <a:pt x="19403" y="5935"/>
                </a:lnTo>
                <a:cubicBezTo>
                  <a:pt x="19823" y="5739"/>
                  <a:pt x="19967" y="5303"/>
                  <a:pt x="19725" y="4962"/>
                </a:cubicBezTo>
                <a:close/>
                <a:moveTo>
                  <a:pt x="21339" y="9898"/>
                </a:moveTo>
                <a:cubicBezTo>
                  <a:pt x="21338" y="9504"/>
                  <a:pt x="20944" y="9185"/>
                  <a:pt x="20459" y="9185"/>
                </a:cubicBezTo>
                <a:lnTo>
                  <a:pt x="17939" y="9183"/>
                </a:lnTo>
                <a:cubicBezTo>
                  <a:pt x="17998" y="9688"/>
                  <a:pt x="17984" y="10167"/>
                  <a:pt x="17927" y="10609"/>
                </a:cubicBezTo>
                <a:lnTo>
                  <a:pt x="20460" y="10610"/>
                </a:lnTo>
                <a:cubicBezTo>
                  <a:pt x="20946" y="10610"/>
                  <a:pt x="21338" y="10292"/>
                  <a:pt x="21339" y="9898"/>
                </a:cubicBezTo>
                <a:close/>
                <a:moveTo>
                  <a:pt x="4324" y="1565"/>
                </a:moveTo>
                <a:cubicBezTo>
                  <a:pt x="4080" y="1224"/>
                  <a:pt x="3543" y="1107"/>
                  <a:pt x="3123" y="1304"/>
                </a:cubicBezTo>
                <a:cubicBezTo>
                  <a:pt x="2703" y="1501"/>
                  <a:pt x="2559" y="1936"/>
                  <a:pt x="2802" y="2278"/>
                </a:cubicBezTo>
                <a:lnTo>
                  <a:pt x="4065" y="4052"/>
                </a:lnTo>
                <a:cubicBezTo>
                  <a:pt x="4512" y="3793"/>
                  <a:pt x="5019" y="3548"/>
                  <a:pt x="5588" y="3340"/>
                </a:cubicBezTo>
                <a:cubicBezTo>
                  <a:pt x="5588" y="3340"/>
                  <a:pt x="4324" y="1565"/>
                  <a:pt x="4324" y="1565"/>
                </a:cubicBezTo>
                <a:close/>
                <a:moveTo>
                  <a:pt x="10086" y="713"/>
                </a:moveTo>
                <a:cubicBezTo>
                  <a:pt x="10086" y="319"/>
                  <a:pt x="9693" y="0"/>
                  <a:pt x="9207" y="0"/>
                </a:cubicBezTo>
                <a:cubicBezTo>
                  <a:pt x="8723" y="0"/>
                  <a:pt x="8330" y="319"/>
                  <a:pt x="8330" y="713"/>
                </a:cubicBezTo>
                <a:lnTo>
                  <a:pt x="8331" y="2772"/>
                </a:lnTo>
                <a:cubicBezTo>
                  <a:pt x="8876" y="2739"/>
                  <a:pt x="9464" y="2751"/>
                  <a:pt x="10088" y="2828"/>
                </a:cubicBezTo>
                <a:cubicBezTo>
                  <a:pt x="10088" y="2828"/>
                  <a:pt x="10086" y="713"/>
                  <a:pt x="10086" y="713"/>
                </a:cubicBezTo>
                <a:close/>
                <a:moveTo>
                  <a:pt x="15284" y="1339"/>
                </a:moveTo>
                <a:cubicBezTo>
                  <a:pt x="14864" y="1142"/>
                  <a:pt x="14326" y="1258"/>
                  <a:pt x="14084" y="1599"/>
                </a:cubicBezTo>
                <a:lnTo>
                  <a:pt x="12730" y="3502"/>
                </a:lnTo>
                <a:cubicBezTo>
                  <a:pt x="12923" y="3577"/>
                  <a:pt x="14063" y="4115"/>
                  <a:pt x="14249" y="4220"/>
                </a:cubicBezTo>
                <a:lnTo>
                  <a:pt x="15606" y="2312"/>
                </a:lnTo>
                <a:cubicBezTo>
                  <a:pt x="15849" y="1971"/>
                  <a:pt x="15704" y="1536"/>
                  <a:pt x="15284" y="1339"/>
                </a:cubicBezTo>
                <a:close/>
                <a:moveTo>
                  <a:pt x="16063" y="12771"/>
                </a:moveTo>
                <a:cubicBezTo>
                  <a:pt x="17178" y="10880"/>
                  <a:pt x="17910" y="6928"/>
                  <a:pt x="12930" y="4595"/>
                </a:cubicBezTo>
                <a:cubicBezTo>
                  <a:pt x="12930" y="4595"/>
                  <a:pt x="12929" y="4595"/>
                  <a:pt x="12928" y="4595"/>
                </a:cubicBezTo>
                <a:cubicBezTo>
                  <a:pt x="12928" y="4594"/>
                  <a:pt x="12927" y="4594"/>
                  <a:pt x="12926" y="4594"/>
                </a:cubicBezTo>
                <a:cubicBezTo>
                  <a:pt x="12926" y="4593"/>
                  <a:pt x="12925" y="4593"/>
                  <a:pt x="12924" y="4593"/>
                </a:cubicBezTo>
                <a:cubicBezTo>
                  <a:pt x="12924" y="4592"/>
                  <a:pt x="12923" y="4592"/>
                  <a:pt x="12922" y="4592"/>
                </a:cubicBezTo>
                <a:cubicBezTo>
                  <a:pt x="7943" y="2259"/>
                  <a:pt x="4092" y="4749"/>
                  <a:pt x="2631" y="6478"/>
                </a:cubicBezTo>
                <a:cubicBezTo>
                  <a:pt x="1322" y="8041"/>
                  <a:pt x="1632" y="10216"/>
                  <a:pt x="1621" y="10529"/>
                </a:cubicBezTo>
                <a:cubicBezTo>
                  <a:pt x="1602" y="11040"/>
                  <a:pt x="2174" y="13289"/>
                  <a:pt x="1592" y="14216"/>
                </a:cubicBezTo>
                <a:cubicBezTo>
                  <a:pt x="792" y="15491"/>
                  <a:pt x="955" y="15611"/>
                  <a:pt x="1594" y="16106"/>
                </a:cubicBezTo>
                <a:cubicBezTo>
                  <a:pt x="2244" y="16611"/>
                  <a:pt x="5442" y="18109"/>
                  <a:pt x="6306" y="18314"/>
                </a:cubicBezTo>
                <a:cubicBezTo>
                  <a:pt x="7154" y="18515"/>
                  <a:pt x="7364" y="18570"/>
                  <a:pt x="8324" y="17370"/>
                </a:cubicBezTo>
                <a:cubicBezTo>
                  <a:pt x="9022" y="16498"/>
                  <a:pt x="11709" y="15775"/>
                  <a:pt x="12245" y="15507"/>
                </a:cubicBezTo>
                <a:cubicBezTo>
                  <a:pt x="12574" y="15342"/>
                  <a:pt x="15049" y="14473"/>
                  <a:pt x="16063" y="12771"/>
                </a:cubicBezTo>
                <a:close/>
                <a:moveTo>
                  <a:pt x="5425" y="20157"/>
                </a:moveTo>
                <a:cubicBezTo>
                  <a:pt x="5564" y="19962"/>
                  <a:pt x="5481" y="19712"/>
                  <a:pt x="5240" y="19599"/>
                </a:cubicBezTo>
                <a:lnTo>
                  <a:pt x="756" y="17498"/>
                </a:lnTo>
                <a:cubicBezTo>
                  <a:pt x="515" y="17385"/>
                  <a:pt x="206" y="17452"/>
                  <a:pt x="67" y="17647"/>
                </a:cubicBezTo>
                <a:lnTo>
                  <a:pt x="67" y="17647"/>
                </a:lnTo>
                <a:cubicBezTo>
                  <a:pt x="-72" y="17843"/>
                  <a:pt x="11" y="18093"/>
                  <a:pt x="252" y="18206"/>
                </a:cubicBezTo>
                <a:lnTo>
                  <a:pt x="4736" y="20307"/>
                </a:lnTo>
                <a:cubicBezTo>
                  <a:pt x="4977" y="20420"/>
                  <a:pt x="5286" y="20353"/>
                  <a:pt x="5425" y="20157"/>
                </a:cubicBezTo>
                <a:cubicBezTo>
                  <a:pt x="5425" y="20157"/>
                  <a:pt x="5425" y="20157"/>
                  <a:pt x="5425" y="20157"/>
                </a:cubicBezTo>
                <a:close/>
                <a:moveTo>
                  <a:pt x="6113" y="19190"/>
                </a:moveTo>
                <a:cubicBezTo>
                  <a:pt x="6252" y="18995"/>
                  <a:pt x="6169" y="18745"/>
                  <a:pt x="5928" y="18632"/>
                </a:cubicBezTo>
                <a:lnTo>
                  <a:pt x="1444" y="16531"/>
                </a:lnTo>
                <a:cubicBezTo>
                  <a:pt x="1203" y="16418"/>
                  <a:pt x="894" y="16485"/>
                  <a:pt x="755" y="16680"/>
                </a:cubicBezTo>
                <a:lnTo>
                  <a:pt x="755" y="16680"/>
                </a:lnTo>
                <a:cubicBezTo>
                  <a:pt x="616" y="16876"/>
                  <a:pt x="699" y="17126"/>
                  <a:pt x="940" y="17239"/>
                </a:cubicBezTo>
                <a:lnTo>
                  <a:pt x="5424" y="19340"/>
                </a:lnTo>
                <a:cubicBezTo>
                  <a:pt x="5665" y="19453"/>
                  <a:pt x="5974" y="19386"/>
                  <a:pt x="6113" y="19190"/>
                </a:cubicBezTo>
                <a:cubicBezTo>
                  <a:pt x="6113" y="19190"/>
                  <a:pt x="6113" y="19190"/>
                  <a:pt x="6113" y="19190"/>
                </a:cubicBezTo>
                <a:close/>
                <a:moveTo>
                  <a:pt x="360" y="18601"/>
                </a:moveTo>
                <a:lnTo>
                  <a:pt x="4260" y="20429"/>
                </a:lnTo>
                <a:cubicBezTo>
                  <a:pt x="3639" y="21302"/>
                  <a:pt x="2263" y="21600"/>
                  <a:pt x="1186" y="21095"/>
                </a:cubicBezTo>
                <a:cubicBezTo>
                  <a:pt x="109" y="20591"/>
                  <a:pt x="-261" y="19474"/>
                  <a:pt x="360" y="18601"/>
                </a:cubicBezTo>
                <a:close/>
              </a:path>
            </a:pathLst>
          </a:custGeom>
          <a:solidFill>
            <a:srgbClr val="3197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67" name="Shape"/>
          <p:cNvSpPr/>
          <p:nvPr/>
        </p:nvSpPr>
        <p:spPr>
          <a:xfrm>
            <a:off x="18407175" y="10134689"/>
            <a:ext cx="275932" cy="27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85" extrusionOk="0">
                <a:moveTo>
                  <a:pt x="5809" y="19810"/>
                </a:moveTo>
                <a:lnTo>
                  <a:pt x="0" y="21585"/>
                </a:lnTo>
                <a:lnTo>
                  <a:pt x="1723" y="15720"/>
                </a:lnTo>
                <a:cubicBezTo>
                  <a:pt x="1723" y="15720"/>
                  <a:pt x="5809" y="19810"/>
                  <a:pt x="5809" y="19810"/>
                </a:cubicBezTo>
                <a:close/>
                <a:moveTo>
                  <a:pt x="14328" y="11295"/>
                </a:moveTo>
                <a:cubicBezTo>
                  <a:pt x="14857" y="12169"/>
                  <a:pt x="15219" y="12941"/>
                  <a:pt x="15338" y="13361"/>
                </a:cubicBezTo>
                <a:cubicBezTo>
                  <a:pt x="16735" y="12758"/>
                  <a:pt x="18442" y="13050"/>
                  <a:pt x="19809" y="14418"/>
                </a:cubicBezTo>
                <a:cubicBezTo>
                  <a:pt x="21600" y="16210"/>
                  <a:pt x="21590" y="21540"/>
                  <a:pt x="21590" y="21540"/>
                </a:cubicBezTo>
                <a:cubicBezTo>
                  <a:pt x="21590" y="21540"/>
                  <a:pt x="21587" y="21538"/>
                  <a:pt x="21583" y="21536"/>
                </a:cubicBezTo>
                <a:cubicBezTo>
                  <a:pt x="21586" y="21540"/>
                  <a:pt x="21587" y="21543"/>
                  <a:pt x="21587" y="21543"/>
                </a:cubicBezTo>
                <a:cubicBezTo>
                  <a:pt x="21587" y="21543"/>
                  <a:pt x="16257" y="21556"/>
                  <a:pt x="14467" y="19765"/>
                </a:cubicBezTo>
                <a:cubicBezTo>
                  <a:pt x="13114" y="18410"/>
                  <a:pt x="12816" y="16721"/>
                  <a:pt x="13396" y="15331"/>
                </a:cubicBezTo>
                <a:cubicBezTo>
                  <a:pt x="12981" y="15218"/>
                  <a:pt x="12197" y="14852"/>
                  <a:pt x="11308" y="14314"/>
                </a:cubicBezTo>
                <a:lnTo>
                  <a:pt x="6478" y="19142"/>
                </a:lnTo>
                <a:lnTo>
                  <a:pt x="2392" y="15051"/>
                </a:lnTo>
                <a:lnTo>
                  <a:pt x="6994" y="10450"/>
                </a:lnTo>
                <a:cubicBezTo>
                  <a:pt x="4968" y="7962"/>
                  <a:pt x="2105" y="4020"/>
                  <a:pt x="1025" y="2336"/>
                </a:cubicBezTo>
                <a:cubicBezTo>
                  <a:pt x="11" y="756"/>
                  <a:pt x="7" y="211"/>
                  <a:pt x="44" y="57"/>
                </a:cubicBezTo>
                <a:cubicBezTo>
                  <a:pt x="31" y="43"/>
                  <a:pt x="37" y="38"/>
                  <a:pt x="52" y="32"/>
                </a:cubicBezTo>
                <a:cubicBezTo>
                  <a:pt x="59" y="13"/>
                  <a:pt x="65" y="4"/>
                  <a:pt x="65" y="4"/>
                </a:cubicBezTo>
                <a:cubicBezTo>
                  <a:pt x="237" y="-15"/>
                  <a:pt x="782" y="-11"/>
                  <a:pt x="2361" y="1003"/>
                </a:cubicBezTo>
                <a:cubicBezTo>
                  <a:pt x="4043" y="2084"/>
                  <a:pt x="7984" y="4949"/>
                  <a:pt x="10469" y="6978"/>
                </a:cubicBezTo>
                <a:lnTo>
                  <a:pt x="14322" y="3125"/>
                </a:lnTo>
                <a:lnTo>
                  <a:pt x="18411" y="7213"/>
                </a:lnTo>
                <a:cubicBezTo>
                  <a:pt x="18411" y="7213"/>
                  <a:pt x="14328" y="11295"/>
                  <a:pt x="14328" y="11295"/>
                </a:cubicBezTo>
                <a:close/>
                <a:moveTo>
                  <a:pt x="15005" y="2441"/>
                </a:moveTo>
                <a:lnTo>
                  <a:pt x="17418" y="30"/>
                </a:lnTo>
                <a:lnTo>
                  <a:pt x="21507" y="4118"/>
                </a:lnTo>
                <a:lnTo>
                  <a:pt x="19094" y="6530"/>
                </a:lnTo>
                <a:cubicBezTo>
                  <a:pt x="19094" y="6530"/>
                  <a:pt x="15005" y="2441"/>
                  <a:pt x="15005" y="2441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68" name="Shape"/>
          <p:cNvSpPr/>
          <p:nvPr/>
        </p:nvSpPr>
        <p:spPr>
          <a:xfrm>
            <a:off x="20997640" y="11623674"/>
            <a:ext cx="462154" cy="422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09" h="20716" extrusionOk="0">
                <a:moveTo>
                  <a:pt x="1339" y="18146"/>
                </a:moveTo>
                <a:cubicBezTo>
                  <a:pt x="227" y="16314"/>
                  <a:pt x="661" y="13820"/>
                  <a:pt x="2308" y="12586"/>
                </a:cubicBezTo>
                <a:cubicBezTo>
                  <a:pt x="2748" y="12256"/>
                  <a:pt x="3232" y="12053"/>
                  <a:pt x="3725" y="11962"/>
                </a:cubicBezTo>
                <a:lnTo>
                  <a:pt x="3738" y="15889"/>
                </a:lnTo>
                <a:cubicBezTo>
                  <a:pt x="3739" y="16166"/>
                  <a:pt x="3941" y="16390"/>
                  <a:pt x="4190" y="16389"/>
                </a:cubicBezTo>
                <a:cubicBezTo>
                  <a:pt x="4439" y="16388"/>
                  <a:pt x="4640" y="16164"/>
                  <a:pt x="4639" y="15887"/>
                </a:cubicBezTo>
                <a:lnTo>
                  <a:pt x="4626" y="11921"/>
                </a:lnTo>
                <a:cubicBezTo>
                  <a:pt x="5675" y="12022"/>
                  <a:pt x="6678" y="12627"/>
                  <a:pt x="7312" y="13672"/>
                </a:cubicBezTo>
                <a:cubicBezTo>
                  <a:pt x="8425" y="15504"/>
                  <a:pt x="7990" y="17998"/>
                  <a:pt x="6343" y="19232"/>
                </a:cubicBezTo>
                <a:cubicBezTo>
                  <a:pt x="4697" y="20465"/>
                  <a:pt x="2452" y="19979"/>
                  <a:pt x="1339" y="18146"/>
                </a:cubicBezTo>
                <a:close/>
                <a:moveTo>
                  <a:pt x="3670" y="7857"/>
                </a:moveTo>
                <a:lnTo>
                  <a:pt x="5119" y="6772"/>
                </a:lnTo>
                <a:cubicBezTo>
                  <a:pt x="5283" y="6649"/>
                  <a:pt x="5395" y="6369"/>
                  <a:pt x="5367" y="6151"/>
                </a:cubicBezTo>
                <a:lnTo>
                  <a:pt x="5135" y="4322"/>
                </a:lnTo>
                <a:lnTo>
                  <a:pt x="8435" y="5321"/>
                </a:lnTo>
                <a:cubicBezTo>
                  <a:pt x="8435" y="5321"/>
                  <a:pt x="8207" y="5706"/>
                  <a:pt x="7927" y="6179"/>
                </a:cubicBezTo>
                <a:lnTo>
                  <a:pt x="4301" y="8895"/>
                </a:lnTo>
                <a:cubicBezTo>
                  <a:pt x="4301" y="8895"/>
                  <a:pt x="3670" y="7857"/>
                  <a:pt x="3670" y="7857"/>
                </a:cubicBezTo>
                <a:close/>
                <a:moveTo>
                  <a:pt x="5317" y="9342"/>
                </a:moveTo>
                <a:lnTo>
                  <a:pt x="6806" y="8227"/>
                </a:lnTo>
                <a:cubicBezTo>
                  <a:pt x="6763" y="8494"/>
                  <a:pt x="6811" y="8776"/>
                  <a:pt x="6952" y="9008"/>
                </a:cubicBezTo>
                <a:lnTo>
                  <a:pt x="6951" y="9008"/>
                </a:lnTo>
                <a:cubicBezTo>
                  <a:pt x="6951" y="9008"/>
                  <a:pt x="7368" y="9692"/>
                  <a:pt x="7887" y="10542"/>
                </a:cubicBezTo>
                <a:cubicBezTo>
                  <a:pt x="7887" y="10542"/>
                  <a:pt x="5317" y="9342"/>
                  <a:pt x="5317" y="9342"/>
                </a:cubicBezTo>
                <a:close/>
                <a:moveTo>
                  <a:pt x="8791" y="8259"/>
                </a:moveTo>
                <a:cubicBezTo>
                  <a:pt x="8791" y="8259"/>
                  <a:pt x="10089" y="6315"/>
                  <a:pt x="10706" y="5383"/>
                </a:cubicBezTo>
                <a:lnTo>
                  <a:pt x="11903" y="5869"/>
                </a:lnTo>
                <a:cubicBezTo>
                  <a:pt x="11641" y="6978"/>
                  <a:pt x="11735" y="8186"/>
                  <a:pt x="12226" y="9262"/>
                </a:cubicBezTo>
                <a:lnTo>
                  <a:pt x="10284" y="10718"/>
                </a:lnTo>
                <a:cubicBezTo>
                  <a:pt x="10284" y="10718"/>
                  <a:pt x="8791" y="8259"/>
                  <a:pt x="8791" y="8259"/>
                </a:cubicBezTo>
                <a:close/>
                <a:moveTo>
                  <a:pt x="13314" y="9656"/>
                </a:moveTo>
                <a:lnTo>
                  <a:pt x="16285" y="7430"/>
                </a:lnTo>
                <a:cubicBezTo>
                  <a:pt x="16491" y="7275"/>
                  <a:pt x="16545" y="6964"/>
                  <a:pt x="16406" y="6735"/>
                </a:cubicBezTo>
                <a:cubicBezTo>
                  <a:pt x="16343" y="6631"/>
                  <a:pt x="16251" y="6564"/>
                  <a:pt x="16150" y="6533"/>
                </a:cubicBezTo>
                <a:lnTo>
                  <a:pt x="16151" y="6531"/>
                </a:lnTo>
                <a:lnTo>
                  <a:pt x="12905" y="5212"/>
                </a:lnTo>
                <a:cubicBezTo>
                  <a:pt x="13172" y="4652"/>
                  <a:pt x="13562" y="4155"/>
                  <a:pt x="14067" y="3777"/>
                </a:cubicBezTo>
                <a:cubicBezTo>
                  <a:pt x="15713" y="2543"/>
                  <a:pt x="17958" y="3030"/>
                  <a:pt x="19071" y="4862"/>
                </a:cubicBezTo>
                <a:cubicBezTo>
                  <a:pt x="20183" y="6694"/>
                  <a:pt x="19749" y="9188"/>
                  <a:pt x="18102" y="10422"/>
                </a:cubicBezTo>
                <a:cubicBezTo>
                  <a:pt x="16556" y="11580"/>
                  <a:pt x="14482" y="11221"/>
                  <a:pt x="13314" y="9656"/>
                </a:cubicBezTo>
                <a:close/>
                <a:moveTo>
                  <a:pt x="15048" y="7148"/>
                </a:moveTo>
                <a:lnTo>
                  <a:pt x="12832" y="8808"/>
                </a:lnTo>
                <a:cubicBezTo>
                  <a:pt x="12470" y="7960"/>
                  <a:pt x="12397" y="7021"/>
                  <a:pt x="12588" y="6148"/>
                </a:cubicBezTo>
                <a:cubicBezTo>
                  <a:pt x="12588" y="6148"/>
                  <a:pt x="15048" y="7148"/>
                  <a:pt x="15048" y="7148"/>
                </a:cubicBezTo>
                <a:close/>
                <a:moveTo>
                  <a:pt x="742" y="18594"/>
                </a:moveTo>
                <a:cubicBezTo>
                  <a:pt x="2079" y="20796"/>
                  <a:pt x="4768" y="21379"/>
                  <a:pt x="6747" y="19896"/>
                </a:cubicBezTo>
                <a:cubicBezTo>
                  <a:pt x="8726" y="18413"/>
                  <a:pt x="9246" y="15426"/>
                  <a:pt x="7909" y="13224"/>
                </a:cubicBezTo>
                <a:cubicBezTo>
                  <a:pt x="7134" y="11948"/>
                  <a:pt x="5905" y="11216"/>
                  <a:pt x="4623" y="11115"/>
                </a:cubicBezTo>
                <a:lnTo>
                  <a:pt x="4619" y="10101"/>
                </a:lnTo>
                <a:lnTo>
                  <a:pt x="8815" y="12059"/>
                </a:lnTo>
                <a:cubicBezTo>
                  <a:pt x="9382" y="12983"/>
                  <a:pt x="9863" y="13764"/>
                  <a:pt x="9886" y="13787"/>
                </a:cubicBezTo>
                <a:cubicBezTo>
                  <a:pt x="10275" y="14180"/>
                  <a:pt x="10877" y="14149"/>
                  <a:pt x="11230" y="13717"/>
                </a:cubicBezTo>
                <a:cubicBezTo>
                  <a:pt x="11531" y="13349"/>
                  <a:pt x="11553" y="12810"/>
                  <a:pt x="11313" y="12415"/>
                </a:cubicBezTo>
                <a:lnTo>
                  <a:pt x="11314" y="12414"/>
                </a:lnTo>
                <a:lnTo>
                  <a:pt x="10788" y="11548"/>
                </a:lnTo>
                <a:lnTo>
                  <a:pt x="12715" y="10105"/>
                </a:lnTo>
                <a:cubicBezTo>
                  <a:pt x="14109" y="12039"/>
                  <a:pt x="16627" y="12494"/>
                  <a:pt x="18506" y="11086"/>
                </a:cubicBezTo>
                <a:cubicBezTo>
                  <a:pt x="20485" y="9603"/>
                  <a:pt x="21005" y="6616"/>
                  <a:pt x="19668" y="4414"/>
                </a:cubicBezTo>
                <a:cubicBezTo>
                  <a:pt x="18331" y="2212"/>
                  <a:pt x="15642" y="1629"/>
                  <a:pt x="13663" y="3112"/>
                </a:cubicBezTo>
                <a:cubicBezTo>
                  <a:pt x="13027" y="3589"/>
                  <a:pt x="12542" y="4222"/>
                  <a:pt x="12221" y="4933"/>
                </a:cubicBezTo>
                <a:lnTo>
                  <a:pt x="11168" y="4506"/>
                </a:lnTo>
                <a:cubicBezTo>
                  <a:pt x="11303" y="3945"/>
                  <a:pt x="11158" y="3323"/>
                  <a:pt x="10745" y="2905"/>
                </a:cubicBezTo>
                <a:cubicBezTo>
                  <a:pt x="10551" y="2709"/>
                  <a:pt x="10321" y="2584"/>
                  <a:pt x="10082" y="2526"/>
                </a:cubicBezTo>
                <a:lnTo>
                  <a:pt x="10082" y="2525"/>
                </a:lnTo>
                <a:lnTo>
                  <a:pt x="5355" y="1211"/>
                </a:lnTo>
                <a:lnTo>
                  <a:pt x="5355" y="1211"/>
                </a:lnTo>
                <a:cubicBezTo>
                  <a:pt x="4823" y="1000"/>
                  <a:pt x="4206" y="1148"/>
                  <a:pt x="3803" y="1641"/>
                </a:cubicBezTo>
                <a:cubicBezTo>
                  <a:pt x="3485" y="2031"/>
                  <a:pt x="3373" y="2548"/>
                  <a:pt x="3458" y="3028"/>
                </a:cubicBezTo>
                <a:lnTo>
                  <a:pt x="3457" y="3029"/>
                </a:lnTo>
                <a:lnTo>
                  <a:pt x="3914" y="5740"/>
                </a:lnTo>
                <a:lnTo>
                  <a:pt x="2179" y="7041"/>
                </a:lnTo>
                <a:cubicBezTo>
                  <a:pt x="1849" y="7288"/>
                  <a:pt x="1762" y="7786"/>
                  <a:pt x="1985" y="8153"/>
                </a:cubicBezTo>
                <a:cubicBezTo>
                  <a:pt x="2193" y="8496"/>
                  <a:pt x="2598" y="8599"/>
                  <a:pt x="2919" y="8409"/>
                </a:cubicBezTo>
                <a:lnTo>
                  <a:pt x="3717" y="9723"/>
                </a:lnTo>
                <a:lnTo>
                  <a:pt x="3722" y="11148"/>
                </a:lnTo>
                <a:cubicBezTo>
                  <a:pt x="3090" y="11245"/>
                  <a:pt x="2469" y="11499"/>
                  <a:pt x="1905" y="11922"/>
                </a:cubicBezTo>
                <a:cubicBezTo>
                  <a:pt x="-75" y="13405"/>
                  <a:pt x="-595" y="16392"/>
                  <a:pt x="742" y="18594"/>
                </a:cubicBezTo>
                <a:close/>
                <a:moveTo>
                  <a:pt x="2678" y="707"/>
                </a:moveTo>
                <a:cubicBezTo>
                  <a:pt x="2232" y="-27"/>
                  <a:pt x="1336" y="-221"/>
                  <a:pt x="676" y="273"/>
                </a:cubicBezTo>
                <a:cubicBezTo>
                  <a:pt x="16" y="767"/>
                  <a:pt x="-157" y="1763"/>
                  <a:pt x="289" y="2497"/>
                </a:cubicBezTo>
                <a:cubicBezTo>
                  <a:pt x="734" y="3231"/>
                  <a:pt x="1630" y="3426"/>
                  <a:pt x="2290" y="2931"/>
                </a:cubicBezTo>
                <a:cubicBezTo>
                  <a:pt x="2950" y="2437"/>
                  <a:pt x="3123" y="1441"/>
                  <a:pt x="2678" y="707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69" name="Shape"/>
          <p:cNvSpPr/>
          <p:nvPr/>
        </p:nvSpPr>
        <p:spPr>
          <a:xfrm>
            <a:off x="18110170" y="9654361"/>
            <a:ext cx="370191" cy="4097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78" h="21600" extrusionOk="0">
                <a:moveTo>
                  <a:pt x="10339" y="0"/>
                </a:moveTo>
                <a:cubicBezTo>
                  <a:pt x="8560" y="0"/>
                  <a:pt x="6992" y="1375"/>
                  <a:pt x="5917" y="3576"/>
                </a:cubicBezTo>
                <a:cubicBezTo>
                  <a:pt x="5568" y="3546"/>
                  <a:pt x="5234" y="3529"/>
                  <a:pt x="4903" y="3529"/>
                </a:cubicBezTo>
                <a:cubicBezTo>
                  <a:pt x="2761" y="3529"/>
                  <a:pt x="1171" y="4188"/>
                  <a:pt x="431" y="5396"/>
                </a:cubicBezTo>
                <a:cubicBezTo>
                  <a:pt x="-452" y="6840"/>
                  <a:pt x="119" y="8796"/>
                  <a:pt x="1578" y="10761"/>
                </a:cubicBezTo>
                <a:cubicBezTo>
                  <a:pt x="84" y="12747"/>
                  <a:pt x="-461" y="14730"/>
                  <a:pt x="431" y="16188"/>
                </a:cubicBezTo>
                <a:cubicBezTo>
                  <a:pt x="1171" y="17397"/>
                  <a:pt x="2760" y="18055"/>
                  <a:pt x="4903" y="18055"/>
                </a:cubicBezTo>
                <a:cubicBezTo>
                  <a:pt x="5246" y="18055"/>
                  <a:pt x="5621" y="18010"/>
                  <a:pt x="5983" y="17976"/>
                </a:cubicBezTo>
                <a:cubicBezTo>
                  <a:pt x="7057" y="20156"/>
                  <a:pt x="8570" y="21600"/>
                  <a:pt x="10339" y="21600"/>
                </a:cubicBezTo>
                <a:cubicBezTo>
                  <a:pt x="12118" y="21600"/>
                  <a:pt x="13685" y="20224"/>
                  <a:pt x="14761" y="18024"/>
                </a:cubicBezTo>
                <a:cubicBezTo>
                  <a:pt x="15110" y="18054"/>
                  <a:pt x="15460" y="18071"/>
                  <a:pt x="15791" y="18071"/>
                </a:cubicBezTo>
                <a:cubicBezTo>
                  <a:pt x="17934" y="18071"/>
                  <a:pt x="19507" y="17412"/>
                  <a:pt x="20246" y="16204"/>
                </a:cubicBezTo>
                <a:cubicBezTo>
                  <a:pt x="21134" y="14753"/>
                  <a:pt x="20576" y="12782"/>
                  <a:pt x="19099" y="10808"/>
                </a:cubicBezTo>
                <a:cubicBezTo>
                  <a:pt x="20594" y="8822"/>
                  <a:pt x="21139" y="6839"/>
                  <a:pt x="20246" y="5380"/>
                </a:cubicBezTo>
                <a:cubicBezTo>
                  <a:pt x="19508" y="4173"/>
                  <a:pt x="17934" y="3514"/>
                  <a:pt x="15791" y="3514"/>
                </a:cubicBezTo>
                <a:cubicBezTo>
                  <a:pt x="15438" y="3514"/>
                  <a:pt x="15052" y="3573"/>
                  <a:pt x="14677" y="3608"/>
                </a:cubicBezTo>
                <a:cubicBezTo>
                  <a:pt x="13604" y="1440"/>
                  <a:pt x="12102" y="0"/>
                  <a:pt x="10339" y="0"/>
                </a:cubicBezTo>
                <a:close/>
                <a:moveTo>
                  <a:pt x="10339" y="1004"/>
                </a:moveTo>
                <a:cubicBezTo>
                  <a:pt x="11591" y="1004"/>
                  <a:pt x="12710" y="2093"/>
                  <a:pt x="13580" y="3733"/>
                </a:cubicBezTo>
                <a:cubicBezTo>
                  <a:pt x="12541" y="3915"/>
                  <a:pt x="11452" y="4238"/>
                  <a:pt x="10355" y="4643"/>
                </a:cubicBezTo>
                <a:cubicBezTo>
                  <a:pt x="9226" y="4226"/>
                  <a:pt x="8099" y="3899"/>
                  <a:pt x="7031" y="3718"/>
                </a:cubicBezTo>
                <a:cubicBezTo>
                  <a:pt x="7905" y="2046"/>
                  <a:pt x="9073" y="1004"/>
                  <a:pt x="10339" y="1004"/>
                </a:cubicBezTo>
                <a:close/>
                <a:moveTo>
                  <a:pt x="15791" y="4518"/>
                </a:moveTo>
                <a:cubicBezTo>
                  <a:pt x="17538" y="4518"/>
                  <a:pt x="18791" y="4998"/>
                  <a:pt x="19332" y="5882"/>
                </a:cubicBezTo>
                <a:cubicBezTo>
                  <a:pt x="19959" y="6907"/>
                  <a:pt x="19540" y="8380"/>
                  <a:pt x="18468" y="9914"/>
                </a:cubicBezTo>
                <a:cubicBezTo>
                  <a:pt x="17787" y="9159"/>
                  <a:pt x="16951" y="8410"/>
                  <a:pt x="16007" y="7702"/>
                </a:cubicBezTo>
                <a:cubicBezTo>
                  <a:pt x="15826" y="6556"/>
                  <a:pt x="15554" y="5511"/>
                  <a:pt x="15193" y="4565"/>
                </a:cubicBezTo>
                <a:cubicBezTo>
                  <a:pt x="15389" y="4554"/>
                  <a:pt x="15602" y="4518"/>
                  <a:pt x="15791" y="4518"/>
                </a:cubicBezTo>
                <a:close/>
                <a:moveTo>
                  <a:pt x="4903" y="4533"/>
                </a:moveTo>
                <a:cubicBezTo>
                  <a:pt x="5095" y="4533"/>
                  <a:pt x="5302" y="4538"/>
                  <a:pt x="5501" y="4549"/>
                </a:cubicBezTo>
                <a:cubicBezTo>
                  <a:pt x="5130" y="5520"/>
                  <a:pt x="4852" y="6633"/>
                  <a:pt x="4670" y="7812"/>
                </a:cubicBezTo>
                <a:cubicBezTo>
                  <a:pt x="3730" y="8526"/>
                  <a:pt x="2966" y="9248"/>
                  <a:pt x="2293" y="10008"/>
                </a:cubicBezTo>
                <a:cubicBezTo>
                  <a:pt x="1175" y="8445"/>
                  <a:pt x="708" y="6940"/>
                  <a:pt x="1346" y="5898"/>
                </a:cubicBezTo>
                <a:cubicBezTo>
                  <a:pt x="1887" y="5014"/>
                  <a:pt x="3156" y="4533"/>
                  <a:pt x="4903" y="4533"/>
                </a:cubicBezTo>
                <a:close/>
                <a:moveTo>
                  <a:pt x="14062" y="4659"/>
                </a:moveTo>
                <a:cubicBezTo>
                  <a:pt x="14333" y="5325"/>
                  <a:pt x="14582" y="6051"/>
                  <a:pt x="14761" y="6839"/>
                </a:cubicBezTo>
                <a:cubicBezTo>
                  <a:pt x="14294" y="6539"/>
                  <a:pt x="13808" y="6239"/>
                  <a:pt x="13298" y="5961"/>
                </a:cubicBezTo>
                <a:cubicBezTo>
                  <a:pt x="12768" y="5672"/>
                  <a:pt x="12225" y="5480"/>
                  <a:pt x="11685" y="5239"/>
                </a:cubicBezTo>
                <a:cubicBezTo>
                  <a:pt x="12500" y="4985"/>
                  <a:pt x="13298" y="4775"/>
                  <a:pt x="14062" y="4659"/>
                </a:cubicBezTo>
                <a:close/>
                <a:moveTo>
                  <a:pt x="6599" y="4675"/>
                </a:moveTo>
                <a:cubicBezTo>
                  <a:pt x="7326" y="4784"/>
                  <a:pt x="8103" y="5021"/>
                  <a:pt x="8876" y="5255"/>
                </a:cubicBezTo>
                <a:cubicBezTo>
                  <a:pt x="8379" y="5481"/>
                  <a:pt x="7868" y="5695"/>
                  <a:pt x="7380" y="5961"/>
                </a:cubicBezTo>
                <a:cubicBezTo>
                  <a:pt x="6837" y="6256"/>
                  <a:pt x="6443" y="6613"/>
                  <a:pt x="5950" y="6933"/>
                </a:cubicBezTo>
                <a:cubicBezTo>
                  <a:pt x="6128" y="6137"/>
                  <a:pt x="6326" y="5348"/>
                  <a:pt x="6599" y="4675"/>
                </a:cubicBezTo>
                <a:close/>
                <a:moveTo>
                  <a:pt x="10405" y="5788"/>
                </a:moveTo>
                <a:cubicBezTo>
                  <a:pt x="11196" y="6102"/>
                  <a:pt x="11987" y="6415"/>
                  <a:pt x="12766" y="6839"/>
                </a:cubicBezTo>
                <a:cubicBezTo>
                  <a:pt x="13571" y="7278"/>
                  <a:pt x="14317" y="7751"/>
                  <a:pt x="15010" y="8251"/>
                </a:cubicBezTo>
                <a:cubicBezTo>
                  <a:pt x="15123" y="9067"/>
                  <a:pt x="15193" y="9915"/>
                  <a:pt x="15193" y="10792"/>
                </a:cubicBezTo>
                <a:cubicBezTo>
                  <a:pt x="15193" y="11657"/>
                  <a:pt x="15070" y="12466"/>
                  <a:pt x="14960" y="13271"/>
                </a:cubicBezTo>
                <a:cubicBezTo>
                  <a:pt x="14260" y="13779"/>
                  <a:pt x="13583" y="14300"/>
                  <a:pt x="12766" y="14745"/>
                </a:cubicBezTo>
                <a:cubicBezTo>
                  <a:pt x="11937" y="15197"/>
                  <a:pt x="11096" y="15469"/>
                  <a:pt x="10256" y="15796"/>
                </a:cubicBezTo>
                <a:cubicBezTo>
                  <a:pt x="9475" y="15485"/>
                  <a:pt x="8681" y="15180"/>
                  <a:pt x="7912" y="14761"/>
                </a:cubicBezTo>
                <a:cubicBezTo>
                  <a:pt x="7107" y="14323"/>
                  <a:pt x="6360" y="13849"/>
                  <a:pt x="5668" y="13349"/>
                </a:cubicBezTo>
                <a:cubicBezTo>
                  <a:pt x="5554" y="12533"/>
                  <a:pt x="5501" y="11669"/>
                  <a:pt x="5501" y="10792"/>
                </a:cubicBezTo>
                <a:cubicBezTo>
                  <a:pt x="5501" y="9918"/>
                  <a:pt x="5605" y="9111"/>
                  <a:pt x="5718" y="8298"/>
                </a:cubicBezTo>
                <a:cubicBezTo>
                  <a:pt x="6420" y="7788"/>
                  <a:pt x="7092" y="7270"/>
                  <a:pt x="7912" y="6824"/>
                </a:cubicBezTo>
                <a:cubicBezTo>
                  <a:pt x="8731" y="6377"/>
                  <a:pt x="9574" y="6113"/>
                  <a:pt x="10405" y="5788"/>
                </a:cubicBezTo>
                <a:close/>
                <a:moveTo>
                  <a:pt x="10339" y="7984"/>
                </a:moveTo>
                <a:cubicBezTo>
                  <a:pt x="8690" y="7984"/>
                  <a:pt x="7363" y="9237"/>
                  <a:pt x="7363" y="10792"/>
                </a:cubicBezTo>
                <a:cubicBezTo>
                  <a:pt x="7363" y="12348"/>
                  <a:pt x="8690" y="13616"/>
                  <a:pt x="10339" y="13616"/>
                </a:cubicBezTo>
                <a:cubicBezTo>
                  <a:pt x="11987" y="13616"/>
                  <a:pt x="13331" y="12348"/>
                  <a:pt x="13331" y="10792"/>
                </a:cubicBezTo>
                <a:cubicBezTo>
                  <a:pt x="13331" y="9237"/>
                  <a:pt x="11987" y="7984"/>
                  <a:pt x="10339" y="7984"/>
                </a:cubicBezTo>
                <a:close/>
                <a:moveTo>
                  <a:pt x="4571" y="9098"/>
                </a:moveTo>
                <a:cubicBezTo>
                  <a:pt x="4522" y="9664"/>
                  <a:pt x="4438" y="10197"/>
                  <a:pt x="4438" y="10792"/>
                </a:cubicBezTo>
                <a:cubicBezTo>
                  <a:pt x="4438" y="11349"/>
                  <a:pt x="4462" y="11892"/>
                  <a:pt x="4504" y="12424"/>
                </a:cubicBezTo>
                <a:cubicBezTo>
                  <a:pt x="3891" y="11902"/>
                  <a:pt x="3374" y="11375"/>
                  <a:pt x="2908" y="10839"/>
                </a:cubicBezTo>
                <a:cubicBezTo>
                  <a:pt x="3403" y="10260"/>
                  <a:pt x="3903" y="9661"/>
                  <a:pt x="4571" y="9098"/>
                </a:cubicBezTo>
                <a:close/>
                <a:moveTo>
                  <a:pt x="16190" y="9176"/>
                </a:moveTo>
                <a:cubicBezTo>
                  <a:pt x="16796" y="9693"/>
                  <a:pt x="17307" y="10215"/>
                  <a:pt x="17769" y="10745"/>
                </a:cubicBezTo>
                <a:cubicBezTo>
                  <a:pt x="17273" y="11325"/>
                  <a:pt x="16776" y="11907"/>
                  <a:pt x="16107" y="12471"/>
                </a:cubicBezTo>
                <a:cubicBezTo>
                  <a:pt x="16155" y="11912"/>
                  <a:pt x="16257" y="11379"/>
                  <a:pt x="16257" y="10792"/>
                </a:cubicBezTo>
                <a:cubicBezTo>
                  <a:pt x="16257" y="10236"/>
                  <a:pt x="16233" y="9708"/>
                  <a:pt x="16190" y="9176"/>
                </a:cubicBezTo>
                <a:close/>
                <a:moveTo>
                  <a:pt x="18384" y="11576"/>
                </a:moveTo>
                <a:cubicBezTo>
                  <a:pt x="19512" y="13146"/>
                  <a:pt x="19972" y="14656"/>
                  <a:pt x="19332" y="15702"/>
                </a:cubicBezTo>
                <a:cubicBezTo>
                  <a:pt x="18791" y="16586"/>
                  <a:pt x="17537" y="17067"/>
                  <a:pt x="15791" y="17067"/>
                </a:cubicBezTo>
                <a:cubicBezTo>
                  <a:pt x="15599" y="17067"/>
                  <a:pt x="15392" y="17047"/>
                  <a:pt x="15193" y="17035"/>
                </a:cubicBezTo>
                <a:cubicBezTo>
                  <a:pt x="15564" y="16065"/>
                  <a:pt x="15826" y="14967"/>
                  <a:pt x="16007" y="13788"/>
                </a:cubicBezTo>
                <a:cubicBezTo>
                  <a:pt x="16951" y="13073"/>
                  <a:pt x="17710" y="12337"/>
                  <a:pt x="18384" y="11576"/>
                </a:cubicBezTo>
                <a:close/>
                <a:moveTo>
                  <a:pt x="2210" y="11655"/>
                </a:moveTo>
                <a:cubicBezTo>
                  <a:pt x="2896" y="12420"/>
                  <a:pt x="3714" y="13165"/>
                  <a:pt x="4670" y="13882"/>
                </a:cubicBezTo>
                <a:cubicBezTo>
                  <a:pt x="4849" y="15014"/>
                  <a:pt x="5113" y="16067"/>
                  <a:pt x="5468" y="17004"/>
                </a:cubicBezTo>
                <a:cubicBezTo>
                  <a:pt x="5283" y="17014"/>
                  <a:pt x="5081" y="17051"/>
                  <a:pt x="4903" y="17051"/>
                </a:cubicBezTo>
                <a:cubicBezTo>
                  <a:pt x="3156" y="17051"/>
                  <a:pt x="1887" y="16571"/>
                  <a:pt x="1346" y="15686"/>
                </a:cubicBezTo>
                <a:cubicBezTo>
                  <a:pt x="717" y="14659"/>
                  <a:pt x="1131" y="13193"/>
                  <a:pt x="2210" y="11655"/>
                </a:cubicBezTo>
                <a:close/>
                <a:moveTo>
                  <a:pt x="14744" y="14651"/>
                </a:moveTo>
                <a:cubicBezTo>
                  <a:pt x="14565" y="15455"/>
                  <a:pt x="14370" y="16247"/>
                  <a:pt x="14096" y="16925"/>
                </a:cubicBezTo>
                <a:cubicBezTo>
                  <a:pt x="13364" y="16816"/>
                  <a:pt x="12580" y="16581"/>
                  <a:pt x="11802" y="16345"/>
                </a:cubicBezTo>
                <a:cubicBezTo>
                  <a:pt x="12304" y="16117"/>
                  <a:pt x="12804" y="15892"/>
                  <a:pt x="13298" y="15624"/>
                </a:cubicBezTo>
                <a:cubicBezTo>
                  <a:pt x="13843" y="15326"/>
                  <a:pt x="14249" y="14973"/>
                  <a:pt x="14744" y="14651"/>
                </a:cubicBezTo>
                <a:close/>
                <a:moveTo>
                  <a:pt x="5934" y="14761"/>
                </a:moveTo>
                <a:cubicBezTo>
                  <a:pt x="6400" y="15061"/>
                  <a:pt x="6869" y="15346"/>
                  <a:pt x="7380" y="15624"/>
                </a:cubicBezTo>
                <a:cubicBezTo>
                  <a:pt x="7902" y="15908"/>
                  <a:pt x="8444" y="16107"/>
                  <a:pt x="8976" y="16345"/>
                </a:cubicBezTo>
                <a:cubicBezTo>
                  <a:pt x="8160" y="16598"/>
                  <a:pt x="7364" y="16795"/>
                  <a:pt x="6599" y="16910"/>
                </a:cubicBezTo>
                <a:cubicBezTo>
                  <a:pt x="6331" y="16249"/>
                  <a:pt x="6110" y="15542"/>
                  <a:pt x="5934" y="14761"/>
                </a:cubicBezTo>
                <a:close/>
                <a:moveTo>
                  <a:pt x="10322" y="16941"/>
                </a:moveTo>
                <a:cubicBezTo>
                  <a:pt x="11458" y="17362"/>
                  <a:pt x="12573" y="17700"/>
                  <a:pt x="13647" y="17882"/>
                </a:cubicBezTo>
                <a:cubicBezTo>
                  <a:pt x="12773" y="19553"/>
                  <a:pt x="11605" y="20596"/>
                  <a:pt x="10339" y="20596"/>
                </a:cubicBezTo>
                <a:cubicBezTo>
                  <a:pt x="9084" y="20596"/>
                  <a:pt x="7951" y="19498"/>
                  <a:pt x="7081" y="17851"/>
                </a:cubicBezTo>
                <a:cubicBezTo>
                  <a:pt x="8127" y="17671"/>
                  <a:pt x="9217" y="17349"/>
                  <a:pt x="10322" y="16941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70" name="Shape"/>
          <p:cNvSpPr/>
          <p:nvPr/>
        </p:nvSpPr>
        <p:spPr>
          <a:xfrm>
            <a:off x="18046242" y="9221787"/>
            <a:ext cx="358277" cy="372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7" h="21369" extrusionOk="0">
                <a:moveTo>
                  <a:pt x="9892" y="341"/>
                </a:moveTo>
                <a:cubicBezTo>
                  <a:pt x="10333" y="-98"/>
                  <a:pt x="11063" y="-117"/>
                  <a:pt x="11519" y="307"/>
                </a:cubicBezTo>
                <a:lnTo>
                  <a:pt x="21020" y="9136"/>
                </a:lnTo>
                <a:cubicBezTo>
                  <a:pt x="21476" y="9561"/>
                  <a:pt x="21482" y="10263"/>
                  <a:pt x="21042" y="10702"/>
                </a:cubicBezTo>
                <a:lnTo>
                  <a:pt x="10676" y="21032"/>
                </a:lnTo>
                <a:cubicBezTo>
                  <a:pt x="10236" y="21471"/>
                  <a:pt x="9512" y="21483"/>
                  <a:pt x="9056" y="21059"/>
                </a:cubicBezTo>
                <a:lnTo>
                  <a:pt x="6577" y="18755"/>
                </a:lnTo>
                <a:lnTo>
                  <a:pt x="9366" y="15976"/>
                </a:lnTo>
                <a:cubicBezTo>
                  <a:pt x="9806" y="15537"/>
                  <a:pt x="9793" y="14841"/>
                  <a:pt x="9337" y="14417"/>
                </a:cubicBezTo>
                <a:lnTo>
                  <a:pt x="7682" y="12879"/>
                </a:lnTo>
                <a:cubicBezTo>
                  <a:pt x="7226" y="12455"/>
                  <a:pt x="6503" y="12467"/>
                  <a:pt x="6062" y="12906"/>
                </a:cubicBezTo>
                <a:lnTo>
                  <a:pt x="3274" y="15685"/>
                </a:lnTo>
                <a:lnTo>
                  <a:pt x="1210" y="13767"/>
                </a:lnTo>
                <a:cubicBezTo>
                  <a:pt x="754" y="13343"/>
                  <a:pt x="734" y="12641"/>
                  <a:pt x="1175" y="12202"/>
                </a:cubicBezTo>
                <a:lnTo>
                  <a:pt x="351" y="11436"/>
                </a:lnTo>
                <a:cubicBezTo>
                  <a:pt x="-105" y="11012"/>
                  <a:pt x="-118" y="10316"/>
                  <a:pt x="322" y="9877"/>
                </a:cubicBezTo>
                <a:lnTo>
                  <a:pt x="9892" y="341"/>
                </a:lnTo>
                <a:close/>
                <a:moveTo>
                  <a:pt x="10322" y="1500"/>
                </a:moveTo>
                <a:lnTo>
                  <a:pt x="1949" y="9844"/>
                </a:lnTo>
                <a:cubicBezTo>
                  <a:pt x="1949" y="9844"/>
                  <a:pt x="1145" y="10641"/>
                  <a:pt x="1971" y="11409"/>
                </a:cubicBezTo>
                <a:lnTo>
                  <a:pt x="11146" y="2266"/>
                </a:lnTo>
                <a:cubicBezTo>
                  <a:pt x="11366" y="2046"/>
                  <a:pt x="11360" y="1705"/>
                  <a:pt x="11132" y="1492"/>
                </a:cubicBezTo>
                <a:cubicBezTo>
                  <a:pt x="10904" y="1281"/>
                  <a:pt x="10542" y="1280"/>
                  <a:pt x="10322" y="1500"/>
                </a:cubicBezTo>
                <a:close/>
                <a:moveTo>
                  <a:pt x="6083" y="13685"/>
                </a:moveTo>
                <a:cubicBezTo>
                  <a:pt x="6523" y="13247"/>
                  <a:pt x="7247" y="13234"/>
                  <a:pt x="7703" y="13658"/>
                </a:cubicBezTo>
                <a:lnTo>
                  <a:pt x="8527" y="14424"/>
                </a:lnTo>
                <a:cubicBezTo>
                  <a:pt x="8983" y="14848"/>
                  <a:pt x="8996" y="15544"/>
                  <a:pt x="8555" y="15983"/>
                </a:cubicBezTo>
                <a:lnTo>
                  <a:pt x="6161" y="18369"/>
                </a:lnTo>
                <a:cubicBezTo>
                  <a:pt x="5721" y="18808"/>
                  <a:pt x="4991" y="18826"/>
                  <a:pt x="4535" y="18403"/>
                </a:cubicBezTo>
                <a:lnTo>
                  <a:pt x="3711" y="17637"/>
                </a:lnTo>
                <a:cubicBezTo>
                  <a:pt x="3254" y="17213"/>
                  <a:pt x="3249" y="16510"/>
                  <a:pt x="3689" y="16071"/>
                </a:cubicBezTo>
                <a:lnTo>
                  <a:pt x="6083" y="13685"/>
                </a:lnTo>
                <a:close/>
                <a:moveTo>
                  <a:pt x="6506" y="14851"/>
                </a:moveTo>
                <a:cubicBezTo>
                  <a:pt x="6286" y="15071"/>
                  <a:pt x="6285" y="15419"/>
                  <a:pt x="6514" y="15631"/>
                </a:cubicBezTo>
                <a:cubicBezTo>
                  <a:pt x="6742" y="15843"/>
                  <a:pt x="7110" y="15837"/>
                  <a:pt x="7330" y="15617"/>
                </a:cubicBezTo>
                <a:cubicBezTo>
                  <a:pt x="7550" y="15398"/>
                  <a:pt x="7544" y="15043"/>
                  <a:pt x="7316" y="14831"/>
                </a:cubicBezTo>
                <a:cubicBezTo>
                  <a:pt x="7088" y="14619"/>
                  <a:pt x="6726" y="14632"/>
                  <a:pt x="6506" y="14851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71" name="Shape"/>
          <p:cNvSpPr/>
          <p:nvPr/>
        </p:nvSpPr>
        <p:spPr>
          <a:xfrm>
            <a:off x="18006352" y="8774797"/>
            <a:ext cx="275851" cy="4440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53" y="16426"/>
                </a:lnTo>
                <a:lnTo>
                  <a:pt x="6939" y="18801"/>
                </a:lnTo>
                <a:cubicBezTo>
                  <a:pt x="6939" y="18801"/>
                  <a:pt x="0" y="21600"/>
                  <a:pt x="0" y="21600"/>
                </a:cubicBezTo>
                <a:close/>
                <a:moveTo>
                  <a:pt x="7564" y="18101"/>
                </a:moveTo>
                <a:lnTo>
                  <a:pt x="678" y="15726"/>
                </a:lnTo>
                <a:lnTo>
                  <a:pt x="11819" y="3241"/>
                </a:lnTo>
                <a:lnTo>
                  <a:pt x="18708" y="5613"/>
                </a:lnTo>
                <a:cubicBezTo>
                  <a:pt x="18708" y="5613"/>
                  <a:pt x="7564" y="18101"/>
                  <a:pt x="7564" y="18101"/>
                </a:cubicBezTo>
                <a:close/>
                <a:moveTo>
                  <a:pt x="19345" y="4898"/>
                </a:moveTo>
                <a:lnTo>
                  <a:pt x="12456" y="2525"/>
                </a:lnTo>
                <a:lnTo>
                  <a:pt x="14711" y="0"/>
                </a:lnTo>
                <a:lnTo>
                  <a:pt x="21600" y="2372"/>
                </a:lnTo>
                <a:cubicBezTo>
                  <a:pt x="21600" y="2372"/>
                  <a:pt x="19345" y="4898"/>
                  <a:pt x="19345" y="4898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72" name="Shape"/>
          <p:cNvSpPr/>
          <p:nvPr/>
        </p:nvSpPr>
        <p:spPr>
          <a:xfrm>
            <a:off x="21517849" y="13081306"/>
            <a:ext cx="471311" cy="284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1" h="21289" extrusionOk="0">
                <a:moveTo>
                  <a:pt x="5099" y="1723"/>
                </a:moveTo>
                <a:lnTo>
                  <a:pt x="3700" y="16273"/>
                </a:lnTo>
                <a:lnTo>
                  <a:pt x="16313" y="19565"/>
                </a:lnTo>
                <a:lnTo>
                  <a:pt x="17712" y="5015"/>
                </a:lnTo>
                <a:cubicBezTo>
                  <a:pt x="17712" y="5015"/>
                  <a:pt x="5099" y="1723"/>
                  <a:pt x="5099" y="1723"/>
                </a:cubicBezTo>
                <a:close/>
                <a:moveTo>
                  <a:pt x="2757" y="5906"/>
                </a:moveTo>
                <a:lnTo>
                  <a:pt x="2258" y="11102"/>
                </a:lnTo>
                <a:cubicBezTo>
                  <a:pt x="2230" y="11389"/>
                  <a:pt x="2349" y="11659"/>
                  <a:pt x="2523" y="11704"/>
                </a:cubicBezTo>
                <a:cubicBezTo>
                  <a:pt x="2697" y="11750"/>
                  <a:pt x="2861" y="11554"/>
                  <a:pt x="2889" y="11267"/>
                </a:cubicBezTo>
                <a:lnTo>
                  <a:pt x="3388" y="6071"/>
                </a:lnTo>
                <a:cubicBezTo>
                  <a:pt x="3416" y="5784"/>
                  <a:pt x="3297" y="5514"/>
                  <a:pt x="3123" y="5469"/>
                </a:cubicBezTo>
                <a:cubicBezTo>
                  <a:pt x="2949" y="5423"/>
                  <a:pt x="2785" y="5619"/>
                  <a:pt x="2757" y="5906"/>
                </a:cubicBezTo>
                <a:close/>
                <a:moveTo>
                  <a:pt x="19585" y="12429"/>
                </a:moveTo>
                <a:cubicBezTo>
                  <a:pt x="19668" y="11568"/>
                  <a:pt x="19311" y="10759"/>
                  <a:pt x="18789" y="10623"/>
                </a:cubicBezTo>
                <a:cubicBezTo>
                  <a:pt x="18266" y="10487"/>
                  <a:pt x="17776" y="11074"/>
                  <a:pt x="17693" y="11935"/>
                </a:cubicBezTo>
                <a:cubicBezTo>
                  <a:pt x="17610" y="12796"/>
                  <a:pt x="17967" y="13604"/>
                  <a:pt x="18489" y="13741"/>
                </a:cubicBezTo>
                <a:cubicBezTo>
                  <a:pt x="19012" y="13877"/>
                  <a:pt x="19502" y="13289"/>
                  <a:pt x="19585" y="12429"/>
                </a:cubicBezTo>
                <a:close/>
                <a:moveTo>
                  <a:pt x="21396" y="7042"/>
                </a:moveTo>
                <a:lnTo>
                  <a:pt x="20197" y="19513"/>
                </a:lnTo>
                <a:cubicBezTo>
                  <a:pt x="20087" y="20661"/>
                  <a:pt x="19433" y="21444"/>
                  <a:pt x="18736" y="21262"/>
                </a:cubicBezTo>
                <a:lnTo>
                  <a:pt x="1078" y="16653"/>
                </a:lnTo>
                <a:cubicBezTo>
                  <a:pt x="381" y="16472"/>
                  <a:pt x="-94" y="15394"/>
                  <a:pt x="16" y="14246"/>
                </a:cubicBezTo>
                <a:lnTo>
                  <a:pt x="1215" y="1775"/>
                </a:lnTo>
                <a:cubicBezTo>
                  <a:pt x="1325" y="627"/>
                  <a:pt x="1979" y="-156"/>
                  <a:pt x="2676" y="26"/>
                </a:cubicBezTo>
                <a:lnTo>
                  <a:pt x="20334" y="4635"/>
                </a:lnTo>
                <a:cubicBezTo>
                  <a:pt x="21031" y="4816"/>
                  <a:pt x="21506" y="5894"/>
                  <a:pt x="21396" y="7042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73" name="Shape"/>
          <p:cNvSpPr/>
          <p:nvPr/>
        </p:nvSpPr>
        <p:spPr>
          <a:xfrm>
            <a:off x="19838572" y="11301527"/>
            <a:ext cx="287215" cy="410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1" h="21511" extrusionOk="0">
                <a:moveTo>
                  <a:pt x="18683" y="0"/>
                </a:moveTo>
                <a:lnTo>
                  <a:pt x="17079" y="1668"/>
                </a:lnTo>
                <a:cubicBezTo>
                  <a:pt x="17015" y="1638"/>
                  <a:pt x="16700" y="1488"/>
                  <a:pt x="16700" y="1488"/>
                </a:cubicBezTo>
                <a:lnTo>
                  <a:pt x="15441" y="2801"/>
                </a:lnTo>
                <a:lnTo>
                  <a:pt x="15820" y="2981"/>
                </a:lnTo>
                <a:lnTo>
                  <a:pt x="15441" y="3375"/>
                </a:lnTo>
                <a:lnTo>
                  <a:pt x="2730" y="16587"/>
                </a:lnTo>
                <a:cubicBezTo>
                  <a:pt x="2279" y="17056"/>
                  <a:pt x="509" y="19614"/>
                  <a:pt x="586" y="20489"/>
                </a:cubicBezTo>
                <a:cubicBezTo>
                  <a:pt x="597" y="20614"/>
                  <a:pt x="646" y="20706"/>
                  <a:pt x="742" y="20751"/>
                </a:cubicBezTo>
                <a:cubicBezTo>
                  <a:pt x="1508" y="21113"/>
                  <a:pt x="4988" y="18432"/>
                  <a:pt x="5504" y="17895"/>
                </a:cubicBezTo>
                <a:lnTo>
                  <a:pt x="18209" y="4684"/>
                </a:lnTo>
                <a:lnTo>
                  <a:pt x="18588" y="4289"/>
                </a:lnTo>
                <a:lnTo>
                  <a:pt x="18984" y="4477"/>
                </a:lnTo>
                <a:lnTo>
                  <a:pt x="14043" y="9610"/>
                </a:lnTo>
                <a:lnTo>
                  <a:pt x="14611" y="9879"/>
                </a:lnTo>
                <a:lnTo>
                  <a:pt x="20810" y="3434"/>
                </a:lnTo>
                <a:cubicBezTo>
                  <a:pt x="20810" y="3434"/>
                  <a:pt x="20191" y="3144"/>
                  <a:pt x="19847" y="2981"/>
                </a:cubicBezTo>
                <a:lnTo>
                  <a:pt x="21451" y="1313"/>
                </a:lnTo>
                <a:cubicBezTo>
                  <a:pt x="21451" y="1313"/>
                  <a:pt x="18683" y="0"/>
                  <a:pt x="18683" y="0"/>
                </a:cubicBezTo>
                <a:close/>
                <a:moveTo>
                  <a:pt x="586" y="20489"/>
                </a:moveTo>
                <a:cubicBezTo>
                  <a:pt x="585" y="20448"/>
                  <a:pt x="574" y="20416"/>
                  <a:pt x="580" y="20368"/>
                </a:cubicBezTo>
                <a:lnTo>
                  <a:pt x="319" y="20638"/>
                </a:lnTo>
                <a:cubicBezTo>
                  <a:pt x="213" y="20748"/>
                  <a:pt x="-149" y="21394"/>
                  <a:pt x="68" y="21497"/>
                </a:cubicBezTo>
                <a:cubicBezTo>
                  <a:pt x="286" y="21600"/>
                  <a:pt x="1004" y="21123"/>
                  <a:pt x="1110" y="21013"/>
                </a:cubicBezTo>
                <a:lnTo>
                  <a:pt x="1371" y="20739"/>
                </a:lnTo>
                <a:cubicBezTo>
                  <a:pt x="1093" y="20840"/>
                  <a:pt x="868" y="20874"/>
                  <a:pt x="731" y="20810"/>
                </a:cubicBezTo>
                <a:cubicBezTo>
                  <a:pt x="624" y="20759"/>
                  <a:pt x="588" y="20638"/>
                  <a:pt x="586" y="20489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74" name="Shape"/>
          <p:cNvSpPr/>
          <p:nvPr/>
        </p:nvSpPr>
        <p:spPr>
          <a:xfrm>
            <a:off x="19162924" y="11388540"/>
            <a:ext cx="398135" cy="631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5" h="21600" extrusionOk="0">
                <a:moveTo>
                  <a:pt x="0" y="938"/>
                </a:moveTo>
                <a:lnTo>
                  <a:pt x="6284" y="11455"/>
                </a:lnTo>
                <a:lnTo>
                  <a:pt x="10032" y="10516"/>
                </a:lnTo>
                <a:lnTo>
                  <a:pt x="6771" y="5067"/>
                </a:lnTo>
                <a:cubicBezTo>
                  <a:pt x="7276" y="5103"/>
                  <a:pt x="7799" y="5064"/>
                  <a:pt x="8290" y="4918"/>
                </a:cubicBezTo>
                <a:cubicBezTo>
                  <a:pt x="9265" y="4628"/>
                  <a:pt x="9902" y="4019"/>
                  <a:pt x="10109" y="3335"/>
                </a:cubicBezTo>
                <a:cubicBezTo>
                  <a:pt x="10127" y="3275"/>
                  <a:pt x="10142" y="3214"/>
                  <a:pt x="10154" y="3153"/>
                </a:cubicBezTo>
                <a:cubicBezTo>
                  <a:pt x="11859" y="3250"/>
                  <a:pt x="13418" y="3571"/>
                  <a:pt x="14738" y="4133"/>
                </a:cubicBezTo>
                <a:cubicBezTo>
                  <a:pt x="16916" y="5061"/>
                  <a:pt x="18325" y="6560"/>
                  <a:pt x="18814" y="8470"/>
                </a:cubicBezTo>
                <a:cubicBezTo>
                  <a:pt x="19575" y="11446"/>
                  <a:pt x="17428" y="14404"/>
                  <a:pt x="13562" y="15911"/>
                </a:cubicBezTo>
                <a:lnTo>
                  <a:pt x="12515" y="14314"/>
                </a:lnTo>
                <a:lnTo>
                  <a:pt x="15137" y="13594"/>
                </a:lnTo>
                <a:lnTo>
                  <a:pt x="14615" y="12797"/>
                </a:lnTo>
                <a:lnTo>
                  <a:pt x="5054" y="15424"/>
                </a:lnTo>
                <a:lnTo>
                  <a:pt x="5577" y="16221"/>
                </a:lnTo>
                <a:lnTo>
                  <a:pt x="8203" y="15499"/>
                </a:lnTo>
                <a:lnTo>
                  <a:pt x="9904" y="18094"/>
                </a:lnTo>
                <a:lnTo>
                  <a:pt x="4408" y="19605"/>
                </a:lnTo>
                <a:lnTo>
                  <a:pt x="5716" y="21600"/>
                </a:lnTo>
                <a:lnTo>
                  <a:pt x="21015" y="17395"/>
                </a:lnTo>
                <a:lnTo>
                  <a:pt x="19707" y="15399"/>
                </a:lnTo>
                <a:lnTo>
                  <a:pt x="15876" y="16453"/>
                </a:lnTo>
                <a:cubicBezTo>
                  <a:pt x="19603" y="14559"/>
                  <a:pt x="21600" y="11416"/>
                  <a:pt x="20792" y="8258"/>
                </a:cubicBezTo>
                <a:cubicBezTo>
                  <a:pt x="20210" y="5981"/>
                  <a:pt x="18497" y="4180"/>
                  <a:pt x="15839" y="3048"/>
                </a:cubicBezTo>
                <a:cubicBezTo>
                  <a:pt x="14076" y="2297"/>
                  <a:pt x="11998" y="1893"/>
                  <a:pt x="9725" y="1829"/>
                </a:cubicBezTo>
                <a:cubicBezTo>
                  <a:pt x="8880" y="999"/>
                  <a:pt x="7217" y="649"/>
                  <a:pt x="5755" y="1051"/>
                </a:cubicBezTo>
                <a:cubicBezTo>
                  <a:pt x="5329" y="1168"/>
                  <a:pt x="4967" y="1337"/>
                  <a:pt x="4668" y="1543"/>
                </a:cubicBezTo>
                <a:lnTo>
                  <a:pt x="3742" y="0"/>
                </a:lnTo>
                <a:lnTo>
                  <a:pt x="0" y="938"/>
                </a:lnTo>
                <a:close/>
                <a:moveTo>
                  <a:pt x="6539" y="2246"/>
                </a:moveTo>
                <a:cubicBezTo>
                  <a:pt x="7096" y="2088"/>
                  <a:pt x="7748" y="2205"/>
                  <a:pt x="8082" y="2533"/>
                </a:cubicBezTo>
                <a:cubicBezTo>
                  <a:pt x="8426" y="2872"/>
                  <a:pt x="8318" y="3324"/>
                  <a:pt x="7835" y="3581"/>
                </a:cubicBezTo>
                <a:cubicBezTo>
                  <a:pt x="7738" y="3636"/>
                  <a:pt x="7630" y="3685"/>
                  <a:pt x="7504" y="3719"/>
                </a:cubicBezTo>
                <a:cubicBezTo>
                  <a:pt x="6877" y="3892"/>
                  <a:pt x="6149" y="3701"/>
                  <a:pt x="5884" y="3295"/>
                </a:cubicBezTo>
                <a:cubicBezTo>
                  <a:pt x="5620" y="2890"/>
                  <a:pt x="5916" y="2423"/>
                  <a:pt x="6539" y="2246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75" name="Shape"/>
          <p:cNvSpPr/>
          <p:nvPr/>
        </p:nvSpPr>
        <p:spPr>
          <a:xfrm>
            <a:off x="18869705" y="11560012"/>
            <a:ext cx="242095" cy="225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4" h="21600" extrusionOk="0">
                <a:moveTo>
                  <a:pt x="0" y="3459"/>
                </a:moveTo>
                <a:lnTo>
                  <a:pt x="1422" y="10208"/>
                </a:lnTo>
                <a:cubicBezTo>
                  <a:pt x="1422" y="10208"/>
                  <a:pt x="2469" y="10982"/>
                  <a:pt x="3219" y="10113"/>
                </a:cubicBezTo>
                <a:cubicBezTo>
                  <a:pt x="4049" y="9149"/>
                  <a:pt x="6494" y="8518"/>
                  <a:pt x="6992" y="11134"/>
                </a:cubicBezTo>
                <a:cubicBezTo>
                  <a:pt x="7491" y="13750"/>
                  <a:pt x="5522" y="14362"/>
                  <a:pt x="4296" y="14027"/>
                </a:cubicBezTo>
                <a:cubicBezTo>
                  <a:pt x="3187" y="13725"/>
                  <a:pt x="2357" y="14641"/>
                  <a:pt x="2357" y="14641"/>
                </a:cubicBezTo>
                <a:lnTo>
                  <a:pt x="3823" y="21600"/>
                </a:lnTo>
                <a:lnTo>
                  <a:pt x="9313" y="20212"/>
                </a:lnTo>
                <a:cubicBezTo>
                  <a:pt x="9313" y="20212"/>
                  <a:pt x="9635" y="19276"/>
                  <a:pt x="8958" y="18523"/>
                </a:cubicBezTo>
                <a:cubicBezTo>
                  <a:pt x="8134" y="17611"/>
                  <a:pt x="7558" y="15210"/>
                  <a:pt x="10150" y="14555"/>
                </a:cubicBezTo>
                <a:cubicBezTo>
                  <a:pt x="12743" y="13899"/>
                  <a:pt x="13216" y="16255"/>
                  <a:pt x="12736" y="17679"/>
                </a:cubicBezTo>
                <a:cubicBezTo>
                  <a:pt x="12378" y="18747"/>
                  <a:pt x="13070" y="19262"/>
                  <a:pt x="13070" y="19262"/>
                </a:cubicBezTo>
                <a:lnTo>
                  <a:pt x="17693" y="18092"/>
                </a:lnTo>
                <a:cubicBezTo>
                  <a:pt x="17693" y="18092"/>
                  <a:pt x="16501" y="13146"/>
                  <a:pt x="16426" y="11786"/>
                </a:cubicBezTo>
                <a:cubicBezTo>
                  <a:pt x="16346" y="10328"/>
                  <a:pt x="18026" y="10919"/>
                  <a:pt x="18332" y="11000"/>
                </a:cubicBezTo>
                <a:cubicBezTo>
                  <a:pt x="20097" y="11473"/>
                  <a:pt x="21600" y="10153"/>
                  <a:pt x="21079" y="7680"/>
                </a:cubicBezTo>
                <a:cubicBezTo>
                  <a:pt x="20558" y="5208"/>
                  <a:pt x="18027" y="5192"/>
                  <a:pt x="17063" y="6452"/>
                </a:cubicBezTo>
                <a:cubicBezTo>
                  <a:pt x="16347" y="7388"/>
                  <a:pt x="15661" y="7684"/>
                  <a:pt x="15383" y="7029"/>
                </a:cubicBezTo>
                <a:cubicBezTo>
                  <a:pt x="14735" y="5498"/>
                  <a:pt x="13677" y="0"/>
                  <a:pt x="13677" y="0"/>
                </a:cubicBezTo>
                <a:lnTo>
                  <a:pt x="9343" y="1096"/>
                </a:lnTo>
                <a:cubicBezTo>
                  <a:pt x="9343" y="1096"/>
                  <a:pt x="8732" y="2392"/>
                  <a:pt x="9572" y="3149"/>
                </a:cubicBezTo>
                <a:cubicBezTo>
                  <a:pt x="10838" y="4289"/>
                  <a:pt x="10727" y="6525"/>
                  <a:pt x="8669" y="7045"/>
                </a:cubicBezTo>
                <a:cubicBezTo>
                  <a:pt x="6612" y="7566"/>
                  <a:pt x="5599" y="5828"/>
                  <a:pt x="6228" y="4123"/>
                </a:cubicBezTo>
                <a:cubicBezTo>
                  <a:pt x="6581" y="3168"/>
                  <a:pt x="5664" y="2036"/>
                  <a:pt x="5664" y="2036"/>
                </a:cubicBezTo>
                <a:cubicBezTo>
                  <a:pt x="5664" y="2036"/>
                  <a:pt x="0" y="3459"/>
                  <a:pt x="0" y="3459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76" name="Shape"/>
          <p:cNvSpPr/>
          <p:nvPr/>
        </p:nvSpPr>
        <p:spPr>
          <a:xfrm>
            <a:off x="19358816" y="12017581"/>
            <a:ext cx="230530" cy="246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72" h="21028" extrusionOk="0">
                <a:moveTo>
                  <a:pt x="11134" y="0"/>
                </a:moveTo>
                <a:cubicBezTo>
                  <a:pt x="10473" y="291"/>
                  <a:pt x="9829" y="670"/>
                  <a:pt x="9218" y="1133"/>
                </a:cubicBezTo>
                <a:cubicBezTo>
                  <a:pt x="8205" y="1900"/>
                  <a:pt x="7241" y="3000"/>
                  <a:pt x="7232" y="4263"/>
                </a:cubicBezTo>
                <a:cubicBezTo>
                  <a:pt x="7232" y="4376"/>
                  <a:pt x="7251" y="4474"/>
                  <a:pt x="7265" y="4578"/>
                </a:cubicBezTo>
                <a:lnTo>
                  <a:pt x="5151" y="2019"/>
                </a:lnTo>
                <a:cubicBezTo>
                  <a:pt x="5136" y="2030"/>
                  <a:pt x="5118" y="2042"/>
                  <a:pt x="5102" y="2053"/>
                </a:cubicBezTo>
                <a:cubicBezTo>
                  <a:pt x="5027" y="2106"/>
                  <a:pt x="4955" y="2159"/>
                  <a:pt x="4880" y="2213"/>
                </a:cubicBezTo>
                <a:lnTo>
                  <a:pt x="7423" y="5900"/>
                </a:lnTo>
                <a:cubicBezTo>
                  <a:pt x="4977" y="5414"/>
                  <a:pt x="2486" y="6475"/>
                  <a:pt x="1082" y="8857"/>
                </a:cubicBezTo>
                <a:cubicBezTo>
                  <a:pt x="-1074" y="12513"/>
                  <a:pt x="95" y="17729"/>
                  <a:pt x="3688" y="19976"/>
                </a:cubicBezTo>
                <a:cubicBezTo>
                  <a:pt x="6286" y="21600"/>
                  <a:pt x="9522" y="21245"/>
                  <a:pt x="12057" y="19586"/>
                </a:cubicBezTo>
                <a:cubicBezTo>
                  <a:pt x="14335" y="19918"/>
                  <a:pt x="16643" y="19169"/>
                  <a:pt x="18072" y="17172"/>
                </a:cubicBezTo>
                <a:cubicBezTo>
                  <a:pt x="20526" y="13741"/>
                  <a:pt x="19342" y="8581"/>
                  <a:pt x="15911" y="5901"/>
                </a:cubicBezTo>
                <a:cubicBezTo>
                  <a:pt x="14980" y="5173"/>
                  <a:pt x="13948" y="4703"/>
                  <a:pt x="12864" y="4562"/>
                </a:cubicBezTo>
                <a:cubicBezTo>
                  <a:pt x="12076" y="4459"/>
                  <a:pt x="11291" y="4541"/>
                  <a:pt x="10539" y="4763"/>
                </a:cubicBezTo>
                <a:cubicBezTo>
                  <a:pt x="10955" y="4092"/>
                  <a:pt x="11179" y="3259"/>
                  <a:pt x="11250" y="2443"/>
                </a:cubicBezTo>
                <a:cubicBezTo>
                  <a:pt x="11324" y="1599"/>
                  <a:pt x="11285" y="776"/>
                  <a:pt x="11134" y="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77" name="Shape"/>
          <p:cNvSpPr/>
          <p:nvPr/>
        </p:nvSpPr>
        <p:spPr>
          <a:xfrm>
            <a:off x="20380335" y="12123979"/>
            <a:ext cx="304354" cy="215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954" y="0"/>
                </a:moveTo>
                <a:lnTo>
                  <a:pt x="149" y="12597"/>
                </a:lnTo>
                <a:lnTo>
                  <a:pt x="0" y="12646"/>
                </a:lnTo>
                <a:lnTo>
                  <a:pt x="0" y="19074"/>
                </a:lnTo>
                <a:lnTo>
                  <a:pt x="9044" y="19042"/>
                </a:lnTo>
                <a:lnTo>
                  <a:pt x="9044" y="21600"/>
                </a:lnTo>
                <a:lnTo>
                  <a:pt x="10685" y="20823"/>
                </a:lnTo>
                <a:lnTo>
                  <a:pt x="12315" y="21600"/>
                </a:lnTo>
                <a:lnTo>
                  <a:pt x="12315" y="19042"/>
                </a:lnTo>
                <a:lnTo>
                  <a:pt x="15483" y="19025"/>
                </a:lnTo>
                <a:lnTo>
                  <a:pt x="15827" y="19025"/>
                </a:lnTo>
                <a:lnTo>
                  <a:pt x="21600" y="7043"/>
                </a:lnTo>
                <a:lnTo>
                  <a:pt x="21589" y="16"/>
                </a:lnTo>
                <a:cubicBezTo>
                  <a:pt x="21589" y="16"/>
                  <a:pt x="21589" y="0"/>
                  <a:pt x="21589" y="0"/>
                </a:cubicBezTo>
                <a:lnTo>
                  <a:pt x="7954" y="0"/>
                </a:lnTo>
                <a:close/>
                <a:moveTo>
                  <a:pt x="20716" y="1813"/>
                </a:moveTo>
                <a:cubicBezTo>
                  <a:pt x="20717" y="2327"/>
                  <a:pt x="20716" y="2838"/>
                  <a:pt x="20716" y="3352"/>
                </a:cubicBezTo>
                <a:cubicBezTo>
                  <a:pt x="20718" y="4465"/>
                  <a:pt x="20715" y="5574"/>
                  <a:pt x="20716" y="6687"/>
                </a:cubicBezTo>
                <a:lnTo>
                  <a:pt x="15333" y="17779"/>
                </a:lnTo>
                <a:lnTo>
                  <a:pt x="12315" y="17795"/>
                </a:lnTo>
                <a:lnTo>
                  <a:pt x="12315" y="15220"/>
                </a:lnTo>
                <a:cubicBezTo>
                  <a:pt x="12315" y="15220"/>
                  <a:pt x="9044" y="15220"/>
                  <a:pt x="9044" y="15220"/>
                </a:cubicBezTo>
                <a:lnTo>
                  <a:pt x="9044" y="17811"/>
                </a:lnTo>
                <a:lnTo>
                  <a:pt x="872" y="17843"/>
                </a:lnTo>
                <a:lnTo>
                  <a:pt x="872" y="12646"/>
                </a:lnTo>
                <a:lnTo>
                  <a:pt x="15448" y="12646"/>
                </a:lnTo>
                <a:cubicBezTo>
                  <a:pt x="15448" y="12646"/>
                  <a:pt x="19422" y="4474"/>
                  <a:pt x="20716" y="1813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78" name="Shape"/>
          <p:cNvSpPr/>
          <p:nvPr/>
        </p:nvSpPr>
        <p:spPr>
          <a:xfrm>
            <a:off x="18060071" y="10920590"/>
            <a:ext cx="396491" cy="307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4" h="21459" extrusionOk="0">
                <a:moveTo>
                  <a:pt x="20046" y="0"/>
                </a:moveTo>
                <a:lnTo>
                  <a:pt x="18382" y="1612"/>
                </a:lnTo>
                <a:cubicBezTo>
                  <a:pt x="18349" y="1555"/>
                  <a:pt x="18183" y="1271"/>
                  <a:pt x="18183" y="1271"/>
                </a:cubicBezTo>
                <a:lnTo>
                  <a:pt x="16876" y="2541"/>
                </a:lnTo>
                <a:lnTo>
                  <a:pt x="17075" y="2882"/>
                </a:lnTo>
                <a:lnTo>
                  <a:pt x="16682" y="3264"/>
                </a:lnTo>
                <a:lnTo>
                  <a:pt x="3502" y="16032"/>
                </a:lnTo>
                <a:cubicBezTo>
                  <a:pt x="3033" y="16486"/>
                  <a:pt x="956" y="19168"/>
                  <a:pt x="714" y="20293"/>
                </a:cubicBezTo>
                <a:cubicBezTo>
                  <a:pt x="679" y="20454"/>
                  <a:pt x="682" y="20584"/>
                  <a:pt x="733" y="20670"/>
                </a:cubicBezTo>
                <a:cubicBezTo>
                  <a:pt x="1136" y="21359"/>
                  <a:pt x="4430" y="19041"/>
                  <a:pt x="4965" y="18523"/>
                </a:cubicBezTo>
                <a:lnTo>
                  <a:pt x="18142" y="5753"/>
                </a:lnTo>
                <a:lnTo>
                  <a:pt x="18535" y="5371"/>
                </a:lnTo>
                <a:lnTo>
                  <a:pt x="18743" y="5727"/>
                </a:lnTo>
                <a:lnTo>
                  <a:pt x="13621" y="10688"/>
                </a:lnTo>
                <a:lnTo>
                  <a:pt x="13920" y="11200"/>
                </a:lnTo>
                <a:lnTo>
                  <a:pt x="20349" y="4970"/>
                </a:lnTo>
                <a:cubicBezTo>
                  <a:pt x="20349" y="4970"/>
                  <a:pt x="20022" y="4416"/>
                  <a:pt x="19840" y="4106"/>
                </a:cubicBezTo>
                <a:lnTo>
                  <a:pt x="21504" y="2494"/>
                </a:lnTo>
                <a:cubicBezTo>
                  <a:pt x="21504" y="2494"/>
                  <a:pt x="20046" y="0"/>
                  <a:pt x="20046" y="0"/>
                </a:cubicBezTo>
                <a:close/>
                <a:moveTo>
                  <a:pt x="714" y="20293"/>
                </a:moveTo>
                <a:cubicBezTo>
                  <a:pt x="727" y="20240"/>
                  <a:pt x="731" y="20197"/>
                  <a:pt x="751" y="20139"/>
                </a:cubicBezTo>
                <a:lnTo>
                  <a:pt x="480" y="20398"/>
                </a:lnTo>
                <a:cubicBezTo>
                  <a:pt x="370" y="20505"/>
                  <a:pt x="-96" y="21209"/>
                  <a:pt x="18" y="21404"/>
                </a:cubicBezTo>
                <a:cubicBezTo>
                  <a:pt x="133" y="21600"/>
                  <a:pt x="787" y="21217"/>
                  <a:pt x="897" y="21111"/>
                </a:cubicBezTo>
                <a:lnTo>
                  <a:pt x="1169" y="20846"/>
                </a:lnTo>
                <a:cubicBezTo>
                  <a:pt x="944" y="20888"/>
                  <a:pt x="778" y="20864"/>
                  <a:pt x="705" y="20740"/>
                </a:cubicBezTo>
                <a:cubicBezTo>
                  <a:pt x="649" y="20644"/>
                  <a:pt x="665" y="20481"/>
                  <a:pt x="714" y="20293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79" name="Shape"/>
          <p:cNvSpPr/>
          <p:nvPr/>
        </p:nvSpPr>
        <p:spPr>
          <a:xfrm>
            <a:off x="18230943" y="10507568"/>
            <a:ext cx="329761" cy="215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00" y="15429"/>
                </a:moveTo>
                <a:lnTo>
                  <a:pt x="2700" y="15429"/>
                </a:lnTo>
                <a:lnTo>
                  <a:pt x="2700" y="2057"/>
                </a:lnTo>
                <a:lnTo>
                  <a:pt x="18900" y="2057"/>
                </a:lnTo>
                <a:cubicBezTo>
                  <a:pt x="18900" y="2057"/>
                  <a:pt x="18900" y="15429"/>
                  <a:pt x="18900" y="15429"/>
                </a:cubicBezTo>
                <a:close/>
                <a:moveTo>
                  <a:pt x="18900" y="0"/>
                </a:moveTo>
                <a:lnTo>
                  <a:pt x="2700" y="0"/>
                </a:lnTo>
                <a:cubicBezTo>
                  <a:pt x="1954" y="0"/>
                  <a:pt x="1350" y="922"/>
                  <a:pt x="1350" y="2057"/>
                </a:cubicBezTo>
                <a:cubicBezTo>
                  <a:pt x="1350" y="2057"/>
                  <a:pt x="1350" y="17486"/>
                  <a:pt x="1364" y="17486"/>
                </a:cubicBezTo>
                <a:lnTo>
                  <a:pt x="20235" y="17486"/>
                </a:lnTo>
                <a:cubicBezTo>
                  <a:pt x="20250" y="17486"/>
                  <a:pt x="20250" y="2057"/>
                  <a:pt x="20250" y="2057"/>
                </a:cubicBezTo>
                <a:cubicBezTo>
                  <a:pt x="20250" y="922"/>
                  <a:pt x="19646" y="0"/>
                  <a:pt x="18900" y="0"/>
                </a:cubicBezTo>
                <a:close/>
                <a:moveTo>
                  <a:pt x="20250" y="21600"/>
                </a:moveTo>
                <a:lnTo>
                  <a:pt x="1350" y="21600"/>
                </a:lnTo>
                <a:cubicBezTo>
                  <a:pt x="604" y="21600"/>
                  <a:pt x="0" y="20679"/>
                  <a:pt x="0" y="19543"/>
                </a:cubicBezTo>
                <a:lnTo>
                  <a:pt x="0" y="18514"/>
                </a:lnTo>
                <a:lnTo>
                  <a:pt x="8775" y="18514"/>
                </a:lnTo>
                <a:lnTo>
                  <a:pt x="8775" y="19543"/>
                </a:lnTo>
                <a:lnTo>
                  <a:pt x="12825" y="19543"/>
                </a:lnTo>
                <a:lnTo>
                  <a:pt x="12825" y="18514"/>
                </a:lnTo>
                <a:lnTo>
                  <a:pt x="21600" y="18514"/>
                </a:lnTo>
                <a:lnTo>
                  <a:pt x="21600" y="19543"/>
                </a:lnTo>
                <a:cubicBezTo>
                  <a:pt x="21600" y="20679"/>
                  <a:pt x="20995" y="21600"/>
                  <a:pt x="20250" y="21600"/>
                </a:cubicBezTo>
                <a:cubicBezTo>
                  <a:pt x="20250" y="21600"/>
                  <a:pt x="20250" y="21600"/>
                  <a:pt x="20250" y="2160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380" name="Suicidal Storytelling"/>
          <p:cNvSpPr txBox="1">
            <a:spLocks noGrp="1"/>
          </p:cNvSpPr>
          <p:nvPr>
            <p:ph type="title"/>
          </p:nvPr>
        </p:nvSpPr>
        <p:spPr>
          <a:xfrm>
            <a:off x="670887" y="10517051"/>
            <a:ext cx="17624379" cy="3516079"/>
          </a:xfrm>
          <a:prstGeom prst="rect">
            <a:avLst/>
          </a:prstGeom>
          <a:effectLst>
            <a:outerShdw blurRad="25400" dist="25690" dir="5400000" rotWithShape="0">
              <a:srgbClr val="000000">
                <a:alpha val="61012"/>
              </a:srgbClr>
            </a:outerShdw>
          </a:effectLst>
        </p:spPr>
        <p:txBody>
          <a:bodyPr/>
          <a:lstStyle>
            <a:lvl1pPr>
              <a:defRPr sz="13800" spc="-276"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lvl1pPr>
          </a:lstStyle>
          <a:p>
            <a:pPr>
              <a:defRPr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pPr>
            <a:r>
              <a:rPr>
                <a:blipFill rotWithShape="1">
                  <a:blip r:embed="rId3"/>
                  <a:srcRect/>
                  <a:stretch>
                    <a:fillRect/>
                  </a:stretch>
                </a:blipFill>
              </a:rPr>
              <a:t>Suicidal Storytelling</a:t>
            </a:r>
          </a:p>
        </p:txBody>
      </p:sp>
      <p:grpSp>
        <p:nvGrpSpPr>
          <p:cNvPr id="2383" name="Group"/>
          <p:cNvGrpSpPr/>
          <p:nvPr/>
        </p:nvGrpSpPr>
        <p:grpSpPr>
          <a:xfrm>
            <a:off x="1169694" y="4631012"/>
            <a:ext cx="16181849" cy="2269576"/>
            <a:chOff x="0" y="0"/>
            <a:chExt cx="16181848" cy="2269574"/>
          </a:xfrm>
        </p:grpSpPr>
        <p:sp>
          <p:nvSpPr>
            <p:cNvPr id="2381" name="“Could you tell me how you got to the point that you wanted to put an end to your life?”"/>
            <p:cNvSpPr/>
            <p:nvPr/>
          </p:nvSpPr>
          <p:spPr>
            <a:xfrm>
              <a:off x="107613" y="0"/>
              <a:ext cx="16074236" cy="2252648"/>
            </a:xfrm>
            <a:prstGeom prst="roundRect">
              <a:avLst>
                <a:gd name="adj" fmla="val 20452"/>
              </a:avLst>
            </a:prstGeom>
            <a:solidFill>
              <a:srgbClr val="4F667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3000"/>
                </a:spcBef>
                <a:defRPr sz="5300" b="1" i="1">
                  <a:solidFill>
                    <a:srgbClr val="FFFFFF"/>
                  </a:solidFill>
                </a:defRPr>
              </a:lvl1pPr>
            </a:lstStyle>
            <a:p>
              <a:r>
                <a:t>“Could you tell me how you got to the point that you wanted to put an end to your life?”</a:t>
              </a:r>
            </a:p>
          </p:txBody>
        </p:sp>
        <p:sp>
          <p:nvSpPr>
            <p:cNvPr id="2382" name="Shape"/>
            <p:cNvSpPr/>
            <p:nvPr/>
          </p:nvSpPr>
          <p:spPr>
            <a:xfrm>
              <a:off x="0" y="1679639"/>
              <a:ext cx="379668" cy="589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3" extrusionOk="0">
                  <a:moveTo>
                    <a:pt x="7758" y="0"/>
                  </a:moveTo>
                  <a:lnTo>
                    <a:pt x="7646" y="11255"/>
                  </a:lnTo>
                  <a:cubicBezTo>
                    <a:pt x="7889" y="13267"/>
                    <a:pt x="7235" y="15301"/>
                    <a:pt x="5711" y="17113"/>
                  </a:cubicBezTo>
                  <a:cubicBezTo>
                    <a:pt x="4366" y="18713"/>
                    <a:pt x="2400" y="20068"/>
                    <a:pt x="0" y="21049"/>
                  </a:cubicBezTo>
                  <a:cubicBezTo>
                    <a:pt x="3976" y="21600"/>
                    <a:pt x="8122" y="21374"/>
                    <a:pt x="11893" y="20400"/>
                  </a:cubicBezTo>
                  <a:cubicBezTo>
                    <a:pt x="15938" y="19356"/>
                    <a:pt x="19343" y="17507"/>
                    <a:pt x="21600" y="15131"/>
                  </a:cubicBezTo>
                  <a:lnTo>
                    <a:pt x="7758" y="0"/>
                  </a:lnTo>
                  <a:close/>
                </a:path>
              </a:pathLst>
            </a:custGeom>
            <a:solidFill>
              <a:srgbClr val="4F66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104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2386" name="Group"/>
          <p:cNvGrpSpPr/>
          <p:nvPr/>
        </p:nvGrpSpPr>
        <p:grpSpPr>
          <a:xfrm>
            <a:off x="1169694" y="7270712"/>
            <a:ext cx="16198782" cy="2269575"/>
            <a:chOff x="0" y="0"/>
            <a:chExt cx="16198781" cy="2269574"/>
          </a:xfrm>
        </p:grpSpPr>
        <p:sp>
          <p:nvSpPr>
            <p:cNvPr id="2384" name="“I would like to hear the story of what led you to consider suicide.  Would you be willing to tell me your story?”"/>
            <p:cNvSpPr/>
            <p:nvPr/>
          </p:nvSpPr>
          <p:spPr>
            <a:xfrm>
              <a:off x="124547" y="0"/>
              <a:ext cx="16074235" cy="2252648"/>
            </a:xfrm>
            <a:prstGeom prst="roundRect">
              <a:avLst>
                <a:gd name="adj" fmla="val 20452"/>
              </a:avLst>
            </a:prstGeom>
            <a:solidFill>
              <a:srgbClr val="4F667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3000"/>
                </a:spcBef>
                <a:defRPr sz="4500" b="1" i="1">
                  <a:solidFill>
                    <a:srgbClr val="FFFFFF"/>
                  </a:solidFill>
                </a:defRPr>
              </a:lvl1pPr>
            </a:lstStyle>
            <a:p>
              <a:r>
                <a:t>“I would like to hear the story of what led you to consider suicide.  Would you be willing to tell me your story?”</a:t>
              </a:r>
            </a:p>
          </p:txBody>
        </p:sp>
        <p:sp>
          <p:nvSpPr>
            <p:cNvPr id="2385" name="Shape"/>
            <p:cNvSpPr/>
            <p:nvPr/>
          </p:nvSpPr>
          <p:spPr>
            <a:xfrm>
              <a:off x="0" y="1679639"/>
              <a:ext cx="379668" cy="589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3" extrusionOk="0">
                  <a:moveTo>
                    <a:pt x="7758" y="0"/>
                  </a:moveTo>
                  <a:lnTo>
                    <a:pt x="7646" y="11255"/>
                  </a:lnTo>
                  <a:cubicBezTo>
                    <a:pt x="7889" y="13267"/>
                    <a:pt x="7235" y="15301"/>
                    <a:pt x="5711" y="17113"/>
                  </a:cubicBezTo>
                  <a:cubicBezTo>
                    <a:pt x="4366" y="18713"/>
                    <a:pt x="2400" y="20068"/>
                    <a:pt x="0" y="21049"/>
                  </a:cubicBezTo>
                  <a:cubicBezTo>
                    <a:pt x="3976" y="21600"/>
                    <a:pt x="8122" y="21374"/>
                    <a:pt x="11893" y="20400"/>
                  </a:cubicBezTo>
                  <a:cubicBezTo>
                    <a:pt x="15938" y="19356"/>
                    <a:pt x="19343" y="17507"/>
                    <a:pt x="21600" y="15131"/>
                  </a:cubicBezTo>
                  <a:lnTo>
                    <a:pt x="7758" y="0"/>
                  </a:lnTo>
                  <a:close/>
                </a:path>
              </a:pathLst>
            </a:custGeom>
            <a:solidFill>
              <a:srgbClr val="4F66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104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2387" name="(Valach, 2011)"/>
          <p:cNvSpPr txBox="1"/>
          <p:nvPr/>
        </p:nvSpPr>
        <p:spPr>
          <a:xfrm>
            <a:off x="199260" y="13246043"/>
            <a:ext cx="1462165" cy="349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/>
            </a:lvl1pPr>
          </a:lstStyle>
          <a:p>
            <a:r>
              <a:t>(Valach, 2011)</a:t>
            </a:r>
          </a:p>
        </p:txBody>
      </p:sp>
      <p:grpSp>
        <p:nvGrpSpPr>
          <p:cNvPr id="2408" name="Group"/>
          <p:cNvGrpSpPr/>
          <p:nvPr/>
        </p:nvGrpSpPr>
        <p:grpSpPr>
          <a:xfrm>
            <a:off x="6769657" y="13614292"/>
            <a:ext cx="21943636" cy="26608522"/>
            <a:chOff x="0" y="0"/>
            <a:chExt cx="21943634" cy="26608520"/>
          </a:xfrm>
        </p:grpSpPr>
        <p:grpSp>
          <p:nvGrpSpPr>
            <p:cNvPr id="2390" name="Group"/>
            <p:cNvGrpSpPr/>
            <p:nvPr/>
          </p:nvGrpSpPr>
          <p:grpSpPr>
            <a:xfrm rot="20831744">
              <a:off x="2183202" y="3255893"/>
              <a:ext cx="17577230" cy="21674374"/>
              <a:chOff x="0" y="0"/>
              <a:chExt cx="17577229" cy="21674373"/>
            </a:xfrm>
          </p:grpSpPr>
          <p:sp>
            <p:nvSpPr>
              <p:cNvPr id="2388" name="Rounded Rectangle"/>
              <p:cNvSpPr/>
              <p:nvPr/>
            </p:nvSpPr>
            <p:spPr>
              <a:xfrm>
                <a:off x="0" y="0"/>
                <a:ext cx="17577230" cy="21674374"/>
              </a:xfrm>
              <a:prstGeom prst="roundRect">
                <a:avLst>
                  <a:gd name="adj" fmla="val 3939"/>
                </a:avLst>
              </a:prstGeom>
              <a:solidFill>
                <a:srgbClr val="3197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2389" name="Rounded Rectangle"/>
              <p:cNvSpPr/>
              <p:nvPr/>
            </p:nvSpPr>
            <p:spPr>
              <a:xfrm>
                <a:off x="575895" y="590712"/>
                <a:ext cx="16425440" cy="20492950"/>
              </a:xfrm>
              <a:prstGeom prst="roundRect">
                <a:avLst>
                  <a:gd name="adj" fmla="val 2704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</p:grpSp>
        <p:sp>
          <p:nvSpPr>
            <p:cNvPr id="2391" name="Shape"/>
            <p:cNvSpPr/>
            <p:nvPr/>
          </p:nvSpPr>
          <p:spPr>
            <a:xfrm rot="20831744">
              <a:off x="4072237" y="919347"/>
              <a:ext cx="8769980" cy="4219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594" extrusionOk="0">
                  <a:moveTo>
                    <a:pt x="10797" y="0"/>
                  </a:moveTo>
                  <a:cubicBezTo>
                    <a:pt x="9553" y="0"/>
                    <a:pt x="8310" y="986"/>
                    <a:pt x="7361" y="2959"/>
                  </a:cubicBezTo>
                  <a:cubicBezTo>
                    <a:pt x="6701" y="4330"/>
                    <a:pt x="6286" y="6007"/>
                    <a:pt x="6085" y="7764"/>
                  </a:cubicBezTo>
                  <a:lnTo>
                    <a:pt x="2565" y="7764"/>
                  </a:lnTo>
                  <a:lnTo>
                    <a:pt x="2556" y="7764"/>
                  </a:lnTo>
                  <a:cubicBezTo>
                    <a:pt x="1821" y="7764"/>
                    <a:pt x="1446" y="7768"/>
                    <a:pt x="1053" y="8026"/>
                  </a:cubicBezTo>
                  <a:cubicBezTo>
                    <a:pt x="620" y="8354"/>
                    <a:pt x="280" y="9071"/>
                    <a:pt x="122" y="9970"/>
                  </a:cubicBezTo>
                  <a:cubicBezTo>
                    <a:pt x="-3" y="10791"/>
                    <a:pt x="0" y="11554"/>
                    <a:pt x="0" y="13077"/>
                  </a:cubicBezTo>
                  <a:lnTo>
                    <a:pt x="0" y="16263"/>
                  </a:lnTo>
                  <a:cubicBezTo>
                    <a:pt x="0" y="17809"/>
                    <a:pt x="-3" y="18584"/>
                    <a:pt x="122" y="19405"/>
                  </a:cubicBezTo>
                  <a:cubicBezTo>
                    <a:pt x="280" y="20304"/>
                    <a:pt x="620" y="21013"/>
                    <a:pt x="1053" y="21340"/>
                  </a:cubicBezTo>
                  <a:cubicBezTo>
                    <a:pt x="1448" y="21600"/>
                    <a:pt x="1824" y="21594"/>
                    <a:pt x="2556" y="21594"/>
                  </a:cubicBezTo>
                  <a:lnTo>
                    <a:pt x="19029" y="21594"/>
                  </a:lnTo>
                  <a:cubicBezTo>
                    <a:pt x="19773" y="21594"/>
                    <a:pt x="20146" y="21600"/>
                    <a:pt x="20541" y="21340"/>
                  </a:cubicBezTo>
                  <a:cubicBezTo>
                    <a:pt x="20974" y="21013"/>
                    <a:pt x="21314" y="20304"/>
                    <a:pt x="21472" y="19405"/>
                  </a:cubicBezTo>
                  <a:cubicBezTo>
                    <a:pt x="21597" y="18584"/>
                    <a:pt x="21594" y="17803"/>
                    <a:pt x="21594" y="16281"/>
                  </a:cubicBezTo>
                  <a:lnTo>
                    <a:pt x="21594" y="13103"/>
                  </a:lnTo>
                  <a:cubicBezTo>
                    <a:pt x="21594" y="11557"/>
                    <a:pt x="21597" y="10791"/>
                    <a:pt x="21472" y="9970"/>
                  </a:cubicBezTo>
                  <a:cubicBezTo>
                    <a:pt x="21314" y="9071"/>
                    <a:pt x="20974" y="8354"/>
                    <a:pt x="20541" y="8026"/>
                  </a:cubicBezTo>
                  <a:cubicBezTo>
                    <a:pt x="20146" y="7766"/>
                    <a:pt x="19770" y="7764"/>
                    <a:pt x="19038" y="7764"/>
                  </a:cubicBezTo>
                  <a:lnTo>
                    <a:pt x="15509" y="7764"/>
                  </a:lnTo>
                  <a:cubicBezTo>
                    <a:pt x="15308" y="6007"/>
                    <a:pt x="14893" y="4330"/>
                    <a:pt x="14233" y="2959"/>
                  </a:cubicBezTo>
                  <a:cubicBezTo>
                    <a:pt x="13284" y="986"/>
                    <a:pt x="12041" y="0"/>
                    <a:pt x="10797" y="0"/>
                  </a:cubicBezTo>
                  <a:close/>
                  <a:moveTo>
                    <a:pt x="10797" y="2888"/>
                  </a:moveTo>
                  <a:cubicBezTo>
                    <a:pt x="11436" y="2888"/>
                    <a:pt x="12074" y="3390"/>
                    <a:pt x="12561" y="4403"/>
                  </a:cubicBezTo>
                  <a:cubicBezTo>
                    <a:pt x="13536" y="6428"/>
                    <a:pt x="13536" y="9712"/>
                    <a:pt x="12561" y="11738"/>
                  </a:cubicBezTo>
                  <a:cubicBezTo>
                    <a:pt x="11587" y="13763"/>
                    <a:pt x="10007" y="13763"/>
                    <a:pt x="9033" y="11738"/>
                  </a:cubicBezTo>
                  <a:cubicBezTo>
                    <a:pt x="8058" y="9712"/>
                    <a:pt x="8058" y="6428"/>
                    <a:pt x="9033" y="4403"/>
                  </a:cubicBezTo>
                  <a:cubicBezTo>
                    <a:pt x="9520" y="3390"/>
                    <a:pt x="10158" y="2888"/>
                    <a:pt x="10797" y="2888"/>
                  </a:cubicBez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grpSp>
          <p:nvGrpSpPr>
            <p:cNvPr id="2407" name="Group"/>
            <p:cNvGrpSpPr/>
            <p:nvPr/>
          </p:nvGrpSpPr>
          <p:grpSpPr>
            <a:xfrm rot="20831744">
              <a:off x="4087864" y="7460746"/>
              <a:ext cx="14071855" cy="14630984"/>
              <a:chOff x="0" y="0"/>
              <a:chExt cx="14071853" cy="14630982"/>
            </a:xfrm>
          </p:grpSpPr>
          <p:grpSp>
            <p:nvGrpSpPr>
              <p:cNvPr id="2394" name="Group"/>
              <p:cNvGrpSpPr/>
              <p:nvPr/>
            </p:nvGrpSpPr>
            <p:grpSpPr>
              <a:xfrm>
                <a:off x="0" y="3216655"/>
                <a:ext cx="14065446" cy="1764362"/>
                <a:chOff x="0" y="0"/>
                <a:chExt cx="14065445" cy="1764360"/>
              </a:xfrm>
            </p:grpSpPr>
            <p:sp>
              <p:nvSpPr>
                <p:cNvPr id="2392" name="Rounded Rectangle"/>
                <p:cNvSpPr/>
                <p:nvPr/>
              </p:nvSpPr>
              <p:spPr>
                <a:xfrm>
                  <a:off x="0" y="0"/>
                  <a:ext cx="10566020" cy="1764361"/>
                </a:xfrm>
                <a:prstGeom prst="roundRect">
                  <a:avLst>
                    <a:gd name="adj" fmla="val 11169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393" name="Rounded Rectangle"/>
                <p:cNvSpPr/>
                <p:nvPr/>
              </p:nvSpPr>
              <p:spPr>
                <a:xfrm>
                  <a:off x="12307722" y="0"/>
                  <a:ext cx="1757724" cy="1764361"/>
                </a:xfrm>
                <a:prstGeom prst="roundRect">
                  <a:avLst>
                    <a:gd name="adj" fmla="val 11211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2397" name="Group"/>
              <p:cNvGrpSpPr/>
              <p:nvPr/>
            </p:nvGrpSpPr>
            <p:grpSpPr>
              <a:xfrm>
                <a:off x="0" y="6433311"/>
                <a:ext cx="14065446" cy="1764361"/>
                <a:chOff x="0" y="0"/>
                <a:chExt cx="14065445" cy="1764360"/>
              </a:xfrm>
            </p:grpSpPr>
            <p:sp>
              <p:nvSpPr>
                <p:cNvPr id="2395" name="Rounded Rectangle"/>
                <p:cNvSpPr/>
                <p:nvPr/>
              </p:nvSpPr>
              <p:spPr>
                <a:xfrm>
                  <a:off x="0" y="0"/>
                  <a:ext cx="10566020" cy="1764361"/>
                </a:xfrm>
                <a:prstGeom prst="roundRect">
                  <a:avLst>
                    <a:gd name="adj" fmla="val 11169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396" name="Rounded Rectangle"/>
                <p:cNvSpPr/>
                <p:nvPr/>
              </p:nvSpPr>
              <p:spPr>
                <a:xfrm>
                  <a:off x="12307722" y="0"/>
                  <a:ext cx="1757724" cy="1764361"/>
                </a:xfrm>
                <a:prstGeom prst="roundRect">
                  <a:avLst>
                    <a:gd name="adj" fmla="val 11211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2400" name="Group"/>
              <p:cNvGrpSpPr/>
              <p:nvPr/>
            </p:nvGrpSpPr>
            <p:grpSpPr>
              <a:xfrm>
                <a:off x="0" y="9649966"/>
                <a:ext cx="14065446" cy="1764362"/>
                <a:chOff x="0" y="0"/>
                <a:chExt cx="14065445" cy="1764360"/>
              </a:xfrm>
            </p:grpSpPr>
            <p:sp>
              <p:nvSpPr>
                <p:cNvPr id="2398" name="Rounded Rectangle"/>
                <p:cNvSpPr/>
                <p:nvPr/>
              </p:nvSpPr>
              <p:spPr>
                <a:xfrm>
                  <a:off x="0" y="0"/>
                  <a:ext cx="10566020" cy="1764361"/>
                </a:xfrm>
                <a:prstGeom prst="roundRect">
                  <a:avLst>
                    <a:gd name="adj" fmla="val 11169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399" name="Rounded Rectangle"/>
                <p:cNvSpPr/>
                <p:nvPr/>
              </p:nvSpPr>
              <p:spPr>
                <a:xfrm>
                  <a:off x="12307722" y="0"/>
                  <a:ext cx="1757724" cy="1764361"/>
                </a:xfrm>
                <a:prstGeom prst="roundRect">
                  <a:avLst>
                    <a:gd name="adj" fmla="val 11211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2403" name="Group"/>
              <p:cNvGrpSpPr/>
              <p:nvPr/>
            </p:nvGrpSpPr>
            <p:grpSpPr>
              <a:xfrm>
                <a:off x="0" y="12866622"/>
                <a:ext cx="14065446" cy="1764361"/>
                <a:chOff x="0" y="0"/>
                <a:chExt cx="14065445" cy="1764360"/>
              </a:xfrm>
            </p:grpSpPr>
            <p:sp>
              <p:nvSpPr>
                <p:cNvPr id="2401" name="Rounded Rectangle"/>
                <p:cNvSpPr/>
                <p:nvPr/>
              </p:nvSpPr>
              <p:spPr>
                <a:xfrm>
                  <a:off x="0" y="0"/>
                  <a:ext cx="10566020" cy="1764361"/>
                </a:xfrm>
                <a:prstGeom prst="roundRect">
                  <a:avLst>
                    <a:gd name="adj" fmla="val 11169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402" name="Rounded Rectangle"/>
                <p:cNvSpPr/>
                <p:nvPr/>
              </p:nvSpPr>
              <p:spPr>
                <a:xfrm>
                  <a:off x="12307722" y="0"/>
                  <a:ext cx="1757724" cy="1764361"/>
                </a:xfrm>
                <a:prstGeom prst="roundRect">
                  <a:avLst>
                    <a:gd name="adj" fmla="val 11211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2406" name="Group"/>
              <p:cNvGrpSpPr/>
              <p:nvPr/>
            </p:nvGrpSpPr>
            <p:grpSpPr>
              <a:xfrm>
                <a:off x="6408" y="0"/>
                <a:ext cx="14065446" cy="1764361"/>
                <a:chOff x="0" y="0"/>
                <a:chExt cx="14065445" cy="1764360"/>
              </a:xfrm>
            </p:grpSpPr>
            <p:sp>
              <p:nvSpPr>
                <p:cNvPr id="2404" name="Rounded Rectangle"/>
                <p:cNvSpPr/>
                <p:nvPr/>
              </p:nvSpPr>
              <p:spPr>
                <a:xfrm>
                  <a:off x="0" y="0"/>
                  <a:ext cx="10566020" cy="1764361"/>
                </a:xfrm>
                <a:prstGeom prst="roundRect">
                  <a:avLst>
                    <a:gd name="adj" fmla="val 11169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405" name="Rounded Rectangle"/>
                <p:cNvSpPr/>
                <p:nvPr/>
              </p:nvSpPr>
              <p:spPr>
                <a:xfrm>
                  <a:off x="12307722" y="0"/>
                  <a:ext cx="1757724" cy="1764361"/>
                </a:xfrm>
                <a:prstGeom prst="roundRect">
                  <a:avLst>
                    <a:gd name="adj" fmla="val 11211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2" name="Adapted from Freedenthal, 2018"/>
          <p:cNvSpPr txBox="1"/>
          <p:nvPr/>
        </p:nvSpPr>
        <p:spPr>
          <a:xfrm>
            <a:off x="20668667" y="13193472"/>
            <a:ext cx="3605670" cy="386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Adapted from Freedenthal, 2018</a:t>
            </a:r>
          </a:p>
        </p:txBody>
      </p:sp>
      <p:grpSp>
        <p:nvGrpSpPr>
          <p:cNvPr id="2433" name="Group"/>
          <p:cNvGrpSpPr/>
          <p:nvPr/>
        </p:nvGrpSpPr>
        <p:grpSpPr>
          <a:xfrm rot="780000">
            <a:off x="620937" y="1487436"/>
            <a:ext cx="8858041" cy="10741128"/>
            <a:chOff x="0" y="0"/>
            <a:chExt cx="8858039" cy="10741126"/>
          </a:xfrm>
        </p:grpSpPr>
        <p:grpSp>
          <p:nvGrpSpPr>
            <p:cNvPr id="2415" name="Group"/>
            <p:cNvGrpSpPr/>
            <p:nvPr/>
          </p:nvGrpSpPr>
          <p:grpSpPr>
            <a:xfrm rot="20831744">
              <a:off x="881298" y="1314314"/>
              <a:ext cx="7095444" cy="8749348"/>
              <a:chOff x="0" y="0"/>
              <a:chExt cx="7095442" cy="8749347"/>
            </a:xfrm>
          </p:grpSpPr>
          <p:sp>
            <p:nvSpPr>
              <p:cNvPr id="2413" name="Rounded Rectangle"/>
              <p:cNvSpPr/>
              <p:nvPr/>
            </p:nvSpPr>
            <p:spPr>
              <a:xfrm>
                <a:off x="0" y="0"/>
                <a:ext cx="7095443" cy="8749348"/>
              </a:xfrm>
              <a:prstGeom prst="roundRect">
                <a:avLst>
                  <a:gd name="adj" fmla="val 3939"/>
                </a:avLst>
              </a:prstGeom>
              <a:solidFill>
                <a:srgbClr val="4F66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2414" name="Rounded Rectangle"/>
              <p:cNvSpPr/>
              <p:nvPr/>
            </p:nvSpPr>
            <p:spPr>
              <a:xfrm>
                <a:off x="232473" y="238454"/>
                <a:ext cx="6630497" cy="8272440"/>
              </a:xfrm>
              <a:prstGeom prst="roundRect">
                <a:avLst>
                  <a:gd name="adj" fmla="val 2704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</p:grpSp>
        <p:sp>
          <p:nvSpPr>
            <p:cNvPr id="2416" name="Shape"/>
            <p:cNvSpPr/>
            <p:nvPr/>
          </p:nvSpPr>
          <p:spPr>
            <a:xfrm rot="20831744">
              <a:off x="1643850" y="371115"/>
              <a:ext cx="3540199" cy="1703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594" extrusionOk="0">
                  <a:moveTo>
                    <a:pt x="10797" y="0"/>
                  </a:moveTo>
                  <a:cubicBezTo>
                    <a:pt x="9553" y="0"/>
                    <a:pt x="8310" y="986"/>
                    <a:pt x="7361" y="2959"/>
                  </a:cubicBezTo>
                  <a:cubicBezTo>
                    <a:pt x="6701" y="4330"/>
                    <a:pt x="6286" y="6007"/>
                    <a:pt x="6085" y="7764"/>
                  </a:cubicBezTo>
                  <a:lnTo>
                    <a:pt x="2565" y="7764"/>
                  </a:lnTo>
                  <a:lnTo>
                    <a:pt x="2556" y="7764"/>
                  </a:lnTo>
                  <a:cubicBezTo>
                    <a:pt x="1821" y="7764"/>
                    <a:pt x="1446" y="7768"/>
                    <a:pt x="1053" y="8026"/>
                  </a:cubicBezTo>
                  <a:cubicBezTo>
                    <a:pt x="620" y="8354"/>
                    <a:pt x="280" y="9071"/>
                    <a:pt x="122" y="9970"/>
                  </a:cubicBezTo>
                  <a:cubicBezTo>
                    <a:pt x="-3" y="10791"/>
                    <a:pt x="0" y="11554"/>
                    <a:pt x="0" y="13077"/>
                  </a:cubicBezTo>
                  <a:lnTo>
                    <a:pt x="0" y="16263"/>
                  </a:lnTo>
                  <a:cubicBezTo>
                    <a:pt x="0" y="17809"/>
                    <a:pt x="-3" y="18584"/>
                    <a:pt x="122" y="19405"/>
                  </a:cubicBezTo>
                  <a:cubicBezTo>
                    <a:pt x="280" y="20304"/>
                    <a:pt x="620" y="21013"/>
                    <a:pt x="1053" y="21340"/>
                  </a:cubicBezTo>
                  <a:cubicBezTo>
                    <a:pt x="1448" y="21600"/>
                    <a:pt x="1824" y="21594"/>
                    <a:pt x="2556" y="21594"/>
                  </a:cubicBezTo>
                  <a:lnTo>
                    <a:pt x="19029" y="21594"/>
                  </a:lnTo>
                  <a:cubicBezTo>
                    <a:pt x="19773" y="21594"/>
                    <a:pt x="20146" y="21600"/>
                    <a:pt x="20541" y="21340"/>
                  </a:cubicBezTo>
                  <a:cubicBezTo>
                    <a:pt x="20974" y="21013"/>
                    <a:pt x="21314" y="20304"/>
                    <a:pt x="21472" y="19405"/>
                  </a:cubicBezTo>
                  <a:cubicBezTo>
                    <a:pt x="21597" y="18584"/>
                    <a:pt x="21594" y="17803"/>
                    <a:pt x="21594" y="16281"/>
                  </a:cubicBezTo>
                  <a:lnTo>
                    <a:pt x="21594" y="13103"/>
                  </a:lnTo>
                  <a:cubicBezTo>
                    <a:pt x="21594" y="11557"/>
                    <a:pt x="21597" y="10791"/>
                    <a:pt x="21472" y="9970"/>
                  </a:cubicBezTo>
                  <a:cubicBezTo>
                    <a:pt x="21314" y="9071"/>
                    <a:pt x="20974" y="8354"/>
                    <a:pt x="20541" y="8026"/>
                  </a:cubicBezTo>
                  <a:cubicBezTo>
                    <a:pt x="20146" y="7766"/>
                    <a:pt x="19770" y="7764"/>
                    <a:pt x="19038" y="7764"/>
                  </a:cubicBezTo>
                  <a:lnTo>
                    <a:pt x="15509" y="7764"/>
                  </a:lnTo>
                  <a:cubicBezTo>
                    <a:pt x="15308" y="6007"/>
                    <a:pt x="14893" y="4330"/>
                    <a:pt x="14233" y="2959"/>
                  </a:cubicBezTo>
                  <a:cubicBezTo>
                    <a:pt x="13284" y="986"/>
                    <a:pt x="12041" y="0"/>
                    <a:pt x="10797" y="0"/>
                  </a:cubicBezTo>
                  <a:close/>
                  <a:moveTo>
                    <a:pt x="10797" y="2888"/>
                  </a:moveTo>
                  <a:cubicBezTo>
                    <a:pt x="11436" y="2888"/>
                    <a:pt x="12074" y="3390"/>
                    <a:pt x="12561" y="4403"/>
                  </a:cubicBezTo>
                  <a:cubicBezTo>
                    <a:pt x="13536" y="6428"/>
                    <a:pt x="13536" y="9712"/>
                    <a:pt x="12561" y="11738"/>
                  </a:cubicBezTo>
                  <a:cubicBezTo>
                    <a:pt x="11587" y="13763"/>
                    <a:pt x="10007" y="13763"/>
                    <a:pt x="9033" y="11738"/>
                  </a:cubicBezTo>
                  <a:cubicBezTo>
                    <a:pt x="8058" y="9712"/>
                    <a:pt x="8058" y="6428"/>
                    <a:pt x="9033" y="4403"/>
                  </a:cubicBezTo>
                  <a:cubicBezTo>
                    <a:pt x="9520" y="3390"/>
                    <a:pt x="10158" y="2888"/>
                    <a:pt x="10797" y="2888"/>
                  </a:cubicBez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grpSp>
          <p:nvGrpSpPr>
            <p:cNvPr id="2432" name="Group"/>
            <p:cNvGrpSpPr/>
            <p:nvPr/>
          </p:nvGrpSpPr>
          <p:grpSpPr>
            <a:xfrm rot="20831744">
              <a:off x="1650158" y="3011697"/>
              <a:ext cx="5680420" cy="5906126"/>
              <a:chOff x="0" y="0"/>
              <a:chExt cx="5680419" cy="5906124"/>
            </a:xfrm>
          </p:grpSpPr>
          <p:grpSp>
            <p:nvGrpSpPr>
              <p:cNvPr id="2419" name="Group"/>
              <p:cNvGrpSpPr/>
              <p:nvPr/>
            </p:nvGrpSpPr>
            <p:grpSpPr>
              <a:xfrm>
                <a:off x="0" y="1298475"/>
                <a:ext cx="5677833" cy="712224"/>
                <a:chOff x="0" y="0"/>
                <a:chExt cx="5677832" cy="712223"/>
              </a:xfrm>
            </p:grpSpPr>
            <p:sp>
              <p:nvSpPr>
                <p:cNvPr id="2417" name="Rounded Rectangle"/>
                <p:cNvSpPr/>
                <p:nvPr/>
              </p:nvSpPr>
              <p:spPr>
                <a:xfrm>
                  <a:off x="0" y="0"/>
                  <a:ext cx="4265211" cy="712224"/>
                </a:xfrm>
                <a:prstGeom prst="roundRect">
                  <a:avLst>
                    <a:gd name="adj" fmla="val 11169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418" name="Rounded Rectangle"/>
                <p:cNvSpPr/>
                <p:nvPr/>
              </p:nvSpPr>
              <p:spPr>
                <a:xfrm>
                  <a:off x="4968288" y="0"/>
                  <a:ext cx="709545" cy="712224"/>
                </a:xfrm>
                <a:prstGeom prst="roundRect">
                  <a:avLst>
                    <a:gd name="adj" fmla="val 11211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2422" name="Group"/>
              <p:cNvGrpSpPr/>
              <p:nvPr/>
            </p:nvGrpSpPr>
            <p:grpSpPr>
              <a:xfrm>
                <a:off x="0" y="2596950"/>
                <a:ext cx="5677833" cy="712225"/>
                <a:chOff x="0" y="0"/>
                <a:chExt cx="5677832" cy="712223"/>
              </a:xfrm>
            </p:grpSpPr>
            <p:sp>
              <p:nvSpPr>
                <p:cNvPr id="2420" name="Rounded Rectangle"/>
                <p:cNvSpPr/>
                <p:nvPr/>
              </p:nvSpPr>
              <p:spPr>
                <a:xfrm>
                  <a:off x="0" y="0"/>
                  <a:ext cx="4265211" cy="712224"/>
                </a:xfrm>
                <a:prstGeom prst="roundRect">
                  <a:avLst>
                    <a:gd name="adj" fmla="val 11169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421" name="Rounded Rectangle"/>
                <p:cNvSpPr/>
                <p:nvPr/>
              </p:nvSpPr>
              <p:spPr>
                <a:xfrm>
                  <a:off x="4968288" y="0"/>
                  <a:ext cx="709545" cy="712224"/>
                </a:xfrm>
                <a:prstGeom prst="roundRect">
                  <a:avLst>
                    <a:gd name="adj" fmla="val 11211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2425" name="Group"/>
              <p:cNvGrpSpPr/>
              <p:nvPr/>
            </p:nvGrpSpPr>
            <p:grpSpPr>
              <a:xfrm>
                <a:off x="0" y="3895425"/>
                <a:ext cx="5677833" cy="712225"/>
                <a:chOff x="0" y="0"/>
                <a:chExt cx="5677832" cy="712223"/>
              </a:xfrm>
            </p:grpSpPr>
            <p:sp>
              <p:nvSpPr>
                <p:cNvPr id="2423" name="Rounded Rectangle"/>
                <p:cNvSpPr/>
                <p:nvPr/>
              </p:nvSpPr>
              <p:spPr>
                <a:xfrm>
                  <a:off x="0" y="0"/>
                  <a:ext cx="4265211" cy="712224"/>
                </a:xfrm>
                <a:prstGeom prst="roundRect">
                  <a:avLst>
                    <a:gd name="adj" fmla="val 11169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424" name="Rounded Rectangle"/>
                <p:cNvSpPr/>
                <p:nvPr/>
              </p:nvSpPr>
              <p:spPr>
                <a:xfrm>
                  <a:off x="4968288" y="0"/>
                  <a:ext cx="709545" cy="712224"/>
                </a:xfrm>
                <a:prstGeom prst="roundRect">
                  <a:avLst>
                    <a:gd name="adj" fmla="val 11211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2428" name="Group"/>
              <p:cNvGrpSpPr/>
              <p:nvPr/>
            </p:nvGrpSpPr>
            <p:grpSpPr>
              <a:xfrm>
                <a:off x="0" y="5193901"/>
                <a:ext cx="5677833" cy="712224"/>
                <a:chOff x="0" y="0"/>
                <a:chExt cx="5677832" cy="712223"/>
              </a:xfrm>
            </p:grpSpPr>
            <p:sp>
              <p:nvSpPr>
                <p:cNvPr id="2426" name="Rounded Rectangle"/>
                <p:cNvSpPr/>
                <p:nvPr/>
              </p:nvSpPr>
              <p:spPr>
                <a:xfrm>
                  <a:off x="0" y="0"/>
                  <a:ext cx="4265211" cy="712224"/>
                </a:xfrm>
                <a:prstGeom prst="roundRect">
                  <a:avLst>
                    <a:gd name="adj" fmla="val 11169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427" name="Rounded Rectangle"/>
                <p:cNvSpPr/>
                <p:nvPr/>
              </p:nvSpPr>
              <p:spPr>
                <a:xfrm>
                  <a:off x="4968288" y="0"/>
                  <a:ext cx="709545" cy="712224"/>
                </a:xfrm>
                <a:prstGeom prst="roundRect">
                  <a:avLst>
                    <a:gd name="adj" fmla="val 11211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2431" name="Group"/>
              <p:cNvGrpSpPr/>
              <p:nvPr/>
            </p:nvGrpSpPr>
            <p:grpSpPr>
              <a:xfrm>
                <a:off x="2586" y="0"/>
                <a:ext cx="5677834" cy="712224"/>
                <a:chOff x="0" y="0"/>
                <a:chExt cx="5677832" cy="712223"/>
              </a:xfrm>
            </p:grpSpPr>
            <p:sp>
              <p:nvSpPr>
                <p:cNvPr id="2429" name="Rounded Rectangle"/>
                <p:cNvSpPr/>
                <p:nvPr/>
              </p:nvSpPr>
              <p:spPr>
                <a:xfrm>
                  <a:off x="0" y="0"/>
                  <a:ext cx="4265211" cy="712224"/>
                </a:xfrm>
                <a:prstGeom prst="roundRect">
                  <a:avLst>
                    <a:gd name="adj" fmla="val 11169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430" name="Rounded Rectangle"/>
                <p:cNvSpPr/>
                <p:nvPr/>
              </p:nvSpPr>
              <p:spPr>
                <a:xfrm>
                  <a:off x="4968288" y="0"/>
                  <a:ext cx="709545" cy="712224"/>
                </a:xfrm>
                <a:prstGeom prst="roundRect">
                  <a:avLst>
                    <a:gd name="adj" fmla="val 11211"/>
                  </a:avLst>
                </a:pr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</p:grpSp>
      </p:grpSp>
      <p:sp>
        <p:nvSpPr>
          <p:cNvPr id="2434" name="Suicidal Thoughts and images (flash-fowards)…"/>
          <p:cNvSpPr txBox="1"/>
          <p:nvPr/>
        </p:nvSpPr>
        <p:spPr>
          <a:xfrm>
            <a:off x="9535142" y="3201870"/>
            <a:ext cx="12635725" cy="8117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numCol="2" spcCol="631786" anchor="ctr"/>
          <a:lstStyle/>
          <a:p>
            <a:pPr marL="228600" indent="-228600">
              <a:buSzPct val="80000"/>
              <a:buBlip>
                <a:blip r:embed="rId3"/>
              </a:buBlip>
              <a:defRPr sz="2800"/>
            </a:pPr>
            <a:r>
              <a:t>Suicidal Thoughts and images (flash-fowards) </a:t>
            </a:r>
          </a:p>
          <a:p>
            <a:pPr marL="228600" indent="-228600">
              <a:buSzPct val="80000"/>
              <a:buBlip>
                <a:blip r:embed="rId3"/>
              </a:buBlip>
              <a:defRPr sz="2800"/>
            </a:pPr>
            <a:r>
              <a:t>Reasons for wanting to die (sometimes framed as triggers) </a:t>
            </a:r>
          </a:p>
          <a:p>
            <a:pPr marL="228600" indent="-228600">
              <a:buSzPct val="80000"/>
              <a:buBlip>
                <a:blip r:embed="rId3"/>
              </a:buBlip>
              <a:defRPr sz="2800"/>
            </a:pPr>
            <a:r>
              <a:t>Frequency of thoughts/images </a:t>
            </a:r>
          </a:p>
          <a:p>
            <a:pPr marL="228600" indent="-228600">
              <a:buSzPct val="80000"/>
              <a:buBlip>
                <a:blip r:embed="rId3"/>
              </a:buBlip>
              <a:defRPr sz="2800"/>
            </a:pPr>
            <a:r>
              <a:t>Intensity of thoughts/images (‘desire to die ‘scale)</a:t>
            </a:r>
          </a:p>
          <a:p>
            <a:pPr marL="228600" indent="-228600">
              <a:buSzPct val="80000"/>
              <a:buBlip>
                <a:blip r:embed="rId3"/>
              </a:buBlip>
              <a:defRPr sz="2800"/>
            </a:pPr>
            <a:r>
              <a:t>Duration (when was the first time, how long do they last) </a:t>
            </a:r>
          </a:p>
          <a:p>
            <a:pPr marL="228600" indent="-228600">
              <a:buSzPct val="80000"/>
              <a:buBlip>
                <a:blip r:embed="rId3"/>
              </a:buBlip>
              <a:defRPr sz="2800"/>
            </a:pPr>
            <a:r>
              <a:t>Method/Means </a:t>
            </a:r>
          </a:p>
          <a:p>
            <a:pPr marL="228600" indent="-228600">
              <a:buSzPct val="80000"/>
              <a:buBlip>
                <a:blip r:embed="rId3"/>
              </a:buBlip>
              <a:defRPr sz="2800"/>
            </a:pPr>
            <a:r>
              <a:t>Preparation/Planning</a:t>
            </a:r>
          </a:p>
          <a:p>
            <a:pPr marL="228600" indent="-228600">
              <a:buSzPct val="80000"/>
              <a:buBlip>
                <a:blip r:embed="rId3"/>
              </a:buBlip>
              <a:defRPr sz="2800"/>
            </a:pPr>
            <a:r>
              <a:t>Googled ways to die by suicide</a:t>
            </a:r>
          </a:p>
          <a:p>
            <a:pPr marL="228600" indent="-228600">
              <a:buSzPct val="80000"/>
              <a:buBlip>
                <a:blip r:embed="rId3"/>
              </a:buBlip>
              <a:defRPr sz="2800"/>
            </a:pPr>
            <a:r>
              <a:t>Intent and Timing (are you going to do this today or later?)</a:t>
            </a:r>
          </a:p>
          <a:p>
            <a:pPr marL="228600" indent="-228600">
              <a:buSzPct val="80000"/>
              <a:buBlip>
                <a:blip r:embed="rId3"/>
              </a:buBlip>
              <a:defRPr sz="2800"/>
            </a:pPr>
            <a:r>
              <a:t>Controlability- can you resist the thoughts and impulses? </a:t>
            </a:r>
          </a:p>
          <a:p>
            <a:pPr marL="228600" indent="-228600">
              <a:buSzPct val="80000"/>
              <a:buBlip>
                <a:blip r:embed="rId3"/>
              </a:buBlip>
              <a:defRPr sz="2800"/>
            </a:pPr>
            <a:r>
              <a:t>History - have you attempted suicide before? NSSI? </a:t>
            </a:r>
          </a:p>
          <a:p>
            <a:pPr marL="228600" indent="-228600">
              <a:buSzPct val="80000"/>
              <a:buBlip>
                <a:blip r:embed="rId3"/>
              </a:buBlip>
              <a:defRPr sz="2800"/>
            </a:pPr>
            <a:r>
              <a:t>Impulsivity, nervous energy</a:t>
            </a:r>
          </a:p>
          <a:p>
            <a:pPr marL="228600" indent="-228600">
              <a:buSzPct val="80000"/>
              <a:buBlip>
                <a:blip r:embed="rId3"/>
              </a:buBlip>
              <a:defRPr sz="2800"/>
            </a:pPr>
            <a:r>
              <a:t>What is the person’s own assessment of their suicide risk? </a:t>
            </a:r>
          </a:p>
        </p:txBody>
      </p:sp>
      <p:sp>
        <p:nvSpPr>
          <p:cNvPr id="2435" name="Essential Data"/>
          <p:cNvSpPr txBox="1">
            <a:spLocks noGrp="1"/>
          </p:cNvSpPr>
          <p:nvPr>
            <p:ph type="title"/>
          </p:nvPr>
        </p:nvSpPr>
        <p:spPr>
          <a:xfrm>
            <a:off x="2303685" y="3468216"/>
            <a:ext cx="5619184" cy="1433164"/>
          </a:xfrm>
          <a:prstGeom prst="rect">
            <a:avLst/>
          </a:prstGeom>
        </p:spPr>
        <p:txBody>
          <a:bodyPr/>
          <a:lstStyle/>
          <a:p>
            <a:pPr>
              <a:defRPr sz="5400" spc="-107">
                <a:latin typeface="Courier"/>
                <a:ea typeface="Courier"/>
                <a:cs typeface="Courier"/>
                <a:sym typeface="Courier"/>
              </a:defRPr>
            </a:pPr>
            <a:r>
              <a:rPr sz="5000" spc="-100"/>
              <a:t>Essential Data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9" name="Treatment"/>
          <p:cNvSpPr txBox="1">
            <a:spLocks noGrp="1"/>
          </p:cNvSpPr>
          <p:nvPr>
            <p:ph type="ctrTitle"/>
          </p:nvPr>
        </p:nvSpPr>
        <p:spPr>
          <a:xfrm>
            <a:off x="1206496" y="2574991"/>
            <a:ext cx="21971004" cy="7158618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>
            <a:normAutofit fontScale="90000"/>
          </a:bodyPr>
          <a:lstStyle>
            <a:lvl1pPr algn="ctr" defTabSz="2267655">
              <a:defRPr sz="36828" spc="-736"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t>Treatment</a:t>
            </a:r>
          </a:p>
        </p:txBody>
      </p:sp>
      <p:grpSp>
        <p:nvGrpSpPr>
          <p:cNvPr id="2445" name="Group"/>
          <p:cNvGrpSpPr/>
          <p:nvPr/>
        </p:nvGrpSpPr>
        <p:grpSpPr>
          <a:xfrm>
            <a:off x="26464211" y="5842578"/>
            <a:ext cx="5215244" cy="11113821"/>
            <a:chOff x="0" y="0"/>
            <a:chExt cx="5215243" cy="11113820"/>
          </a:xfrm>
        </p:grpSpPr>
        <p:grpSp>
          <p:nvGrpSpPr>
            <p:cNvPr id="2443" name="Group"/>
            <p:cNvGrpSpPr/>
            <p:nvPr/>
          </p:nvGrpSpPr>
          <p:grpSpPr>
            <a:xfrm>
              <a:off x="0" y="0"/>
              <a:ext cx="5215244" cy="11113821"/>
              <a:chOff x="0" y="0"/>
              <a:chExt cx="5215243" cy="11113820"/>
            </a:xfrm>
          </p:grpSpPr>
          <p:pic>
            <p:nvPicPr>
              <p:cNvPr id="2440" name="IMG_4370.PNG" descr="IMG_4370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t="883" b="17165"/>
              <a:stretch>
                <a:fillRect/>
              </a:stretch>
            </p:blipFill>
            <p:spPr>
              <a:xfrm>
                <a:off x="357546" y="1564149"/>
                <a:ext cx="4500090" cy="79854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441" name="Shape"/>
              <p:cNvSpPr/>
              <p:nvPr/>
            </p:nvSpPr>
            <p:spPr>
              <a:xfrm>
                <a:off x="0" y="0"/>
                <a:ext cx="5215244" cy="11113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725" y="0"/>
                    </a:moveTo>
                    <a:cubicBezTo>
                      <a:pt x="2697" y="0"/>
                      <a:pt x="1765" y="194"/>
                      <a:pt x="1091" y="509"/>
                    </a:cubicBezTo>
                    <a:cubicBezTo>
                      <a:pt x="417" y="824"/>
                      <a:pt x="0" y="1259"/>
                      <a:pt x="0" y="1740"/>
                    </a:cubicBezTo>
                    <a:lnTo>
                      <a:pt x="0" y="19860"/>
                    </a:lnTo>
                    <a:cubicBezTo>
                      <a:pt x="0" y="20341"/>
                      <a:pt x="417" y="20776"/>
                      <a:pt x="1091" y="21091"/>
                    </a:cubicBezTo>
                    <a:cubicBezTo>
                      <a:pt x="1765" y="21406"/>
                      <a:pt x="2697" y="21600"/>
                      <a:pt x="3725" y="21600"/>
                    </a:cubicBezTo>
                    <a:lnTo>
                      <a:pt x="17875" y="21600"/>
                    </a:lnTo>
                    <a:cubicBezTo>
                      <a:pt x="18904" y="21600"/>
                      <a:pt x="19835" y="21406"/>
                      <a:pt x="20509" y="21091"/>
                    </a:cubicBezTo>
                    <a:cubicBezTo>
                      <a:pt x="21183" y="20776"/>
                      <a:pt x="21600" y="20341"/>
                      <a:pt x="21600" y="19860"/>
                    </a:cubicBezTo>
                    <a:lnTo>
                      <a:pt x="21600" y="1740"/>
                    </a:lnTo>
                    <a:cubicBezTo>
                      <a:pt x="21600" y="1259"/>
                      <a:pt x="21183" y="824"/>
                      <a:pt x="20509" y="509"/>
                    </a:cubicBezTo>
                    <a:cubicBezTo>
                      <a:pt x="19835" y="194"/>
                      <a:pt x="18904" y="0"/>
                      <a:pt x="17875" y="0"/>
                    </a:cubicBezTo>
                    <a:lnTo>
                      <a:pt x="3725" y="0"/>
                    </a:lnTo>
                    <a:close/>
                    <a:moveTo>
                      <a:pt x="1488" y="3136"/>
                    </a:moveTo>
                    <a:lnTo>
                      <a:pt x="20112" y="3136"/>
                    </a:lnTo>
                    <a:lnTo>
                      <a:pt x="20112" y="18468"/>
                    </a:lnTo>
                    <a:lnTo>
                      <a:pt x="1488" y="18468"/>
                    </a:lnTo>
                    <a:lnTo>
                      <a:pt x="1488" y="3136"/>
                    </a:lnTo>
                    <a:close/>
                  </a:path>
                </a:pathLst>
              </a:custGeom>
              <a:solidFill>
                <a:srgbClr val="5E5E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2442" name="Circle"/>
              <p:cNvSpPr/>
              <p:nvPr/>
            </p:nvSpPr>
            <p:spPr>
              <a:xfrm>
                <a:off x="2170784" y="9897743"/>
                <a:ext cx="873675" cy="873675"/>
              </a:xfrm>
              <a:prstGeom prst="ellipse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</p:grpSp>
        <p:sp>
          <p:nvSpPr>
            <p:cNvPr id="2444" name="Shape"/>
            <p:cNvSpPr/>
            <p:nvPr/>
          </p:nvSpPr>
          <p:spPr>
            <a:xfrm>
              <a:off x="1524959" y="808051"/>
              <a:ext cx="1699052" cy="19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0596" extrusionOk="0">
                  <a:moveTo>
                    <a:pt x="1240" y="0"/>
                  </a:moveTo>
                  <a:cubicBezTo>
                    <a:pt x="923" y="0"/>
                    <a:pt x="604" y="989"/>
                    <a:pt x="362" y="2998"/>
                  </a:cubicBezTo>
                  <a:cubicBezTo>
                    <a:pt x="-121" y="7015"/>
                    <a:pt x="-121" y="13565"/>
                    <a:pt x="362" y="17583"/>
                  </a:cubicBezTo>
                  <a:cubicBezTo>
                    <a:pt x="846" y="21600"/>
                    <a:pt x="1634" y="21600"/>
                    <a:pt x="2117" y="17583"/>
                  </a:cubicBezTo>
                  <a:cubicBezTo>
                    <a:pt x="2601" y="13565"/>
                    <a:pt x="2601" y="7015"/>
                    <a:pt x="2117" y="2998"/>
                  </a:cubicBezTo>
                  <a:cubicBezTo>
                    <a:pt x="1876" y="989"/>
                    <a:pt x="1557" y="0"/>
                    <a:pt x="1240" y="0"/>
                  </a:cubicBezTo>
                  <a:close/>
                  <a:moveTo>
                    <a:pt x="7255" y="0"/>
                  </a:moveTo>
                  <a:cubicBezTo>
                    <a:pt x="6571" y="0"/>
                    <a:pt x="6017" y="4609"/>
                    <a:pt x="6017" y="10290"/>
                  </a:cubicBezTo>
                  <a:cubicBezTo>
                    <a:pt x="6017" y="15972"/>
                    <a:pt x="6571" y="20581"/>
                    <a:pt x="7255" y="20581"/>
                  </a:cubicBezTo>
                  <a:lnTo>
                    <a:pt x="20241" y="20581"/>
                  </a:lnTo>
                  <a:cubicBezTo>
                    <a:pt x="20924" y="20581"/>
                    <a:pt x="21479" y="15972"/>
                    <a:pt x="21479" y="10290"/>
                  </a:cubicBezTo>
                  <a:cubicBezTo>
                    <a:pt x="21479" y="4609"/>
                    <a:pt x="20924" y="0"/>
                    <a:pt x="20241" y="0"/>
                  </a:cubicBezTo>
                  <a:lnTo>
                    <a:pt x="7255" y="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grpSp>
        <p:nvGrpSpPr>
          <p:cNvPr id="2455" name="Group"/>
          <p:cNvGrpSpPr/>
          <p:nvPr/>
        </p:nvGrpSpPr>
        <p:grpSpPr>
          <a:xfrm>
            <a:off x="15872919" y="10213388"/>
            <a:ext cx="18158342" cy="12476780"/>
            <a:chOff x="0" y="0"/>
            <a:chExt cx="18158341" cy="12476779"/>
          </a:xfrm>
        </p:grpSpPr>
        <p:grpSp>
          <p:nvGrpSpPr>
            <p:cNvPr id="2450" name="Group"/>
            <p:cNvGrpSpPr/>
            <p:nvPr/>
          </p:nvGrpSpPr>
          <p:grpSpPr>
            <a:xfrm rot="600000">
              <a:off x="14327165" y="258823"/>
              <a:ext cx="3420759" cy="5026290"/>
              <a:chOff x="0" y="0"/>
              <a:chExt cx="3420758" cy="5026288"/>
            </a:xfrm>
          </p:grpSpPr>
          <p:sp>
            <p:nvSpPr>
              <p:cNvPr id="2446" name="Rounded Rectangle"/>
              <p:cNvSpPr/>
              <p:nvPr/>
            </p:nvSpPr>
            <p:spPr>
              <a:xfrm rot="19500000">
                <a:off x="82737" y="501903"/>
                <a:ext cx="2044276" cy="933056"/>
              </a:xfrm>
              <a:prstGeom prst="roundRect">
                <a:avLst>
                  <a:gd name="adj" fmla="val 50000"/>
                </a:avLst>
              </a:prstGeom>
              <a:solidFill>
                <a:srgbClr val="B9B9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2447" name="Rounded Rectangle"/>
              <p:cNvSpPr/>
              <p:nvPr/>
            </p:nvSpPr>
            <p:spPr>
              <a:xfrm rot="19500000">
                <a:off x="280416" y="1606838"/>
                <a:ext cx="2280396" cy="933056"/>
              </a:xfrm>
              <a:prstGeom prst="roundRect">
                <a:avLst>
                  <a:gd name="adj" fmla="val 50000"/>
                </a:avLst>
              </a:prstGeom>
              <a:solidFill>
                <a:srgbClr val="B9B9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2448" name="Rounded Rectangle"/>
              <p:cNvSpPr/>
              <p:nvPr/>
            </p:nvSpPr>
            <p:spPr>
              <a:xfrm rot="19500000">
                <a:off x="882857" y="2571093"/>
                <a:ext cx="2044276" cy="933056"/>
              </a:xfrm>
              <a:prstGeom prst="roundRect">
                <a:avLst>
                  <a:gd name="adj" fmla="val 50000"/>
                </a:avLst>
              </a:prstGeom>
              <a:solidFill>
                <a:srgbClr val="B9B9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2449" name="Rounded Rectangle"/>
              <p:cNvSpPr/>
              <p:nvPr/>
            </p:nvSpPr>
            <p:spPr>
              <a:xfrm rot="19500000">
                <a:off x="1293745" y="3591330"/>
                <a:ext cx="2044276" cy="933056"/>
              </a:xfrm>
              <a:prstGeom prst="roundRect">
                <a:avLst>
                  <a:gd name="adj" fmla="val 50000"/>
                </a:avLst>
              </a:prstGeom>
              <a:solidFill>
                <a:srgbClr val="B9B9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</p:grpSp>
        <p:grpSp>
          <p:nvGrpSpPr>
            <p:cNvPr id="2453" name="Group"/>
            <p:cNvGrpSpPr/>
            <p:nvPr/>
          </p:nvGrpSpPr>
          <p:grpSpPr>
            <a:xfrm>
              <a:off x="8443579" y="962822"/>
              <a:ext cx="4289055" cy="6457900"/>
              <a:chOff x="0" y="0"/>
              <a:chExt cx="4289053" cy="6457898"/>
            </a:xfrm>
          </p:grpSpPr>
          <p:sp>
            <p:nvSpPr>
              <p:cNvPr id="2451" name="Shape"/>
              <p:cNvSpPr/>
              <p:nvPr/>
            </p:nvSpPr>
            <p:spPr>
              <a:xfrm>
                <a:off x="1333681" y="5096340"/>
                <a:ext cx="2651520" cy="13615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861" y="0"/>
                    </a:moveTo>
                    <a:lnTo>
                      <a:pt x="2442" y="13765"/>
                    </a:lnTo>
                    <a:lnTo>
                      <a:pt x="0" y="21600"/>
                    </a:lnTo>
                    <a:cubicBezTo>
                      <a:pt x="6156" y="20689"/>
                      <a:pt x="12213" y="18072"/>
                      <a:pt x="17992" y="13842"/>
                    </a:cubicBezTo>
                    <a:cubicBezTo>
                      <a:pt x="19218" y="12944"/>
                      <a:pt x="20406" y="11895"/>
                      <a:pt x="21600" y="10858"/>
                    </a:cubicBezTo>
                    <a:lnTo>
                      <a:pt x="13958" y="10858"/>
                    </a:lnTo>
                    <a:cubicBezTo>
                      <a:pt x="11936" y="10858"/>
                      <a:pt x="10104" y="9268"/>
                      <a:pt x="8778" y="6699"/>
                    </a:cubicBezTo>
                    <a:cubicBezTo>
                      <a:pt x="7844" y="4890"/>
                      <a:pt x="7183" y="2572"/>
                      <a:pt x="6861" y="0"/>
                    </a:cubicBezTo>
                    <a:close/>
                  </a:path>
                </a:pathLst>
              </a:custGeom>
              <a:solidFill>
                <a:srgbClr val="B9B9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2452" name="Shape"/>
              <p:cNvSpPr/>
              <p:nvPr/>
            </p:nvSpPr>
            <p:spPr>
              <a:xfrm>
                <a:off x="0" y="0"/>
                <a:ext cx="4289054" cy="6457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4" h="21531" extrusionOk="0">
                    <a:moveTo>
                      <a:pt x="20449" y="163"/>
                    </a:moveTo>
                    <a:cubicBezTo>
                      <a:pt x="21139" y="457"/>
                      <a:pt x="21349" y="1029"/>
                      <a:pt x="21252" y="1556"/>
                    </a:cubicBezTo>
                    <a:cubicBezTo>
                      <a:pt x="21075" y="2516"/>
                      <a:pt x="20016" y="3257"/>
                      <a:pt x="18805" y="3789"/>
                    </a:cubicBezTo>
                    <a:cubicBezTo>
                      <a:pt x="17590" y="4324"/>
                      <a:pt x="16209" y="4674"/>
                      <a:pt x="14979" y="5182"/>
                    </a:cubicBezTo>
                    <a:cubicBezTo>
                      <a:pt x="14063" y="5559"/>
                      <a:pt x="13232" y="6023"/>
                      <a:pt x="12509" y="6557"/>
                    </a:cubicBezTo>
                    <a:cubicBezTo>
                      <a:pt x="13374" y="8139"/>
                      <a:pt x="13984" y="9778"/>
                      <a:pt x="14337" y="11446"/>
                    </a:cubicBezTo>
                    <a:cubicBezTo>
                      <a:pt x="14690" y="13118"/>
                      <a:pt x="14781" y="14821"/>
                      <a:pt x="14295" y="16479"/>
                    </a:cubicBezTo>
                    <a:cubicBezTo>
                      <a:pt x="13692" y="18537"/>
                      <a:pt x="12101" y="20498"/>
                      <a:pt x="9217" y="21227"/>
                    </a:cubicBezTo>
                    <a:cubicBezTo>
                      <a:pt x="8317" y="21454"/>
                      <a:pt x="7377" y="21527"/>
                      <a:pt x="6416" y="21531"/>
                    </a:cubicBezTo>
                    <a:cubicBezTo>
                      <a:pt x="5484" y="21535"/>
                      <a:pt x="4525" y="21475"/>
                      <a:pt x="3558" y="21369"/>
                    </a:cubicBezTo>
                    <a:cubicBezTo>
                      <a:pt x="2438" y="21246"/>
                      <a:pt x="1330" y="21038"/>
                      <a:pt x="646" y="20445"/>
                    </a:cubicBezTo>
                    <a:cubicBezTo>
                      <a:pt x="-251" y="19667"/>
                      <a:pt x="-14" y="18595"/>
                      <a:pt x="186" y="17602"/>
                    </a:cubicBezTo>
                    <a:cubicBezTo>
                      <a:pt x="298" y="17050"/>
                      <a:pt x="376" y="16494"/>
                      <a:pt x="467" y="15940"/>
                    </a:cubicBezTo>
                    <a:cubicBezTo>
                      <a:pt x="565" y="15346"/>
                      <a:pt x="678" y="14753"/>
                      <a:pt x="790" y="14160"/>
                    </a:cubicBezTo>
                    <a:cubicBezTo>
                      <a:pt x="1003" y="13030"/>
                      <a:pt x="1213" y="11900"/>
                      <a:pt x="1424" y="10770"/>
                    </a:cubicBezTo>
                    <a:cubicBezTo>
                      <a:pt x="1776" y="8889"/>
                      <a:pt x="2190" y="6916"/>
                      <a:pt x="4076" y="5481"/>
                    </a:cubicBezTo>
                    <a:cubicBezTo>
                      <a:pt x="5162" y="4656"/>
                      <a:pt x="6621" y="4121"/>
                      <a:pt x="8073" y="3613"/>
                    </a:cubicBezTo>
                    <a:cubicBezTo>
                      <a:pt x="9606" y="3078"/>
                      <a:pt x="11154" y="2561"/>
                      <a:pt x="12698" y="2040"/>
                    </a:cubicBezTo>
                    <a:cubicBezTo>
                      <a:pt x="14178" y="1540"/>
                      <a:pt x="15655" y="1036"/>
                      <a:pt x="17128" y="527"/>
                    </a:cubicBezTo>
                    <a:cubicBezTo>
                      <a:pt x="17593" y="320"/>
                      <a:pt x="18099" y="178"/>
                      <a:pt x="18631" y="86"/>
                    </a:cubicBezTo>
                    <a:cubicBezTo>
                      <a:pt x="19229" y="-17"/>
                      <a:pt x="19915" y="-65"/>
                      <a:pt x="20449" y="163"/>
                    </a:cubicBezTo>
                    <a:close/>
                  </a:path>
                </a:pathLst>
              </a:custGeom>
              <a:solidFill>
                <a:srgbClr val="B9B9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</p:grpSp>
        <p:sp>
          <p:nvSpPr>
            <p:cNvPr id="2454" name="Shape"/>
            <p:cNvSpPr/>
            <p:nvPr/>
          </p:nvSpPr>
          <p:spPr>
            <a:xfrm>
              <a:off x="0" y="3700674"/>
              <a:ext cx="10269936" cy="877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07" y="0"/>
                  </a:moveTo>
                  <a:lnTo>
                    <a:pt x="0" y="10791"/>
                  </a:lnTo>
                  <a:lnTo>
                    <a:pt x="0" y="21600"/>
                  </a:lnTo>
                  <a:lnTo>
                    <a:pt x="2948" y="21600"/>
                  </a:lnTo>
                  <a:lnTo>
                    <a:pt x="21600" y="10504"/>
                  </a:lnTo>
                  <a:lnTo>
                    <a:pt x="1790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F6679"/>
                </a:gs>
                <a:gs pos="100000">
                  <a:srgbClr val="D5D5D5"/>
                </a:gs>
              </a:gsLst>
              <a:lin ang="10338038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grpSp>
        <p:nvGrpSpPr>
          <p:cNvPr id="2458" name="Group"/>
          <p:cNvGrpSpPr/>
          <p:nvPr/>
        </p:nvGrpSpPr>
        <p:grpSpPr>
          <a:xfrm rot="5723011">
            <a:off x="19948104" y="14088551"/>
            <a:ext cx="13795381" cy="13083752"/>
            <a:chOff x="0" y="0"/>
            <a:chExt cx="13795379" cy="13083750"/>
          </a:xfrm>
        </p:grpSpPr>
        <p:sp>
          <p:nvSpPr>
            <p:cNvPr id="2456" name="Shape"/>
            <p:cNvSpPr/>
            <p:nvPr/>
          </p:nvSpPr>
          <p:spPr>
            <a:xfrm>
              <a:off x="0" y="0"/>
              <a:ext cx="10166635" cy="11187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9" h="21593" extrusionOk="0">
                  <a:moveTo>
                    <a:pt x="1830" y="2"/>
                  </a:moveTo>
                  <a:cubicBezTo>
                    <a:pt x="1631" y="12"/>
                    <a:pt x="1427" y="56"/>
                    <a:pt x="1231" y="137"/>
                  </a:cubicBezTo>
                  <a:lnTo>
                    <a:pt x="1078" y="201"/>
                  </a:lnTo>
                  <a:cubicBezTo>
                    <a:pt x="685" y="362"/>
                    <a:pt x="393" y="645"/>
                    <a:pt x="241" y="968"/>
                  </a:cubicBezTo>
                  <a:cubicBezTo>
                    <a:pt x="88" y="1290"/>
                    <a:pt x="73" y="1654"/>
                    <a:pt x="233" y="1985"/>
                  </a:cubicBezTo>
                  <a:lnTo>
                    <a:pt x="3629" y="9041"/>
                  </a:lnTo>
                  <a:lnTo>
                    <a:pt x="3629" y="9044"/>
                  </a:lnTo>
                  <a:lnTo>
                    <a:pt x="4313" y="10462"/>
                  </a:lnTo>
                  <a:lnTo>
                    <a:pt x="5691" y="13321"/>
                  </a:lnTo>
                  <a:cubicBezTo>
                    <a:pt x="3775" y="12425"/>
                    <a:pt x="2261" y="11209"/>
                    <a:pt x="1122" y="11547"/>
                  </a:cubicBezTo>
                  <a:cubicBezTo>
                    <a:pt x="-126" y="11918"/>
                    <a:pt x="-391" y="12827"/>
                    <a:pt x="625" y="14136"/>
                  </a:cubicBezTo>
                  <a:cubicBezTo>
                    <a:pt x="1564" y="15347"/>
                    <a:pt x="3546" y="16541"/>
                    <a:pt x="5443" y="17470"/>
                  </a:cubicBezTo>
                  <a:cubicBezTo>
                    <a:pt x="6863" y="18166"/>
                    <a:pt x="8162" y="19073"/>
                    <a:pt x="9655" y="19607"/>
                  </a:cubicBezTo>
                  <a:cubicBezTo>
                    <a:pt x="10258" y="19823"/>
                    <a:pt x="10886" y="19972"/>
                    <a:pt x="11505" y="20145"/>
                  </a:cubicBezTo>
                  <a:cubicBezTo>
                    <a:pt x="12841" y="20518"/>
                    <a:pt x="14137" y="21003"/>
                    <a:pt x="15377" y="21593"/>
                  </a:cubicBezTo>
                  <a:lnTo>
                    <a:pt x="21209" y="18265"/>
                  </a:lnTo>
                  <a:lnTo>
                    <a:pt x="20364" y="16808"/>
                  </a:lnTo>
                  <a:cubicBezTo>
                    <a:pt x="20237" y="15244"/>
                    <a:pt x="19905" y="13760"/>
                    <a:pt x="19487" y="12434"/>
                  </a:cubicBezTo>
                  <a:cubicBezTo>
                    <a:pt x="19325" y="11921"/>
                    <a:pt x="19175" y="11502"/>
                    <a:pt x="19084" y="11259"/>
                  </a:cubicBezTo>
                  <a:lnTo>
                    <a:pt x="15639" y="4099"/>
                  </a:lnTo>
                  <a:lnTo>
                    <a:pt x="15630" y="4099"/>
                  </a:lnTo>
                  <a:lnTo>
                    <a:pt x="15630" y="4095"/>
                  </a:lnTo>
                  <a:lnTo>
                    <a:pt x="15598" y="4110"/>
                  </a:lnTo>
                  <a:cubicBezTo>
                    <a:pt x="15409" y="3839"/>
                    <a:pt x="15115" y="3650"/>
                    <a:pt x="14777" y="3568"/>
                  </a:cubicBezTo>
                  <a:cubicBezTo>
                    <a:pt x="14439" y="3485"/>
                    <a:pt x="14060" y="3506"/>
                    <a:pt x="13702" y="3654"/>
                  </a:cubicBezTo>
                  <a:lnTo>
                    <a:pt x="13544" y="3717"/>
                  </a:lnTo>
                  <a:cubicBezTo>
                    <a:pt x="13186" y="3865"/>
                    <a:pt x="12915" y="4114"/>
                    <a:pt x="12755" y="4402"/>
                  </a:cubicBezTo>
                  <a:cubicBezTo>
                    <a:pt x="12595" y="4690"/>
                    <a:pt x="12547" y="5018"/>
                    <a:pt x="12638" y="5330"/>
                  </a:cubicBezTo>
                  <a:lnTo>
                    <a:pt x="12630" y="5330"/>
                  </a:lnTo>
                  <a:lnTo>
                    <a:pt x="12634" y="5333"/>
                  </a:lnTo>
                  <a:lnTo>
                    <a:pt x="12622" y="5341"/>
                  </a:lnTo>
                  <a:lnTo>
                    <a:pt x="12307" y="4682"/>
                  </a:lnTo>
                  <a:cubicBezTo>
                    <a:pt x="12147" y="4351"/>
                    <a:pt x="11843" y="4116"/>
                    <a:pt x="11482" y="4005"/>
                  </a:cubicBezTo>
                  <a:cubicBezTo>
                    <a:pt x="11120" y="3894"/>
                    <a:pt x="10697" y="3907"/>
                    <a:pt x="10305" y="4069"/>
                  </a:cubicBezTo>
                  <a:lnTo>
                    <a:pt x="10151" y="4132"/>
                  </a:lnTo>
                  <a:cubicBezTo>
                    <a:pt x="9759" y="4294"/>
                    <a:pt x="9471" y="4573"/>
                    <a:pt x="9318" y="4896"/>
                  </a:cubicBezTo>
                  <a:cubicBezTo>
                    <a:pt x="9166" y="5219"/>
                    <a:pt x="9151" y="5586"/>
                    <a:pt x="9310" y="5917"/>
                  </a:cubicBezTo>
                  <a:lnTo>
                    <a:pt x="8963" y="5195"/>
                  </a:lnTo>
                  <a:cubicBezTo>
                    <a:pt x="8803" y="4864"/>
                    <a:pt x="8500" y="4632"/>
                    <a:pt x="8138" y="4522"/>
                  </a:cubicBezTo>
                  <a:cubicBezTo>
                    <a:pt x="7776" y="4411"/>
                    <a:pt x="7353" y="4420"/>
                    <a:pt x="6961" y="4581"/>
                  </a:cubicBezTo>
                  <a:lnTo>
                    <a:pt x="6807" y="4649"/>
                  </a:lnTo>
                  <a:cubicBezTo>
                    <a:pt x="6415" y="4810"/>
                    <a:pt x="6123" y="5089"/>
                    <a:pt x="5970" y="5412"/>
                  </a:cubicBezTo>
                  <a:cubicBezTo>
                    <a:pt x="5818" y="5735"/>
                    <a:pt x="5803" y="6102"/>
                    <a:pt x="5962" y="6433"/>
                  </a:cubicBezTo>
                  <a:lnTo>
                    <a:pt x="3229" y="751"/>
                  </a:lnTo>
                  <a:cubicBezTo>
                    <a:pt x="3069" y="419"/>
                    <a:pt x="2770" y="185"/>
                    <a:pt x="2408" y="73"/>
                  </a:cubicBezTo>
                  <a:cubicBezTo>
                    <a:pt x="2227" y="18"/>
                    <a:pt x="2029" y="-7"/>
                    <a:pt x="1830" y="2"/>
                  </a:cubicBezTo>
                  <a:close/>
                </a:path>
              </a:pathLst>
            </a:cu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2457" name="Shape"/>
            <p:cNvSpPr/>
            <p:nvPr/>
          </p:nvSpPr>
          <p:spPr>
            <a:xfrm>
              <a:off x="4276202" y="7875436"/>
              <a:ext cx="9519178" cy="5208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51" y="0"/>
                  </a:moveTo>
                  <a:lnTo>
                    <a:pt x="0" y="11712"/>
                  </a:lnTo>
                  <a:lnTo>
                    <a:pt x="2846" y="21600"/>
                  </a:lnTo>
                  <a:lnTo>
                    <a:pt x="21600" y="21600"/>
                  </a:lnTo>
                  <a:lnTo>
                    <a:pt x="15451" y="0"/>
                  </a:lnTo>
                  <a:close/>
                </a:path>
              </a:pathLst>
            </a:custGeom>
            <a:solidFill>
              <a:srgbClr val="4F66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" name="Outpatient Treatment"/>
          <p:cNvSpPr txBox="1">
            <a:spLocks noGrp="1"/>
          </p:cNvSpPr>
          <p:nvPr>
            <p:ph type="title"/>
          </p:nvPr>
        </p:nvSpPr>
        <p:spPr>
          <a:xfrm>
            <a:off x="9530198" y="1199504"/>
            <a:ext cx="13816522" cy="2050922"/>
          </a:xfrm>
          <a:prstGeom prst="rect">
            <a:avLst/>
          </a:prstGeom>
          <a:effectLst>
            <a:outerShdw blurRad="25400" dist="25690" dir="5400000" rotWithShape="0">
              <a:srgbClr val="000000">
                <a:alpha val="61012"/>
              </a:srgbClr>
            </a:outerShdw>
          </a:effectLst>
        </p:spPr>
        <p:txBody>
          <a:bodyPr/>
          <a:lstStyle>
            <a:lvl1pPr>
              <a:defRPr sz="10300" spc="-206"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t>Outpatient Treatment</a:t>
            </a:r>
          </a:p>
        </p:txBody>
      </p:sp>
      <p:grpSp>
        <p:nvGrpSpPr>
          <p:cNvPr id="2466" name="Group"/>
          <p:cNvGrpSpPr/>
          <p:nvPr/>
        </p:nvGrpSpPr>
        <p:grpSpPr>
          <a:xfrm>
            <a:off x="2974117" y="415491"/>
            <a:ext cx="5215245" cy="11113821"/>
            <a:chOff x="0" y="0"/>
            <a:chExt cx="5215243" cy="11113820"/>
          </a:xfrm>
        </p:grpSpPr>
        <p:grpSp>
          <p:nvGrpSpPr>
            <p:cNvPr id="2464" name="Group"/>
            <p:cNvGrpSpPr/>
            <p:nvPr/>
          </p:nvGrpSpPr>
          <p:grpSpPr>
            <a:xfrm>
              <a:off x="0" y="0"/>
              <a:ext cx="5215244" cy="11113821"/>
              <a:chOff x="0" y="0"/>
              <a:chExt cx="5215243" cy="11113820"/>
            </a:xfrm>
          </p:grpSpPr>
          <p:pic>
            <p:nvPicPr>
              <p:cNvPr id="2461" name="IMG_4370.PNG" descr="IMG_4370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t="883" b="17165"/>
              <a:stretch>
                <a:fillRect/>
              </a:stretch>
            </p:blipFill>
            <p:spPr>
              <a:xfrm>
                <a:off x="357546" y="1564149"/>
                <a:ext cx="4500090" cy="79854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462" name="Shape"/>
              <p:cNvSpPr/>
              <p:nvPr/>
            </p:nvSpPr>
            <p:spPr>
              <a:xfrm>
                <a:off x="0" y="0"/>
                <a:ext cx="5215244" cy="11113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725" y="0"/>
                    </a:moveTo>
                    <a:cubicBezTo>
                      <a:pt x="2697" y="0"/>
                      <a:pt x="1765" y="194"/>
                      <a:pt x="1091" y="509"/>
                    </a:cubicBezTo>
                    <a:cubicBezTo>
                      <a:pt x="417" y="824"/>
                      <a:pt x="0" y="1259"/>
                      <a:pt x="0" y="1740"/>
                    </a:cubicBezTo>
                    <a:lnTo>
                      <a:pt x="0" y="19860"/>
                    </a:lnTo>
                    <a:cubicBezTo>
                      <a:pt x="0" y="20341"/>
                      <a:pt x="417" y="20776"/>
                      <a:pt x="1091" y="21091"/>
                    </a:cubicBezTo>
                    <a:cubicBezTo>
                      <a:pt x="1765" y="21406"/>
                      <a:pt x="2697" y="21600"/>
                      <a:pt x="3725" y="21600"/>
                    </a:cubicBezTo>
                    <a:lnTo>
                      <a:pt x="17875" y="21600"/>
                    </a:lnTo>
                    <a:cubicBezTo>
                      <a:pt x="18904" y="21600"/>
                      <a:pt x="19835" y="21406"/>
                      <a:pt x="20509" y="21091"/>
                    </a:cubicBezTo>
                    <a:cubicBezTo>
                      <a:pt x="21183" y="20776"/>
                      <a:pt x="21600" y="20341"/>
                      <a:pt x="21600" y="19860"/>
                    </a:cubicBezTo>
                    <a:lnTo>
                      <a:pt x="21600" y="1740"/>
                    </a:lnTo>
                    <a:cubicBezTo>
                      <a:pt x="21600" y="1259"/>
                      <a:pt x="21183" y="824"/>
                      <a:pt x="20509" y="509"/>
                    </a:cubicBezTo>
                    <a:cubicBezTo>
                      <a:pt x="19835" y="194"/>
                      <a:pt x="18904" y="0"/>
                      <a:pt x="17875" y="0"/>
                    </a:cubicBezTo>
                    <a:lnTo>
                      <a:pt x="3725" y="0"/>
                    </a:lnTo>
                    <a:close/>
                    <a:moveTo>
                      <a:pt x="1488" y="3136"/>
                    </a:moveTo>
                    <a:lnTo>
                      <a:pt x="20112" y="3136"/>
                    </a:lnTo>
                    <a:lnTo>
                      <a:pt x="20112" y="18468"/>
                    </a:lnTo>
                    <a:lnTo>
                      <a:pt x="1488" y="18468"/>
                    </a:lnTo>
                    <a:lnTo>
                      <a:pt x="1488" y="3136"/>
                    </a:lnTo>
                    <a:close/>
                  </a:path>
                </a:pathLst>
              </a:custGeom>
              <a:solidFill>
                <a:srgbClr val="5E5E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2463" name="Circle"/>
              <p:cNvSpPr/>
              <p:nvPr/>
            </p:nvSpPr>
            <p:spPr>
              <a:xfrm>
                <a:off x="2170784" y="9897743"/>
                <a:ext cx="873675" cy="873675"/>
              </a:xfrm>
              <a:prstGeom prst="ellipse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</p:grpSp>
        <p:sp>
          <p:nvSpPr>
            <p:cNvPr id="2465" name="Shape"/>
            <p:cNvSpPr/>
            <p:nvPr/>
          </p:nvSpPr>
          <p:spPr>
            <a:xfrm>
              <a:off x="1524959" y="808051"/>
              <a:ext cx="1699052" cy="19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0596" extrusionOk="0">
                  <a:moveTo>
                    <a:pt x="1240" y="0"/>
                  </a:moveTo>
                  <a:cubicBezTo>
                    <a:pt x="923" y="0"/>
                    <a:pt x="604" y="989"/>
                    <a:pt x="362" y="2998"/>
                  </a:cubicBezTo>
                  <a:cubicBezTo>
                    <a:pt x="-121" y="7015"/>
                    <a:pt x="-121" y="13565"/>
                    <a:pt x="362" y="17583"/>
                  </a:cubicBezTo>
                  <a:cubicBezTo>
                    <a:pt x="846" y="21600"/>
                    <a:pt x="1634" y="21600"/>
                    <a:pt x="2117" y="17583"/>
                  </a:cubicBezTo>
                  <a:cubicBezTo>
                    <a:pt x="2601" y="13565"/>
                    <a:pt x="2601" y="7015"/>
                    <a:pt x="2117" y="2998"/>
                  </a:cubicBezTo>
                  <a:cubicBezTo>
                    <a:pt x="1876" y="989"/>
                    <a:pt x="1557" y="0"/>
                    <a:pt x="1240" y="0"/>
                  </a:cubicBezTo>
                  <a:close/>
                  <a:moveTo>
                    <a:pt x="7255" y="0"/>
                  </a:moveTo>
                  <a:cubicBezTo>
                    <a:pt x="6571" y="0"/>
                    <a:pt x="6017" y="4609"/>
                    <a:pt x="6017" y="10290"/>
                  </a:cubicBezTo>
                  <a:cubicBezTo>
                    <a:pt x="6017" y="15972"/>
                    <a:pt x="6571" y="20581"/>
                    <a:pt x="7255" y="20581"/>
                  </a:cubicBezTo>
                  <a:lnTo>
                    <a:pt x="20241" y="20581"/>
                  </a:lnTo>
                  <a:cubicBezTo>
                    <a:pt x="20924" y="20581"/>
                    <a:pt x="21479" y="15972"/>
                    <a:pt x="21479" y="10290"/>
                  </a:cubicBezTo>
                  <a:cubicBezTo>
                    <a:pt x="21479" y="4609"/>
                    <a:pt x="20924" y="0"/>
                    <a:pt x="20241" y="0"/>
                  </a:cubicBezTo>
                  <a:lnTo>
                    <a:pt x="7255" y="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grpSp>
        <p:nvGrpSpPr>
          <p:cNvPr id="2476" name="Group"/>
          <p:cNvGrpSpPr/>
          <p:nvPr/>
        </p:nvGrpSpPr>
        <p:grpSpPr>
          <a:xfrm>
            <a:off x="-7617173" y="4786300"/>
            <a:ext cx="18158342" cy="12476781"/>
            <a:chOff x="0" y="0"/>
            <a:chExt cx="18158341" cy="12476779"/>
          </a:xfrm>
        </p:grpSpPr>
        <p:grpSp>
          <p:nvGrpSpPr>
            <p:cNvPr id="2471" name="Group"/>
            <p:cNvGrpSpPr/>
            <p:nvPr/>
          </p:nvGrpSpPr>
          <p:grpSpPr>
            <a:xfrm rot="600000">
              <a:off x="14327165" y="258823"/>
              <a:ext cx="3420759" cy="5026290"/>
              <a:chOff x="0" y="0"/>
              <a:chExt cx="3420758" cy="5026288"/>
            </a:xfrm>
          </p:grpSpPr>
          <p:sp>
            <p:nvSpPr>
              <p:cNvPr id="2467" name="Rounded Rectangle"/>
              <p:cNvSpPr/>
              <p:nvPr/>
            </p:nvSpPr>
            <p:spPr>
              <a:xfrm rot="19500000">
                <a:off x="82737" y="501903"/>
                <a:ext cx="2044276" cy="933056"/>
              </a:xfrm>
              <a:prstGeom prst="roundRect">
                <a:avLst>
                  <a:gd name="adj" fmla="val 50000"/>
                </a:avLst>
              </a:prstGeom>
              <a:solidFill>
                <a:srgbClr val="B9B9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2468" name="Rounded Rectangle"/>
              <p:cNvSpPr/>
              <p:nvPr/>
            </p:nvSpPr>
            <p:spPr>
              <a:xfrm rot="19500000">
                <a:off x="280416" y="1606838"/>
                <a:ext cx="2280396" cy="933056"/>
              </a:xfrm>
              <a:prstGeom prst="roundRect">
                <a:avLst>
                  <a:gd name="adj" fmla="val 50000"/>
                </a:avLst>
              </a:prstGeom>
              <a:solidFill>
                <a:srgbClr val="B9B9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2469" name="Rounded Rectangle"/>
              <p:cNvSpPr/>
              <p:nvPr/>
            </p:nvSpPr>
            <p:spPr>
              <a:xfrm rot="19500000">
                <a:off x="882857" y="2571093"/>
                <a:ext cx="2044276" cy="933056"/>
              </a:xfrm>
              <a:prstGeom prst="roundRect">
                <a:avLst>
                  <a:gd name="adj" fmla="val 50000"/>
                </a:avLst>
              </a:prstGeom>
              <a:solidFill>
                <a:srgbClr val="B9B9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2470" name="Rounded Rectangle"/>
              <p:cNvSpPr/>
              <p:nvPr/>
            </p:nvSpPr>
            <p:spPr>
              <a:xfrm rot="19500000">
                <a:off x="1293745" y="3591330"/>
                <a:ext cx="2044276" cy="933056"/>
              </a:xfrm>
              <a:prstGeom prst="roundRect">
                <a:avLst>
                  <a:gd name="adj" fmla="val 50000"/>
                </a:avLst>
              </a:prstGeom>
              <a:solidFill>
                <a:srgbClr val="B9B9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</p:grpSp>
        <p:grpSp>
          <p:nvGrpSpPr>
            <p:cNvPr id="2474" name="Group"/>
            <p:cNvGrpSpPr/>
            <p:nvPr/>
          </p:nvGrpSpPr>
          <p:grpSpPr>
            <a:xfrm>
              <a:off x="8443579" y="962822"/>
              <a:ext cx="4289055" cy="6457900"/>
              <a:chOff x="0" y="0"/>
              <a:chExt cx="4289053" cy="6457898"/>
            </a:xfrm>
          </p:grpSpPr>
          <p:sp>
            <p:nvSpPr>
              <p:cNvPr id="2472" name="Shape"/>
              <p:cNvSpPr/>
              <p:nvPr/>
            </p:nvSpPr>
            <p:spPr>
              <a:xfrm>
                <a:off x="1333681" y="5096340"/>
                <a:ext cx="2651520" cy="13615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861" y="0"/>
                    </a:moveTo>
                    <a:lnTo>
                      <a:pt x="2442" y="13765"/>
                    </a:lnTo>
                    <a:lnTo>
                      <a:pt x="0" y="21600"/>
                    </a:lnTo>
                    <a:cubicBezTo>
                      <a:pt x="6156" y="20689"/>
                      <a:pt x="12213" y="18072"/>
                      <a:pt x="17992" y="13842"/>
                    </a:cubicBezTo>
                    <a:cubicBezTo>
                      <a:pt x="19218" y="12944"/>
                      <a:pt x="20406" y="11895"/>
                      <a:pt x="21600" y="10858"/>
                    </a:cubicBezTo>
                    <a:lnTo>
                      <a:pt x="13958" y="10858"/>
                    </a:lnTo>
                    <a:cubicBezTo>
                      <a:pt x="11936" y="10858"/>
                      <a:pt x="10104" y="9268"/>
                      <a:pt x="8778" y="6699"/>
                    </a:cubicBezTo>
                    <a:cubicBezTo>
                      <a:pt x="7844" y="4890"/>
                      <a:pt x="7183" y="2572"/>
                      <a:pt x="6861" y="0"/>
                    </a:cubicBezTo>
                    <a:close/>
                  </a:path>
                </a:pathLst>
              </a:custGeom>
              <a:solidFill>
                <a:srgbClr val="B9B9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2473" name="Shape"/>
              <p:cNvSpPr/>
              <p:nvPr/>
            </p:nvSpPr>
            <p:spPr>
              <a:xfrm>
                <a:off x="0" y="0"/>
                <a:ext cx="4289054" cy="6457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4" h="21531" extrusionOk="0">
                    <a:moveTo>
                      <a:pt x="20449" y="163"/>
                    </a:moveTo>
                    <a:cubicBezTo>
                      <a:pt x="21139" y="457"/>
                      <a:pt x="21349" y="1029"/>
                      <a:pt x="21252" y="1556"/>
                    </a:cubicBezTo>
                    <a:cubicBezTo>
                      <a:pt x="21075" y="2516"/>
                      <a:pt x="20016" y="3257"/>
                      <a:pt x="18805" y="3789"/>
                    </a:cubicBezTo>
                    <a:cubicBezTo>
                      <a:pt x="17590" y="4324"/>
                      <a:pt x="16209" y="4674"/>
                      <a:pt x="14979" y="5182"/>
                    </a:cubicBezTo>
                    <a:cubicBezTo>
                      <a:pt x="14063" y="5559"/>
                      <a:pt x="13232" y="6023"/>
                      <a:pt x="12509" y="6557"/>
                    </a:cubicBezTo>
                    <a:cubicBezTo>
                      <a:pt x="13374" y="8139"/>
                      <a:pt x="13984" y="9778"/>
                      <a:pt x="14337" y="11446"/>
                    </a:cubicBezTo>
                    <a:cubicBezTo>
                      <a:pt x="14690" y="13118"/>
                      <a:pt x="14781" y="14821"/>
                      <a:pt x="14295" y="16479"/>
                    </a:cubicBezTo>
                    <a:cubicBezTo>
                      <a:pt x="13692" y="18537"/>
                      <a:pt x="12101" y="20498"/>
                      <a:pt x="9217" y="21227"/>
                    </a:cubicBezTo>
                    <a:cubicBezTo>
                      <a:pt x="8317" y="21454"/>
                      <a:pt x="7377" y="21527"/>
                      <a:pt x="6416" y="21531"/>
                    </a:cubicBezTo>
                    <a:cubicBezTo>
                      <a:pt x="5484" y="21535"/>
                      <a:pt x="4525" y="21475"/>
                      <a:pt x="3558" y="21369"/>
                    </a:cubicBezTo>
                    <a:cubicBezTo>
                      <a:pt x="2438" y="21246"/>
                      <a:pt x="1330" y="21038"/>
                      <a:pt x="646" y="20445"/>
                    </a:cubicBezTo>
                    <a:cubicBezTo>
                      <a:pt x="-251" y="19667"/>
                      <a:pt x="-14" y="18595"/>
                      <a:pt x="186" y="17602"/>
                    </a:cubicBezTo>
                    <a:cubicBezTo>
                      <a:pt x="298" y="17050"/>
                      <a:pt x="376" y="16494"/>
                      <a:pt x="467" y="15940"/>
                    </a:cubicBezTo>
                    <a:cubicBezTo>
                      <a:pt x="565" y="15346"/>
                      <a:pt x="678" y="14753"/>
                      <a:pt x="790" y="14160"/>
                    </a:cubicBezTo>
                    <a:cubicBezTo>
                      <a:pt x="1003" y="13030"/>
                      <a:pt x="1213" y="11900"/>
                      <a:pt x="1424" y="10770"/>
                    </a:cubicBezTo>
                    <a:cubicBezTo>
                      <a:pt x="1776" y="8889"/>
                      <a:pt x="2190" y="6916"/>
                      <a:pt x="4076" y="5481"/>
                    </a:cubicBezTo>
                    <a:cubicBezTo>
                      <a:pt x="5162" y="4656"/>
                      <a:pt x="6621" y="4121"/>
                      <a:pt x="8073" y="3613"/>
                    </a:cubicBezTo>
                    <a:cubicBezTo>
                      <a:pt x="9606" y="3078"/>
                      <a:pt x="11154" y="2561"/>
                      <a:pt x="12698" y="2040"/>
                    </a:cubicBezTo>
                    <a:cubicBezTo>
                      <a:pt x="14178" y="1540"/>
                      <a:pt x="15655" y="1036"/>
                      <a:pt x="17128" y="527"/>
                    </a:cubicBezTo>
                    <a:cubicBezTo>
                      <a:pt x="17593" y="320"/>
                      <a:pt x="18099" y="178"/>
                      <a:pt x="18631" y="86"/>
                    </a:cubicBezTo>
                    <a:cubicBezTo>
                      <a:pt x="19229" y="-17"/>
                      <a:pt x="19915" y="-65"/>
                      <a:pt x="20449" y="163"/>
                    </a:cubicBezTo>
                    <a:close/>
                  </a:path>
                </a:pathLst>
              </a:custGeom>
              <a:solidFill>
                <a:srgbClr val="B9B9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</p:grpSp>
        <p:sp>
          <p:nvSpPr>
            <p:cNvPr id="2475" name="Shape"/>
            <p:cNvSpPr/>
            <p:nvPr/>
          </p:nvSpPr>
          <p:spPr>
            <a:xfrm>
              <a:off x="0" y="3700674"/>
              <a:ext cx="10269936" cy="877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07" y="0"/>
                  </a:moveTo>
                  <a:lnTo>
                    <a:pt x="0" y="10791"/>
                  </a:lnTo>
                  <a:lnTo>
                    <a:pt x="0" y="21600"/>
                  </a:lnTo>
                  <a:lnTo>
                    <a:pt x="2948" y="21600"/>
                  </a:lnTo>
                  <a:lnTo>
                    <a:pt x="21600" y="10504"/>
                  </a:lnTo>
                  <a:lnTo>
                    <a:pt x="1790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E87CD"/>
                </a:gs>
                <a:gs pos="100000">
                  <a:srgbClr val="D5D5D5"/>
                </a:gs>
              </a:gsLst>
              <a:lin ang="10338038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sp>
        <p:nvSpPr>
          <p:cNvPr id="2477" name="Suicide should be the focus…"/>
          <p:cNvSpPr txBox="1"/>
          <p:nvPr/>
        </p:nvSpPr>
        <p:spPr>
          <a:xfrm>
            <a:off x="9932102" y="2055339"/>
            <a:ext cx="13012715" cy="10084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200"/>
            </a:pPr>
            <a:r>
              <a:t>Suicide should be the focus </a:t>
            </a:r>
          </a:p>
          <a:p>
            <a:pPr>
              <a:defRPr sz="4200"/>
            </a:pPr>
            <a:r>
              <a:t>Stabilization - make a </a:t>
            </a:r>
            <a:r>
              <a:rPr u="sng"/>
              <a:t>plan</a:t>
            </a:r>
            <a:r>
              <a:t> &amp; give them coping options</a:t>
            </a:r>
          </a:p>
          <a:p>
            <a:pPr>
              <a:defRPr sz="4200"/>
            </a:pPr>
            <a:r>
              <a:t>Identify top drivers of suicidality </a:t>
            </a:r>
          </a:p>
          <a:p>
            <a:pPr>
              <a:defRPr sz="4200" b="1"/>
            </a:pPr>
            <a:r>
              <a:t>Involve family &amp; friends </a:t>
            </a:r>
          </a:p>
          <a:p>
            <a:pPr>
              <a:defRPr sz="4200"/>
            </a:pPr>
            <a:r>
              <a:t>Ask them to </a:t>
            </a:r>
            <a:r>
              <a:rPr i="1"/>
              <a:t>delay, </a:t>
            </a:r>
            <a:r>
              <a:t>lets take suicide off the table for a while and try different coping instead </a:t>
            </a:r>
          </a:p>
          <a:p>
            <a:pPr>
              <a:defRPr sz="4200"/>
            </a:pPr>
            <a:r>
              <a:t>Reduce or eliminate access to means</a:t>
            </a:r>
          </a:p>
        </p:txBody>
      </p:sp>
      <p:grpSp>
        <p:nvGrpSpPr>
          <p:cNvPr id="2480" name="Group"/>
          <p:cNvGrpSpPr/>
          <p:nvPr/>
        </p:nvGrpSpPr>
        <p:grpSpPr>
          <a:xfrm>
            <a:off x="5171380" y="9071906"/>
            <a:ext cx="8636696" cy="8191175"/>
            <a:chOff x="0" y="0"/>
            <a:chExt cx="8636694" cy="8191173"/>
          </a:xfrm>
        </p:grpSpPr>
        <p:sp>
          <p:nvSpPr>
            <p:cNvPr id="2478" name="Shape"/>
            <p:cNvSpPr/>
            <p:nvPr/>
          </p:nvSpPr>
          <p:spPr>
            <a:xfrm>
              <a:off x="-1" y="0"/>
              <a:ext cx="6364895" cy="7004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9" h="21593" extrusionOk="0">
                  <a:moveTo>
                    <a:pt x="1830" y="2"/>
                  </a:moveTo>
                  <a:cubicBezTo>
                    <a:pt x="1631" y="12"/>
                    <a:pt x="1427" y="56"/>
                    <a:pt x="1231" y="137"/>
                  </a:cubicBezTo>
                  <a:lnTo>
                    <a:pt x="1078" y="201"/>
                  </a:lnTo>
                  <a:cubicBezTo>
                    <a:pt x="685" y="362"/>
                    <a:pt x="393" y="645"/>
                    <a:pt x="241" y="968"/>
                  </a:cubicBezTo>
                  <a:cubicBezTo>
                    <a:pt x="88" y="1290"/>
                    <a:pt x="73" y="1654"/>
                    <a:pt x="233" y="1985"/>
                  </a:cubicBezTo>
                  <a:lnTo>
                    <a:pt x="3629" y="9041"/>
                  </a:lnTo>
                  <a:lnTo>
                    <a:pt x="3629" y="9044"/>
                  </a:lnTo>
                  <a:lnTo>
                    <a:pt x="4313" y="10462"/>
                  </a:lnTo>
                  <a:lnTo>
                    <a:pt x="5691" y="13321"/>
                  </a:lnTo>
                  <a:cubicBezTo>
                    <a:pt x="3775" y="12425"/>
                    <a:pt x="2261" y="11209"/>
                    <a:pt x="1122" y="11547"/>
                  </a:cubicBezTo>
                  <a:cubicBezTo>
                    <a:pt x="-126" y="11918"/>
                    <a:pt x="-391" y="12827"/>
                    <a:pt x="625" y="14136"/>
                  </a:cubicBezTo>
                  <a:cubicBezTo>
                    <a:pt x="1564" y="15347"/>
                    <a:pt x="3546" y="16541"/>
                    <a:pt x="5443" y="17470"/>
                  </a:cubicBezTo>
                  <a:cubicBezTo>
                    <a:pt x="6863" y="18166"/>
                    <a:pt x="8162" y="19073"/>
                    <a:pt x="9655" y="19607"/>
                  </a:cubicBezTo>
                  <a:cubicBezTo>
                    <a:pt x="10258" y="19823"/>
                    <a:pt x="10886" y="19972"/>
                    <a:pt x="11505" y="20145"/>
                  </a:cubicBezTo>
                  <a:cubicBezTo>
                    <a:pt x="12841" y="20518"/>
                    <a:pt x="14137" y="21003"/>
                    <a:pt x="15377" y="21593"/>
                  </a:cubicBezTo>
                  <a:lnTo>
                    <a:pt x="21209" y="18265"/>
                  </a:lnTo>
                  <a:lnTo>
                    <a:pt x="20364" y="16808"/>
                  </a:lnTo>
                  <a:cubicBezTo>
                    <a:pt x="20237" y="15244"/>
                    <a:pt x="19905" y="13760"/>
                    <a:pt x="19487" y="12434"/>
                  </a:cubicBezTo>
                  <a:cubicBezTo>
                    <a:pt x="19325" y="11921"/>
                    <a:pt x="19175" y="11502"/>
                    <a:pt x="19084" y="11259"/>
                  </a:cubicBezTo>
                  <a:lnTo>
                    <a:pt x="15639" y="4099"/>
                  </a:lnTo>
                  <a:lnTo>
                    <a:pt x="15630" y="4099"/>
                  </a:lnTo>
                  <a:lnTo>
                    <a:pt x="15630" y="4095"/>
                  </a:lnTo>
                  <a:lnTo>
                    <a:pt x="15598" y="4110"/>
                  </a:lnTo>
                  <a:cubicBezTo>
                    <a:pt x="15409" y="3839"/>
                    <a:pt x="15115" y="3650"/>
                    <a:pt x="14777" y="3568"/>
                  </a:cubicBezTo>
                  <a:cubicBezTo>
                    <a:pt x="14439" y="3485"/>
                    <a:pt x="14060" y="3506"/>
                    <a:pt x="13702" y="3654"/>
                  </a:cubicBezTo>
                  <a:lnTo>
                    <a:pt x="13544" y="3717"/>
                  </a:lnTo>
                  <a:cubicBezTo>
                    <a:pt x="13186" y="3865"/>
                    <a:pt x="12915" y="4114"/>
                    <a:pt x="12755" y="4402"/>
                  </a:cubicBezTo>
                  <a:cubicBezTo>
                    <a:pt x="12595" y="4690"/>
                    <a:pt x="12547" y="5018"/>
                    <a:pt x="12638" y="5330"/>
                  </a:cubicBezTo>
                  <a:lnTo>
                    <a:pt x="12630" y="5330"/>
                  </a:lnTo>
                  <a:lnTo>
                    <a:pt x="12634" y="5333"/>
                  </a:lnTo>
                  <a:lnTo>
                    <a:pt x="12622" y="5341"/>
                  </a:lnTo>
                  <a:lnTo>
                    <a:pt x="12307" y="4682"/>
                  </a:lnTo>
                  <a:cubicBezTo>
                    <a:pt x="12147" y="4351"/>
                    <a:pt x="11843" y="4116"/>
                    <a:pt x="11482" y="4005"/>
                  </a:cubicBezTo>
                  <a:cubicBezTo>
                    <a:pt x="11120" y="3894"/>
                    <a:pt x="10697" y="3907"/>
                    <a:pt x="10305" y="4069"/>
                  </a:cubicBezTo>
                  <a:lnTo>
                    <a:pt x="10151" y="4132"/>
                  </a:lnTo>
                  <a:cubicBezTo>
                    <a:pt x="9759" y="4294"/>
                    <a:pt x="9471" y="4573"/>
                    <a:pt x="9318" y="4896"/>
                  </a:cubicBezTo>
                  <a:cubicBezTo>
                    <a:pt x="9166" y="5219"/>
                    <a:pt x="9151" y="5586"/>
                    <a:pt x="9310" y="5917"/>
                  </a:cubicBezTo>
                  <a:lnTo>
                    <a:pt x="8963" y="5195"/>
                  </a:lnTo>
                  <a:cubicBezTo>
                    <a:pt x="8803" y="4864"/>
                    <a:pt x="8500" y="4632"/>
                    <a:pt x="8138" y="4522"/>
                  </a:cubicBezTo>
                  <a:cubicBezTo>
                    <a:pt x="7776" y="4411"/>
                    <a:pt x="7353" y="4420"/>
                    <a:pt x="6961" y="4581"/>
                  </a:cubicBezTo>
                  <a:lnTo>
                    <a:pt x="6807" y="4649"/>
                  </a:lnTo>
                  <a:cubicBezTo>
                    <a:pt x="6415" y="4810"/>
                    <a:pt x="6123" y="5089"/>
                    <a:pt x="5970" y="5412"/>
                  </a:cubicBezTo>
                  <a:cubicBezTo>
                    <a:pt x="5818" y="5735"/>
                    <a:pt x="5803" y="6102"/>
                    <a:pt x="5962" y="6433"/>
                  </a:cubicBezTo>
                  <a:lnTo>
                    <a:pt x="3229" y="751"/>
                  </a:lnTo>
                  <a:cubicBezTo>
                    <a:pt x="3069" y="419"/>
                    <a:pt x="2770" y="185"/>
                    <a:pt x="2408" y="73"/>
                  </a:cubicBezTo>
                  <a:cubicBezTo>
                    <a:pt x="2227" y="18"/>
                    <a:pt x="2029" y="-7"/>
                    <a:pt x="1830" y="2"/>
                  </a:cubicBezTo>
                  <a:close/>
                </a:path>
              </a:pathLst>
            </a:cu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2479" name="Shape"/>
            <p:cNvSpPr/>
            <p:nvPr/>
          </p:nvSpPr>
          <p:spPr>
            <a:xfrm>
              <a:off x="2677146" y="4930472"/>
              <a:ext cx="5959549" cy="326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51" y="0"/>
                  </a:moveTo>
                  <a:lnTo>
                    <a:pt x="0" y="11712"/>
                  </a:lnTo>
                  <a:lnTo>
                    <a:pt x="2846" y="21600"/>
                  </a:lnTo>
                  <a:lnTo>
                    <a:pt x="21600" y="21600"/>
                  </a:lnTo>
                  <a:lnTo>
                    <a:pt x="15451" y="0"/>
                  </a:lnTo>
                  <a:close/>
                </a:path>
              </a:pathLst>
            </a:custGeom>
            <a:solidFill>
              <a:srgbClr val="4F66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sp>
        <p:nvSpPr>
          <p:cNvPr id="2481" name="Adapted from Freedenthal, 2018"/>
          <p:cNvSpPr txBox="1"/>
          <p:nvPr/>
        </p:nvSpPr>
        <p:spPr>
          <a:xfrm>
            <a:off x="1368618" y="13284100"/>
            <a:ext cx="3605671" cy="386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Adapted from Freedenthal, 2018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REDUCE PAIN &amp;"/>
          <p:cNvSpPr/>
          <p:nvPr/>
        </p:nvSpPr>
        <p:spPr>
          <a:xfrm>
            <a:off x="12914743" y="6673327"/>
            <a:ext cx="5179992" cy="2608029"/>
          </a:xfrm>
          <a:prstGeom prst="roundRect">
            <a:avLst>
              <a:gd name="adj" fmla="val 7620"/>
            </a:avLst>
          </a:prstGeom>
          <a:solidFill>
            <a:srgbClr val="929292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6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REDUCE PAIN &amp;</a:t>
            </a:r>
          </a:p>
        </p:txBody>
      </p:sp>
      <p:sp>
        <p:nvSpPr>
          <p:cNvPr id="2486" name="SUICIDE"/>
          <p:cNvSpPr/>
          <p:nvPr/>
        </p:nvSpPr>
        <p:spPr>
          <a:xfrm rot="20400000">
            <a:off x="7278894" y="8188262"/>
            <a:ext cx="6402228" cy="3739339"/>
          </a:xfrm>
          <a:prstGeom prst="rightArrow">
            <a:avLst>
              <a:gd name="adj1" fmla="val 32823"/>
              <a:gd name="adj2" fmla="val 73866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lvl="1" indent="228600" algn="ctr" defTabSz="821531">
              <a:lnSpc>
                <a:spcPct val="100000"/>
              </a:lnSpc>
              <a:spcBef>
                <a:spcPts val="0"/>
              </a:spcBef>
              <a:defRPr sz="65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SUICIDE</a:t>
            </a:r>
          </a:p>
        </p:txBody>
      </p:sp>
      <p:sp>
        <p:nvSpPr>
          <p:cNvPr id="2487" name="Gwinn &amp; Hellman (2018).  Hope Rising: How the Science of Hope Can Change Your Life. Morgan James Publishing: New York."/>
          <p:cNvSpPr txBox="1"/>
          <p:nvPr/>
        </p:nvSpPr>
        <p:spPr>
          <a:xfrm>
            <a:off x="14167840" y="13195689"/>
            <a:ext cx="10191497" cy="358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Gwinn &amp; Hellman (2018).  Hope Rising: How the Science of Hope Can Change Your Life. Morgan James Publishing: New York.</a:t>
            </a:r>
          </a:p>
        </p:txBody>
      </p:sp>
      <p:sp>
        <p:nvSpPr>
          <p:cNvPr id="2488" name="Treatment &amp; Hope Theory"/>
          <p:cNvSpPr txBox="1"/>
          <p:nvPr/>
        </p:nvSpPr>
        <p:spPr>
          <a:xfrm>
            <a:off x="1509962" y="606543"/>
            <a:ext cx="21364076" cy="2374796"/>
          </a:xfrm>
          <a:prstGeom prst="rect">
            <a:avLst/>
          </a:prstGeom>
          <a:ln w="12700">
            <a:miter lim="400000"/>
          </a:ln>
          <a:effectLst>
            <a:outerShdw blurRad="25400" dist="25690" dir="5400000" rotWithShape="0">
              <a:srgbClr val="000000">
                <a:alpha val="61012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11600" b="1" spc="-232"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t>Treatment &amp; Hope Theory</a:t>
            </a:r>
          </a:p>
        </p:txBody>
      </p:sp>
      <p:sp>
        <p:nvSpPr>
          <p:cNvPr id="2489" name="RAGE"/>
          <p:cNvSpPr/>
          <p:nvPr/>
        </p:nvSpPr>
        <p:spPr>
          <a:xfrm rot="1200000">
            <a:off x="9266923" y="5845288"/>
            <a:ext cx="3950447" cy="2139023"/>
          </a:xfrm>
          <a:prstGeom prst="rightArrow">
            <a:avLst>
              <a:gd name="adj1" fmla="val 32823"/>
              <a:gd name="adj2" fmla="val 81830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RAGE</a:t>
            </a:r>
          </a:p>
        </p:txBody>
      </p:sp>
      <p:sp>
        <p:nvSpPr>
          <p:cNvPr id="2490" name="DESPAIR"/>
          <p:cNvSpPr/>
          <p:nvPr/>
        </p:nvSpPr>
        <p:spPr>
          <a:xfrm rot="1200000">
            <a:off x="7407640" y="4427744"/>
            <a:ext cx="3950447" cy="2139023"/>
          </a:xfrm>
          <a:prstGeom prst="rightArrow">
            <a:avLst>
              <a:gd name="adj1" fmla="val 32823"/>
              <a:gd name="adj2" fmla="val 81830"/>
            </a:avLst>
          </a:prstGeom>
          <a:solidFill>
            <a:schemeClr val="accent5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DESPAIR</a:t>
            </a:r>
          </a:p>
        </p:txBody>
      </p:sp>
      <p:sp>
        <p:nvSpPr>
          <p:cNvPr id="2491" name="APATHY"/>
          <p:cNvSpPr/>
          <p:nvPr/>
        </p:nvSpPr>
        <p:spPr>
          <a:xfrm rot="1200000">
            <a:off x="5507680" y="3066727"/>
            <a:ext cx="3950447" cy="2139023"/>
          </a:xfrm>
          <a:prstGeom prst="rightArrow">
            <a:avLst>
              <a:gd name="adj1" fmla="val 32823"/>
              <a:gd name="adj2" fmla="val 81830"/>
            </a:avLst>
          </a:prstGeom>
          <a:solidFill>
            <a:schemeClr val="accent5">
              <a:hueOff val="-152895"/>
              <a:lumOff val="12368"/>
            </a:scheme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APATHY</a:t>
            </a:r>
          </a:p>
        </p:txBody>
      </p:sp>
      <p:sp>
        <p:nvSpPr>
          <p:cNvPr id="2492" name="Treatment Outcomes"/>
          <p:cNvSpPr/>
          <p:nvPr/>
        </p:nvSpPr>
        <p:spPr>
          <a:xfrm>
            <a:off x="12914743" y="6687274"/>
            <a:ext cx="5179992" cy="2608030"/>
          </a:xfrm>
          <a:prstGeom prst="roundRect">
            <a:avLst>
              <a:gd name="adj" fmla="val 7620"/>
            </a:avLst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6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Treatment Outcomes</a:t>
            </a:r>
          </a:p>
        </p:txBody>
      </p:sp>
      <p:sp>
        <p:nvSpPr>
          <p:cNvPr id="2493" name="Motivation (Willpower)"/>
          <p:cNvSpPr/>
          <p:nvPr/>
        </p:nvSpPr>
        <p:spPr>
          <a:xfrm rot="1200000">
            <a:off x="6430510" y="3753512"/>
            <a:ext cx="6404983" cy="3738560"/>
          </a:xfrm>
          <a:prstGeom prst="rightArrow">
            <a:avLst>
              <a:gd name="adj1" fmla="val 32823"/>
              <a:gd name="adj2" fmla="val 75909"/>
            </a:avLst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Motivation (Willpower)</a:t>
            </a:r>
          </a:p>
        </p:txBody>
      </p:sp>
      <p:sp>
        <p:nvSpPr>
          <p:cNvPr id="2494" name="Interventions (Pathways)"/>
          <p:cNvSpPr/>
          <p:nvPr/>
        </p:nvSpPr>
        <p:spPr>
          <a:xfrm rot="20400000">
            <a:off x="6433182" y="8270081"/>
            <a:ext cx="6402228" cy="3739339"/>
          </a:xfrm>
          <a:prstGeom prst="rightArrow">
            <a:avLst>
              <a:gd name="adj1" fmla="val 32823"/>
              <a:gd name="adj2" fmla="val 73866"/>
            </a:avLst>
          </a:prstGeom>
          <a:solidFill>
            <a:schemeClr val="accent5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Interventions (Pathways)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 fill="hold"/>
                                        <p:tgtEl>
                                          <p:spTgt spid="2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xit" presetSubtype="2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xit" presetSubtype="2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xit" presetSubtype="2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" presetClass="entr" presetSubtype="8" fill="hold" grpId="7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" presetClass="entr" presetSubtype="8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5" grpId="1" animBg="1" advAuto="0"/>
      <p:bldP spid="2486" grpId="6" animBg="1" advAuto="0"/>
      <p:bldP spid="2489" grpId="5" animBg="1" advAuto="0"/>
      <p:bldP spid="2490" grpId="4" animBg="1" advAuto="0"/>
      <p:bldP spid="2491" grpId="3" animBg="1" advAuto="0"/>
      <p:bldP spid="2492" grpId="2" animBg="1" advAuto="0"/>
      <p:bldP spid="2493" grpId="7" animBg="1" advAuto="0"/>
      <p:bldP spid="2494" grpId="8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" name="Motivational Interviewing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2170708"/>
          </a:xfrm>
          <a:prstGeom prst="rect">
            <a:avLst/>
          </a:prstGeom>
          <a:effectLst>
            <a:outerShdw blurRad="25400" dist="25690" dir="5400000" rotWithShape="0">
              <a:srgbClr val="000000">
                <a:alpha val="61012"/>
              </a:srgbClr>
            </a:outerShdw>
          </a:effectLst>
        </p:spPr>
        <p:txBody>
          <a:bodyPr/>
          <a:lstStyle>
            <a:lvl1pPr algn="ctr">
              <a:defRPr sz="9500" spc="-190"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t>Motivational Interviewing</a:t>
            </a:r>
          </a:p>
        </p:txBody>
      </p:sp>
      <p:sp>
        <p:nvSpPr>
          <p:cNvPr id="2499" name="Help youth to include family…"/>
          <p:cNvSpPr txBox="1"/>
          <p:nvPr/>
        </p:nvSpPr>
        <p:spPr>
          <a:xfrm>
            <a:off x="1524385" y="5690203"/>
            <a:ext cx="7956641" cy="6323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>
              <a:defRPr sz="4600">
                <a:solidFill>
                  <a:srgbClr val="3B4C61"/>
                </a:solidFill>
              </a:defRPr>
            </a:pPr>
            <a:r>
              <a:t>Help youth to include family </a:t>
            </a:r>
          </a:p>
          <a:p>
            <a:pPr algn="r">
              <a:defRPr sz="4600">
                <a:solidFill>
                  <a:srgbClr val="3B4C61"/>
                </a:solidFill>
              </a:defRPr>
            </a:pPr>
            <a:r>
              <a:t>Brief treatment &amp; means restriction counseling</a:t>
            </a:r>
          </a:p>
          <a:p>
            <a:pPr algn="r">
              <a:defRPr sz="4600">
                <a:solidFill>
                  <a:srgbClr val="3B4C61"/>
                </a:solidFill>
              </a:defRPr>
            </a:pPr>
            <a:r>
              <a:t>RFL + RFD directly translate to MI concepts of change and sustain talk. </a:t>
            </a:r>
          </a:p>
        </p:txBody>
      </p:sp>
      <p:sp>
        <p:nvSpPr>
          <p:cNvPr id="2500" name="Alonzo &amp; Gearing, 2018…"/>
          <p:cNvSpPr txBox="1"/>
          <p:nvPr/>
        </p:nvSpPr>
        <p:spPr>
          <a:xfrm>
            <a:off x="19337423" y="12932275"/>
            <a:ext cx="5014863" cy="650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1900"/>
            </a:pPr>
            <a:r>
              <a:t>Alonzo &amp; Gearing, 2018</a:t>
            </a:r>
          </a:p>
          <a:p>
            <a:pPr>
              <a:spcBef>
                <a:spcPts val="0"/>
              </a:spcBef>
              <a:defRPr sz="1900"/>
            </a:pPr>
            <a:r>
              <a:t>Britton, P., Bryan, C., &amp;Valenstein, M. (2016).  </a:t>
            </a:r>
          </a:p>
        </p:txBody>
      </p:sp>
      <p:sp>
        <p:nvSpPr>
          <p:cNvPr id="2501" name="Shape"/>
          <p:cNvSpPr/>
          <p:nvPr/>
        </p:nvSpPr>
        <p:spPr>
          <a:xfrm>
            <a:off x="10491434" y="2889795"/>
            <a:ext cx="3401132" cy="51604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69" y="0"/>
                </a:moveTo>
                <a:cubicBezTo>
                  <a:pt x="9479" y="22"/>
                  <a:pt x="8428" y="711"/>
                  <a:pt x="8413" y="1564"/>
                </a:cubicBezTo>
                <a:cubicBezTo>
                  <a:pt x="8412" y="1662"/>
                  <a:pt x="8477" y="2139"/>
                  <a:pt x="8683" y="2429"/>
                </a:cubicBezTo>
                <a:cubicBezTo>
                  <a:pt x="9330" y="3339"/>
                  <a:pt x="9001" y="3610"/>
                  <a:pt x="8683" y="3703"/>
                </a:cubicBezTo>
                <a:lnTo>
                  <a:pt x="6553" y="3703"/>
                </a:lnTo>
                <a:lnTo>
                  <a:pt x="0" y="3703"/>
                </a:lnTo>
                <a:lnTo>
                  <a:pt x="0" y="9503"/>
                </a:lnTo>
                <a:cubicBezTo>
                  <a:pt x="150" y="9744"/>
                  <a:pt x="629" y="10004"/>
                  <a:pt x="2184" y="9497"/>
                </a:cubicBezTo>
                <a:cubicBezTo>
                  <a:pt x="2231" y="9481"/>
                  <a:pt x="3033" y="9271"/>
                  <a:pt x="3443" y="9272"/>
                </a:cubicBezTo>
                <a:cubicBezTo>
                  <a:pt x="4720" y="9274"/>
                  <a:pt x="5753" y="9953"/>
                  <a:pt x="5753" y="10794"/>
                </a:cubicBezTo>
                <a:cubicBezTo>
                  <a:pt x="5753" y="10819"/>
                  <a:pt x="5728" y="10841"/>
                  <a:pt x="5726" y="10865"/>
                </a:cubicBezTo>
                <a:cubicBezTo>
                  <a:pt x="5801" y="11711"/>
                  <a:pt x="4724" y="12378"/>
                  <a:pt x="3443" y="12323"/>
                </a:cubicBezTo>
                <a:cubicBezTo>
                  <a:pt x="3033" y="12305"/>
                  <a:pt x="2246" y="12118"/>
                  <a:pt x="2184" y="12097"/>
                </a:cubicBezTo>
                <a:cubicBezTo>
                  <a:pt x="652" y="11594"/>
                  <a:pt x="162" y="11852"/>
                  <a:pt x="0" y="12091"/>
                </a:cubicBezTo>
                <a:lnTo>
                  <a:pt x="0" y="17897"/>
                </a:lnTo>
                <a:lnTo>
                  <a:pt x="6553" y="17897"/>
                </a:lnTo>
                <a:lnTo>
                  <a:pt x="8683" y="17897"/>
                </a:lnTo>
                <a:cubicBezTo>
                  <a:pt x="9001" y="17990"/>
                  <a:pt x="9330" y="18261"/>
                  <a:pt x="8683" y="19171"/>
                </a:cubicBezTo>
                <a:cubicBezTo>
                  <a:pt x="8477" y="19461"/>
                  <a:pt x="8412" y="19938"/>
                  <a:pt x="8413" y="20036"/>
                </a:cubicBezTo>
                <a:cubicBezTo>
                  <a:pt x="8428" y="20889"/>
                  <a:pt x="9479" y="21578"/>
                  <a:pt x="10769" y="21600"/>
                </a:cubicBezTo>
                <a:cubicBezTo>
                  <a:pt x="12059" y="21578"/>
                  <a:pt x="13109" y="20889"/>
                  <a:pt x="13124" y="20036"/>
                </a:cubicBezTo>
                <a:cubicBezTo>
                  <a:pt x="13125" y="19938"/>
                  <a:pt x="13051" y="19461"/>
                  <a:pt x="12845" y="19171"/>
                </a:cubicBezTo>
                <a:cubicBezTo>
                  <a:pt x="12198" y="18261"/>
                  <a:pt x="12536" y="17990"/>
                  <a:pt x="12854" y="17897"/>
                </a:cubicBezTo>
                <a:lnTo>
                  <a:pt x="14975" y="17897"/>
                </a:lnTo>
                <a:lnTo>
                  <a:pt x="21600" y="17897"/>
                </a:lnTo>
                <a:lnTo>
                  <a:pt x="21600" y="12091"/>
                </a:lnTo>
                <a:cubicBezTo>
                  <a:pt x="21432" y="11844"/>
                  <a:pt x="20922" y="11576"/>
                  <a:pt x="19344" y="12097"/>
                </a:cubicBezTo>
                <a:cubicBezTo>
                  <a:pt x="19281" y="12118"/>
                  <a:pt x="18505" y="12305"/>
                  <a:pt x="18094" y="12323"/>
                </a:cubicBezTo>
                <a:cubicBezTo>
                  <a:pt x="16813" y="12377"/>
                  <a:pt x="15728" y="11711"/>
                  <a:pt x="15802" y="10865"/>
                </a:cubicBezTo>
                <a:cubicBezTo>
                  <a:pt x="15800" y="10841"/>
                  <a:pt x="15784" y="10819"/>
                  <a:pt x="15784" y="10794"/>
                </a:cubicBezTo>
                <a:cubicBezTo>
                  <a:pt x="15784" y="9954"/>
                  <a:pt x="16817" y="9274"/>
                  <a:pt x="18094" y="9272"/>
                </a:cubicBezTo>
                <a:cubicBezTo>
                  <a:pt x="18504" y="9271"/>
                  <a:pt x="19297" y="9481"/>
                  <a:pt x="19344" y="9497"/>
                </a:cubicBezTo>
                <a:cubicBezTo>
                  <a:pt x="20946" y="10022"/>
                  <a:pt x="21444" y="9752"/>
                  <a:pt x="21600" y="9503"/>
                </a:cubicBezTo>
                <a:lnTo>
                  <a:pt x="21600" y="3726"/>
                </a:lnTo>
                <a:lnTo>
                  <a:pt x="14975" y="3703"/>
                </a:lnTo>
                <a:lnTo>
                  <a:pt x="12854" y="3703"/>
                </a:lnTo>
                <a:cubicBezTo>
                  <a:pt x="12536" y="3610"/>
                  <a:pt x="12198" y="3339"/>
                  <a:pt x="12845" y="2429"/>
                </a:cubicBezTo>
                <a:cubicBezTo>
                  <a:pt x="13051" y="2139"/>
                  <a:pt x="13125" y="1662"/>
                  <a:pt x="13124" y="1564"/>
                </a:cubicBezTo>
                <a:cubicBezTo>
                  <a:pt x="13109" y="711"/>
                  <a:pt x="12059" y="22"/>
                  <a:pt x="10769" y="0"/>
                </a:cubicBezTo>
                <a:close/>
              </a:path>
            </a:pathLst>
          </a:custGeom>
          <a:solidFill>
            <a:srgbClr val="4F66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02" name="Shape"/>
          <p:cNvSpPr/>
          <p:nvPr/>
        </p:nvSpPr>
        <p:spPr>
          <a:xfrm>
            <a:off x="10491434" y="9635332"/>
            <a:ext cx="3414261" cy="51604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16" y="0"/>
                </a:moveTo>
                <a:cubicBezTo>
                  <a:pt x="9431" y="22"/>
                  <a:pt x="8384" y="711"/>
                  <a:pt x="8370" y="1564"/>
                </a:cubicBezTo>
                <a:cubicBezTo>
                  <a:pt x="8368" y="1662"/>
                  <a:pt x="8433" y="2139"/>
                  <a:pt x="8639" y="2429"/>
                </a:cubicBezTo>
                <a:cubicBezTo>
                  <a:pt x="9284" y="3339"/>
                  <a:pt x="8956" y="3610"/>
                  <a:pt x="8639" y="3703"/>
                </a:cubicBezTo>
                <a:lnTo>
                  <a:pt x="6516" y="3703"/>
                </a:lnTo>
                <a:lnTo>
                  <a:pt x="0" y="3695"/>
                </a:lnTo>
                <a:lnTo>
                  <a:pt x="0" y="9495"/>
                </a:lnTo>
                <a:cubicBezTo>
                  <a:pt x="149" y="9736"/>
                  <a:pt x="626" y="9997"/>
                  <a:pt x="2176" y="9489"/>
                </a:cubicBezTo>
                <a:cubicBezTo>
                  <a:pt x="2222" y="9474"/>
                  <a:pt x="3021" y="9263"/>
                  <a:pt x="3429" y="9264"/>
                </a:cubicBezTo>
                <a:cubicBezTo>
                  <a:pt x="4702" y="9266"/>
                  <a:pt x="5731" y="9945"/>
                  <a:pt x="5731" y="10786"/>
                </a:cubicBezTo>
                <a:cubicBezTo>
                  <a:pt x="5731" y="10811"/>
                  <a:pt x="5706" y="10833"/>
                  <a:pt x="5704" y="10857"/>
                </a:cubicBezTo>
                <a:cubicBezTo>
                  <a:pt x="5779" y="11703"/>
                  <a:pt x="4706" y="12370"/>
                  <a:pt x="3429" y="12315"/>
                </a:cubicBezTo>
                <a:cubicBezTo>
                  <a:pt x="3021" y="12297"/>
                  <a:pt x="2238" y="12110"/>
                  <a:pt x="2176" y="12090"/>
                </a:cubicBezTo>
                <a:cubicBezTo>
                  <a:pt x="649" y="11586"/>
                  <a:pt x="161" y="11844"/>
                  <a:pt x="0" y="12084"/>
                </a:cubicBezTo>
                <a:lnTo>
                  <a:pt x="0" y="17889"/>
                </a:lnTo>
                <a:lnTo>
                  <a:pt x="6516" y="17897"/>
                </a:lnTo>
                <a:lnTo>
                  <a:pt x="8639" y="17897"/>
                </a:lnTo>
                <a:cubicBezTo>
                  <a:pt x="8956" y="17990"/>
                  <a:pt x="9283" y="18261"/>
                  <a:pt x="8639" y="19171"/>
                </a:cubicBezTo>
                <a:cubicBezTo>
                  <a:pt x="8433" y="19461"/>
                  <a:pt x="8368" y="19938"/>
                  <a:pt x="8370" y="20036"/>
                </a:cubicBezTo>
                <a:cubicBezTo>
                  <a:pt x="8384" y="20889"/>
                  <a:pt x="9431" y="21578"/>
                  <a:pt x="10716" y="21600"/>
                </a:cubicBezTo>
                <a:cubicBezTo>
                  <a:pt x="12001" y="21578"/>
                  <a:pt x="13048" y="20889"/>
                  <a:pt x="13062" y="20036"/>
                </a:cubicBezTo>
                <a:cubicBezTo>
                  <a:pt x="13064" y="19938"/>
                  <a:pt x="12990" y="19461"/>
                  <a:pt x="12784" y="19171"/>
                </a:cubicBezTo>
                <a:cubicBezTo>
                  <a:pt x="12140" y="18261"/>
                  <a:pt x="12476" y="17990"/>
                  <a:pt x="12793" y="17897"/>
                </a:cubicBezTo>
                <a:lnTo>
                  <a:pt x="15001" y="17917"/>
                </a:lnTo>
                <a:lnTo>
                  <a:pt x="21600" y="17917"/>
                </a:lnTo>
                <a:lnTo>
                  <a:pt x="21600" y="12111"/>
                </a:lnTo>
                <a:cubicBezTo>
                  <a:pt x="21432" y="11864"/>
                  <a:pt x="20925" y="11596"/>
                  <a:pt x="19352" y="12117"/>
                </a:cubicBezTo>
                <a:cubicBezTo>
                  <a:pt x="19290" y="12138"/>
                  <a:pt x="18517" y="12325"/>
                  <a:pt x="18108" y="12342"/>
                </a:cubicBezTo>
                <a:cubicBezTo>
                  <a:pt x="16832" y="12397"/>
                  <a:pt x="15751" y="11730"/>
                  <a:pt x="15825" y="10885"/>
                </a:cubicBezTo>
                <a:cubicBezTo>
                  <a:pt x="15823" y="10860"/>
                  <a:pt x="15807" y="10838"/>
                  <a:pt x="15807" y="10814"/>
                </a:cubicBezTo>
                <a:cubicBezTo>
                  <a:pt x="15806" y="9973"/>
                  <a:pt x="16836" y="9294"/>
                  <a:pt x="18108" y="9291"/>
                </a:cubicBezTo>
                <a:cubicBezTo>
                  <a:pt x="18516" y="9290"/>
                  <a:pt x="19306" y="9501"/>
                  <a:pt x="19352" y="9516"/>
                </a:cubicBezTo>
                <a:cubicBezTo>
                  <a:pt x="20948" y="10042"/>
                  <a:pt x="21444" y="9771"/>
                  <a:pt x="21600" y="9522"/>
                </a:cubicBezTo>
                <a:lnTo>
                  <a:pt x="21600" y="3745"/>
                </a:lnTo>
                <a:lnTo>
                  <a:pt x="15058" y="3734"/>
                </a:lnTo>
                <a:lnTo>
                  <a:pt x="12851" y="3714"/>
                </a:lnTo>
                <a:cubicBezTo>
                  <a:pt x="12534" y="3621"/>
                  <a:pt x="12198" y="3351"/>
                  <a:pt x="12842" y="2440"/>
                </a:cubicBezTo>
                <a:cubicBezTo>
                  <a:pt x="13047" y="2150"/>
                  <a:pt x="13121" y="1674"/>
                  <a:pt x="13119" y="1575"/>
                </a:cubicBezTo>
                <a:cubicBezTo>
                  <a:pt x="13106" y="705"/>
                  <a:pt x="12028" y="6"/>
                  <a:pt x="10716" y="0"/>
                </a:cubicBezTo>
                <a:close/>
              </a:path>
            </a:pathLst>
          </a:custGeom>
          <a:solidFill>
            <a:srgbClr val="8E7E8C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03" name="Group"/>
          <p:cNvSpPr/>
          <p:nvPr/>
        </p:nvSpPr>
        <p:spPr>
          <a:xfrm>
            <a:off x="9574017" y="7155003"/>
            <a:ext cx="5235965" cy="3394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787" y="24"/>
                </a:moveTo>
                <a:lnTo>
                  <a:pt x="3789" y="8737"/>
                </a:lnTo>
                <a:cubicBezTo>
                  <a:pt x="3702" y="9112"/>
                  <a:pt x="3396" y="9547"/>
                  <a:pt x="2359" y="8755"/>
                </a:cubicBezTo>
                <a:cubicBezTo>
                  <a:pt x="2331" y="8734"/>
                  <a:pt x="1813" y="8404"/>
                  <a:pt x="1547" y="8404"/>
                </a:cubicBezTo>
                <a:cubicBezTo>
                  <a:pt x="695" y="8404"/>
                  <a:pt x="0" y="9467"/>
                  <a:pt x="0" y="10782"/>
                </a:cubicBezTo>
                <a:cubicBezTo>
                  <a:pt x="0" y="10788"/>
                  <a:pt x="0" y="10794"/>
                  <a:pt x="0" y="10800"/>
                </a:cubicBezTo>
                <a:cubicBezTo>
                  <a:pt x="0" y="10806"/>
                  <a:pt x="0" y="10812"/>
                  <a:pt x="0" y="10818"/>
                </a:cubicBezTo>
                <a:cubicBezTo>
                  <a:pt x="0" y="12133"/>
                  <a:pt x="695" y="13196"/>
                  <a:pt x="1547" y="13196"/>
                </a:cubicBezTo>
                <a:cubicBezTo>
                  <a:pt x="1813" y="13196"/>
                  <a:pt x="2331" y="12875"/>
                  <a:pt x="2359" y="12854"/>
                </a:cubicBezTo>
                <a:cubicBezTo>
                  <a:pt x="3396" y="12062"/>
                  <a:pt x="3702" y="12497"/>
                  <a:pt x="3789" y="12872"/>
                </a:cubicBezTo>
                <a:lnTo>
                  <a:pt x="3789" y="21600"/>
                </a:lnTo>
                <a:lnTo>
                  <a:pt x="9529" y="21600"/>
                </a:lnTo>
                <a:cubicBezTo>
                  <a:pt x="9734" y="21397"/>
                  <a:pt x="9887" y="20871"/>
                  <a:pt x="9441" y="19501"/>
                </a:cubicBezTo>
                <a:cubicBezTo>
                  <a:pt x="9314" y="19109"/>
                  <a:pt x="9274" y="18444"/>
                  <a:pt x="9272" y="18312"/>
                </a:cubicBezTo>
                <a:cubicBezTo>
                  <a:pt x="9255" y="16998"/>
                  <a:pt x="9941" y="15928"/>
                  <a:pt x="10790" y="15934"/>
                </a:cubicBezTo>
                <a:lnTo>
                  <a:pt x="11384" y="16130"/>
                </a:lnTo>
                <a:cubicBezTo>
                  <a:pt x="11564" y="16254"/>
                  <a:pt x="11728" y="16427"/>
                  <a:pt x="11868" y="16641"/>
                </a:cubicBezTo>
                <a:cubicBezTo>
                  <a:pt x="12147" y="17068"/>
                  <a:pt x="12320" y="17660"/>
                  <a:pt x="12314" y="18312"/>
                </a:cubicBezTo>
                <a:cubicBezTo>
                  <a:pt x="12313" y="18444"/>
                  <a:pt x="12273" y="19109"/>
                  <a:pt x="12145" y="19501"/>
                </a:cubicBezTo>
                <a:cubicBezTo>
                  <a:pt x="11698" y="20868"/>
                  <a:pt x="11852" y="21397"/>
                  <a:pt x="12057" y="21600"/>
                </a:cubicBezTo>
                <a:lnTo>
                  <a:pt x="17880" y="21600"/>
                </a:lnTo>
                <a:lnTo>
                  <a:pt x="17811" y="12872"/>
                </a:lnTo>
                <a:cubicBezTo>
                  <a:pt x="17898" y="12497"/>
                  <a:pt x="18204" y="12062"/>
                  <a:pt x="19241" y="12854"/>
                </a:cubicBezTo>
                <a:cubicBezTo>
                  <a:pt x="19269" y="12875"/>
                  <a:pt x="19787" y="13196"/>
                  <a:pt x="20053" y="13196"/>
                </a:cubicBezTo>
                <a:cubicBezTo>
                  <a:pt x="20905" y="13196"/>
                  <a:pt x="21600" y="12133"/>
                  <a:pt x="21600" y="10818"/>
                </a:cubicBezTo>
                <a:cubicBezTo>
                  <a:pt x="21600" y="10812"/>
                  <a:pt x="21600" y="10806"/>
                  <a:pt x="21600" y="10800"/>
                </a:cubicBezTo>
                <a:cubicBezTo>
                  <a:pt x="21600" y="10794"/>
                  <a:pt x="21600" y="10788"/>
                  <a:pt x="21600" y="10782"/>
                </a:cubicBezTo>
                <a:cubicBezTo>
                  <a:pt x="21600" y="9467"/>
                  <a:pt x="20905" y="8404"/>
                  <a:pt x="20053" y="8404"/>
                </a:cubicBezTo>
                <a:cubicBezTo>
                  <a:pt x="19787" y="8404"/>
                  <a:pt x="19269" y="8734"/>
                  <a:pt x="19241" y="8755"/>
                </a:cubicBezTo>
                <a:cubicBezTo>
                  <a:pt x="18204" y="9547"/>
                  <a:pt x="17898" y="9112"/>
                  <a:pt x="17811" y="8737"/>
                </a:cubicBezTo>
                <a:lnTo>
                  <a:pt x="17808" y="0"/>
                </a:lnTo>
                <a:lnTo>
                  <a:pt x="12057" y="0"/>
                </a:lnTo>
                <a:cubicBezTo>
                  <a:pt x="11948" y="104"/>
                  <a:pt x="11856" y="285"/>
                  <a:pt x="11842" y="600"/>
                </a:cubicBezTo>
                <a:cubicBezTo>
                  <a:pt x="11827" y="952"/>
                  <a:pt x="11935" y="1421"/>
                  <a:pt x="12145" y="2108"/>
                </a:cubicBezTo>
                <a:cubicBezTo>
                  <a:pt x="12268" y="2509"/>
                  <a:pt x="12269" y="3164"/>
                  <a:pt x="12263" y="3320"/>
                </a:cubicBezTo>
                <a:cubicBezTo>
                  <a:pt x="12213" y="4550"/>
                  <a:pt x="11584" y="5536"/>
                  <a:pt x="10790" y="5644"/>
                </a:cubicBezTo>
                <a:cubicBezTo>
                  <a:pt x="9960" y="5669"/>
                  <a:pt x="9277" y="4645"/>
                  <a:pt x="9272" y="3360"/>
                </a:cubicBezTo>
                <a:cubicBezTo>
                  <a:pt x="9272" y="3224"/>
                  <a:pt x="9307" y="2524"/>
                  <a:pt x="9441" y="2108"/>
                </a:cubicBezTo>
                <a:cubicBezTo>
                  <a:pt x="9885" y="728"/>
                  <a:pt x="9735" y="200"/>
                  <a:pt x="9529" y="0"/>
                </a:cubicBezTo>
                <a:lnTo>
                  <a:pt x="3787" y="24"/>
                </a:lnTo>
                <a:close/>
              </a:path>
            </a:pathLst>
          </a:custGeom>
          <a:solidFill>
            <a:srgbClr val="4F6679">
              <a:alpha val="717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04" name="‘Reversed’ transtheoretical perspective…"/>
          <p:cNvSpPr txBox="1"/>
          <p:nvPr/>
        </p:nvSpPr>
        <p:spPr>
          <a:xfrm>
            <a:off x="14916103" y="5837905"/>
            <a:ext cx="8210727" cy="4506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600">
                <a:solidFill>
                  <a:srgbClr val="3B4C61"/>
                </a:solidFill>
              </a:defRPr>
            </a:pPr>
            <a:r>
              <a:rPr i="1"/>
              <a:t>‘Reversed’ transtheoretical perspective</a:t>
            </a:r>
          </a:p>
          <a:p>
            <a:pPr>
              <a:defRPr sz="4600">
                <a:solidFill>
                  <a:srgbClr val="3B4C61"/>
                </a:solidFill>
              </a:defRPr>
            </a:pPr>
            <a:r>
              <a:t>An important transitional modality to build the Willpower  to fully pursue the pathways (interventions). </a:t>
            </a:r>
          </a:p>
        </p:txBody>
      </p:sp>
      <p:sp>
        <p:nvSpPr>
          <p:cNvPr id="2505" name="Assessment"/>
          <p:cNvSpPr txBox="1"/>
          <p:nvPr/>
        </p:nvSpPr>
        <p:spPr>
          <a:xfrm rot="16200000">
            <a:off x="10876000" y="11614478"/>
            <a:ext cx="2632000" cy="53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2900" b="1" cap="all">
                <a:solidFill>
                  <a:srgbClr val="FFFFFF"/>
                </a:solidFill>
              </a:defRPr>
            </a:lvl1pPr>
          </a:lstStyle>
          <a:p>
            <a:r>
              <a:t>Assessment</a:t>
            </a:r>
          </a:p>
        </p:txBody>
      </p:sp>
      <p:sp>
        <p:nvSpPr>
          <p:cNvPr id="2506" name="MI"/>
          <p:cNvSpPr txBox="1"/>
          <p:nvPr/>
        </p:nvSpPr>
        <p:spPr>
          <a:xfrm rot="16200000">
            <a:off x="11623459" y="8283622"/>
            <a:ext cx="1137082" cy="1118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6700" b="1" cap="all">
                <a:solidFill>
                  <a:srgbClr val="FFFFFF"/>
                </a:solidFill>
              </a:defRPr>
            </a:lvl1pPr>
          </a:lstStyle>
          <a:p>
            <a:r>
              <a:t>MI</a:t>
            </a:r>
          </a:p>
        </p:txBody>
      </p:sp>
      <p:sp>
        <p:nvSpPr>
          <p:cNvPr id="2507" name="Additional TX"/>
          <p:cNvSpPr txBox="1"/>
          <p:nvPr/>
        </p:nvSpPr>
        <p:spPr>
          <a:xfrm rot="16200000">
            <a:off x="10713027" y="5202304"/>
            <a:ext cx="2957946" cy="53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2900" b="1" cap="all">
                <a:solidFill>
                  <a:srgbClr val="FFFFFF"/>
                </a:solidFill>
              </a:defRPr>
            </a:lvl1pPr>
          </a:lstStyle>
          <a:p>
            <a:r>
              <a:t>Additional TX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CBT"/>
          <p:cNvSpPr txBox="1">
            <a:spLocks noGrp="1"/>
          </p:cNvSpPr>
          <p:nvPr>
            <p:ph type="title"/>
          </p:nvPr>
        </p:nvSpPr>
        <p:spPr>
          <a:xfrm>
            <a:off x="9793412" y="421522"/>
            <a:ext cx="5488311" cy="4599798"/>
          </a:xfrm>
          <a:prstGeom prst="rect">
            <a:avLst/>
          </a:prstGeom>
          <a:effectLst>
            <a:outerShdw blurRad="25400" dist="25690" dir="5400000" rotWithShape="0">
              <a:srgbClr val="000000">
                <a:alpha val="61012"/>
              </a:srgbClr>
            </a:outerShdw>
          </a:effectLst>
        </p:spPr>
        <p:txBody>
          <a:bodyPr/>
          <a:lstStyle>
            <a:lvl1pPr>
              <a:defRPr sz="15900" spc="-317"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t>CBT</a:t>
            </a:r>
          </a:p>
        </p:txBody>
      </p:sp>
      <p:sp>
        <p:nvSpPr>
          <p:cNvPr id="2512" name="Alonzo &amp; Gearing, 2018"/>
          <p:cNvSpPr txBox="1"/>
          <p:nvPr/>
        </p:nvSpPr>
        <p:spPr>
          <a:xfrm>
            <a:off x="21378878" y="13241946"/>
            <a:ext cx="2657120" cy="386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Alonzo &amp; Gearing, 2018</a:t>
            </a:r>
          </a:p>
        </p:txBody>
      </p:sp>
      <p:sp>
        <p:nvSpPr>
          <p:cNvPr id="2513" name="Shape"/>
          <p:cNvSpPr/>
          <p:nvPr/>
        </p:nvSpPr>
        <p:spPr>
          <a:xfrm>
            <a:off x="7544112" y="2868904"/>
            <a:ext cx="8554762" cy="108307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2" h="21116" extrusionOk="0">
                <a:moveTo>
                  <a:pt x="1988" y="8601"/>
                </a:moveTo>
                <a:cubicBezTo>
                  <a:pt x="1988" y="8601"/>
                  <a:pt x="2362" y="8118"/>
                  <a:pt x="1988" y="7586"/>
                </a:cubicBezTo>
                <a:cubicBezTo>
                  <a:pt x="1615" y="7054"/>
                  <a:pt x="1864" y="5073"/>
                  <a:pt x="2736" y="3720"/>
                </a:cubicBezTo>
                <a:cubicBezTo>
                  <a:pt x="3608" y="2367"/>
                  <a:pt x="4355" y="1352"/>
                  <a:pt x="9026" y="434"/>
                </a:cubicBezTo>
                <a:cubicBezTo>
                  <a:pt x="13697" y="-484"/>
                  <a:pt x="16126" y="96"/>
                  <a:pt x="18368" y="1787"/>
                </a:cubicBezTo>
                <a:cubicBezTo>
                  <a:pt x="20610" y="3478"/>
                  <a:pt x="21357" y="5895"/>
                  <a:pt x="20672" y="8311"/>
                </a:cubicBezTo>
                <a:cubicBezTo>
                  <a:pt x="19987" y="10727"/>
                  <a:pt x="17558" y="11065"/>
                  <a:pt x="17745" y="13530"/>
                </a:cubicBezTo>
                <a:cubicBezTo>
                  <a:pt x="17932" y="15994"/>
                  <a:pt x="21432" y="21116"/>
                  <a:pt x="21432" y="21116"/>
                </a:cubicBezTo>
                <a:lnTo>
                  <a:pt x="9088" y="21116"/>
                </a:lnTo>
                <a:cubicBezTo>
                  <a:pt x="9088" y="21116"/>
                  <a:pt x="9618" y="19642"/>
                  <a:pt x="8964" y="18265"/>
                </a:cubicBezTo>
                <a:cubicBezTo>
                  <a:pt x="8964" y="18265"/>
                  <a:pt x="7959" y="16507"/>
                  <a:pt x="7189" y="16544"/>
                </a:cubicBezTo>
                <a:cubicBezTo>
                  <a:pt x="6418" y="16580"/>
                  <a:pt x="4083" y="16779"/>
                  <a:pt x="3452" y="16707"/>
                </a:cubicBezTo>
                <a:cubicBezTo>
                  <a:pt x="2821" y="16634"/>
                  <a:pt x="2214" y="16471"/>
                  <a:pt x="2261" y="15619"/>
                </a:cubicBezTo>
                <a:cubicBezTo>
                  <a:pt x="2308" y="14768"/>
                  <a:pt x="2238" y="14623"/>
                  <a:pt x="1887" y="14442"/>
                </a:cubicBezTo>
                <a:cubicBezTo>
                  <a:pt x="1537" y="14260"/>
                  <a:pt x="1397" y="13916"/>
                  <a:pt x="1677" y="13735"/>
                </a:cubicBezTo>
                <a:cubicBezTo>
                  <a:pt x="1957" y="13554"/>
                  <a:pt x="1957" y="13554"/>
                  <a:pt x="1957" y="13554"/>
                </a:cubicBezTo>
                <a:cubicBezTo>
                  <a:pt x="1957" y="13554"/>
                  <a:pt x="1747" y="13445"/>
                  <a:pt x="1420" y="13282"/>
                </a:cubicBezTo>
                <a:cubicBezTo>
                  <a:pt x="1093" y="13119"/>
                  <a:pt x="1163" y="12883"/>
                  <a:pt x="1257" y="12702"/>
                </a:cubicBezTo>
                <a:cubicBezTo>
                  <a:pt x="1350" y="12521"/>
                  <a:pt x="1537" y="12104"/>
                  <a:pt x="1327" y="12031"/>
                </a:cubicBezTo>
                <a:cubicBezTo>
                  <a:pt x="1117" y="11959"/>
                  <a:pt x="743" y="11778"/>
                  <a:pt x="416" y="11633"/>
                </a:cubicBezTo>
                <a:cubicBezTo>
                  <a:pt x="89" y="11488"/>
                  <a:pt x="-168" y="11234"/>
                  <a:pt x="136" y="10817"/>
                </a:cubicBezTo>
                <a:cubicBezTo>
                  <a:pt x="439" y="10401"/>
                  <a:pt x="1988" y="8601"/>
                  <a:pt x="1988" y="8601"/>
                </a:cubicBezTo>
                <a:close/>
              </a:path>
            </a:pathLst>
          </a:custGeom>
          <a:blipFill>
            <a:blip r:embed="rId4">
              <a:alphaModFix amt="35150"/>
            </a:blip>
            <a:stretch>
              <a:fillRect/>
            </a:stretch>
          </a:blipFill>
          <a:ln w="50800">
            <a:solidFill>
              <a:srgbClr val="5E5E5E">
                <a:alpha val="3515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14" name="Shape"/>
          <p:cNvSpPr/>
          <p:nvPr/>
        </p:nvSpPr>
        <p:spPr>
          <a:xfrm>
            <a:off x="8412838" y="4768420"/>
            <a:ext cx="1193669" cy="10449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029" extrusionOk="0">
                <a:moveTo>
                  <a:pt x="20115" y="12466"/>
                </a:moveTo>
                <a:cubicBezTo>
                  <a:pt x="19732" y="10390"/>
                  <a:pt x="17957" y="9059"/>
                  <a:pt x="16157" y="9500"/>
                </a:cubicBezTo>
                <a:cubicBezTo>
                  <a:pt x="15676" y="9618"/>
                  <a:pt x="15243" y="9853"/>
                  <a:pt x="14872" y="10171"/>
                </a:cubicBezTo>
                <a:lnTo>
                  <a:pt x="17218" y="12800"/>
                </a:lnTo>
                <a:cubicBezTo>
                  <a:pt x="17383" y="12986"/>
                  <a:pt x="17387" y="13290"/>
                  <a:pt x="17227" y="13481"/>
                </a:cubicBezTo>
                <a:cubicBezTo>
                  <a:pt x="17066" y="13671"/>
                  <a:pt x="16803" y="13676"/>
                  <a:pt x="16637" y="13490"/>
                </a:cubicBezTo>
                <a:lnTo>
                  <a:pt x="14268" y="10834"/>
                </a:lnTo>
                <a:cubicBezTo>
                  <a:pt x="13652" y="11707"/>
                  <a:pt x="13371" y="12880"/>
                  <a:pt x="13589" y="14063"/>
                </a:cubicBezTo>
                <a:cubicBezTo>
                  <a:pt x="13972" y="16139"/>
                  <a:pt x="15747" y="17470"/>
                  <a:pt x="17547" y="17029"/>
                </a:cubicBezTo>
                <a:cubicBezTo>
                  <a:pt x="19346" y="16589"/>
                  <a:pt x="20498" y="14541"/>
                  <a:pt x="20115" y="12466"/>
                </a:cubicBezTo>
                <a:close/>
                <a:moveTo>
                  <a:pt x="12445" y="7390"/>
                </a:moveTo>
                <a:lnTo>
                  <a:pt x="10862" y="7777"/>
                </a:lnTo>
                <a:cubicBezTo>
                  <a:pt x="10683" y="7821"/>
                  <a:pt x="10443" y="7721"/>
                  <a:pt x="10330" y="7554"/>
                </a:cubicBezTo>
                <a:lnTo>
                  <a:pt x="9382" y="6156"/>
                </a:lnTo>
                <a:lnTo>
                  <a:pt x="7858" y="9354"/>
                </a:lnTo>
                <a:cubicBezTo>
                  <a:pt x="7858" y="9354"/>
                  <a:pt x="8237" y="9436"/>
                  <a:pt x="8700" y="9536"/>
                </a:cubicBezTo>
                <a:lnTo>
                  <a:pt x="12662" y="8566"/>
                </a:lnTo>
                <a:cubicBezTo>
                  <a:pt x="12662" y="8566"/>
                  <a:pt x="12445" y="7390"/>
                  <a:pt x="12445" y="7390"/>
                </a:cubicBezTo>
                <a:close/>
                <a:moveTo>
                  <a:pt x="12276" y="9645"/>
                </a:moveTo>
                <a:lnTo>
                  <a:pt x="10649" y="10043"/>
                </a:lnTo>
                <a:cubicBezTo>
                  <a:pt x="10837" y="10188"/>
                  <a:pt x="10975" y="10413"/>
                  <a:pt x="11024" y="10676"/>
                </a:cubicBezTo>
                <a:lnTo>
                  <a:pt x="11025" y="10675"/>
                </a:lnTo>
                <a:cubicBezTo>
                  <a:pt x="11025" y="10675"/>
                  <a:pt x="11166" y="11451"/>
                  <a:pt x="11342" y="12416"/>
                </a:cubicBezTo>
                <a:cubicBezTo>
                  <a:pt x="11342" y="12416"/>
                  <a:pt x="12276" y="9645"/>
                  <a:pt x="12276" y="9645"/>
                </a:cubicBezTo>
                <a:close/>
                <a:moveTo>
                  <a:pt x="9392" y="11587"/>
                </a:moveTo>
                <a:cubicBezTo>
                  <a:pt x="9392" y="11587"/>
                  <a:pt x="7390" y="11287"/>
                  <a:pt x="6435" y="11138"/>
                </a:cubicBezTo>
                <a:lnTo>
                  <a:pt x="5956" y="12381"/>
                </a:lnTo>
                <a:cubicBezTo>
                  <a:pt x="6790" y="12920"/>
                  <a:pt x="7454" y="13798"/>
                  <a:pt x="7783" y="14892"/>
                </a:cubicBezTo>
                <a:lnTo>
                  <a:pt x="9906" y="14373"/>
                </a:lnTo>
                <a:cubicBezTo>
                  <a:pt x="9906" y="14373"/>
                  <a:pt x="9392" y="11587"/>
                  <a:pt x="9392" y="11587"/>
                </a:cubicBezTo>
                <a:close/>
                <a:moveTo>
                  <a:pt x="7320" y="15990"/>
                </a:moveTo>
                <a:lnTo>
                  <a:pt x="4073" y="16785"/>
                </a:lnTo>
                <a:cubicBezTo>
                  <a:pt x="3848" y="16840"/>
                  <a:pt x="3626" y="16674"/>
                  <a:pt x="3578" y="16414"/>
                </a:cubicBezTo>
                <a:cubicBezTo>
                  <a:pt x="3557" y="16296"/>
                  <a:pt x="3576" y="16181"/>
                  <a:pt x="3622" y="16083"/>
                </a:cubicBezTo>
                <a:lnTo>
                  <a:pt x="3621" y="16082"/>
                </a:lnTo>
                <a:lnTo>
                  <a:pt x="4917" y="12711"/>
                </a:lnTo>
                <a:cubicBezTo>
                  <a:pt x="4410" y="12543"/>
                  <a:pt x="3861" y="12510"/>
                  <a:pt x="3309" y="12645"/>
                </a:cubicBezTo>
                <a:cubicBezTo>
                  <a:pt x="1510" y="13086"/>
                  <a:pt x="358" y="15133"/>
                  <a:pt x="741" y="17209"/>
                </a:cubicBezTo>
                <a:cubicBezTo>
                  <a:pt x="1124" y="19285"/>
                  <a:pt x="2899" y="20615"/>
                  <a:pt x="4699" y="20175"/>
                </a:cubicBezTo>
                <a:cubicBezTo>
                  <a:pt x="6388" y="19761"/>
                  <a:pt x="7507" y="17930"/>
                  <a:pt x="7320" y="15990"/>
                </a:cubicBezTo>
                <a:close/>
                <a:moveTo>
                  <a:pt x="4700" y="15647"/>
                </a:moveTo>
                <a:lnTo>
                  <a:pt x="7121" y="15055"/>
                </a:lnTo>
                <a:cubicBezTo>
                  <a:pt x="6845" y="14210"/>
                  <a:pt x="6329" y="13528"/>
                  <a:pt x="5683" y="13093"/>
                </a:cubicBezTo>
                <a:cubicBezTo>
                  <a:pt x="5683" y="13093"/>
                  <a:pt x="4700" y="15647"/>
                  <a:pt x="4700" y="15647"/>
                </a:cubicBezTo>
                <a:close/>
                <a:moveTo>
                  <a:pt x="20768" y="12306"/>
                </a:moveTo>
                <a:cubicBezTo>
                  <a:pt x="21228" y="14801"/>
                  <a:pt x="19848" y="17253"/>
                  <a:pt x="17686" y="17782"/>
                </a:cubicBezTo>
                <a:cubicBezTo>
                  <a:pt x="15523" y="18311"/>
                  <a:pt x="13397" y="16718"/>
                  <a:pt x="12936" y="14223"/>
                </a:cubicBezTo>
                <a:cubicBezTo>
                  <a:pt x="12670" y="12777"/>
                  <a:pt x="13022" y="11346"/>
                  <a:pt x="13786" y="10295"/>
                </a:cubicBezTo>
                <a:lnTo>
                  <a:pt x="13180" y="9616"/>
                </a:lnTo>
                <a:lnTo>
                  <a:pt x="11655" y="14141"/>
                </a:lnTo>
                <a:cubicBezTo>
                  <a:pt x="11845" y="15192"/>
                  <a:pt x="12003" y="16082"/>
                  <a:pt x="12002" y="16116"/>
                </a:cubicBezTo>
                <a:cubicBezTo>
                  <a:pt x="11988" y="16676"/>
                  <a:pt x="11582" y="17117"/>
                  <a:pt x="11096" y="17100"/>
                </a:cubicBezTo>
                <a:cubicBezTo>
                  <a:pt x="10682" y="17085"/>
                  <a:pt x="10344" y="16743"/>
                  <a:pt x="10261" y="16295"/>
                </a:cubicBezTo>
                <a:lnTo>
                  <a:pt x="10260" y="16295"/>
                </a:lnTo>
                <a:lnTo>
                  <a:pt x="10079" y="15314"/>
                </a:lnTo>
                <a:lnTo>
                  <a:pt x="7974" y="15829"/>
                </a:lnTo>
                <a:cubicBezTo>
                  <a:pt x="8237" y="18189"/>
                  <a:pt x="6891" y="20425"/>
                  <a:pt x="4838" y="20928"/>
                </a:cubicBezTo>
                <a:cubicBezTo>
                  <a:pt x="2675" y="21457"/>
                  <a:pt x="549" y="19863"/>
                  <a:pt x="88" y="17369"/>
                </a:cubicBezTo>
                <a:cubicBezTo>
                  <a:pt x="-372" y="14874"/>
                  <a:pt x="1008" y="12422"/>
                  <a:pt x="3170" y="11892"/>
                </a:cubicBezTo>
                <a:cubicBezTo>
                  <a:pt x="3866" y="11722"/>
                  <a:pt x="4557" y="11772"/>
                  <a:pt x="5191" y="12001"/>
                </a:cubicBezTo>
                <a:lnTo>
                  <a:pt x="5611" y="10908"/>
                </a:lnTo>
                <a:cubicBezTo>
                  <a:pt x="5188" y="10637"/>
                  <a:pt x="4908" y="10111"/>
                  <a:pt x="4924" y="9516"/>
                </a:cubicBezTo>
                <a:cubicBezTo>
                  <a:pt x="4931" y="9235"/>
                  <a:pt x="5004" y="8976"/>
                  <a:pt x="5123" y="8753"/>
                </a:cubicBezTo>
                <a:lnTo>
                  <a:pt x="5122" y="8753"/>
                </a:lnTo>
                <a:lnTo>
                  <a:pt x="7375" y="4249"/>
                </a:lnTo>
                <a:lnTo>
                  <a:pt x="7375" y="4250"/>
                </a:lnTo>
                <a:cubicBezTo>
                  <a:pt x="7591" y="3700"/>
                  <a:pt x="8076" y="3326"/>
                  <a:pt x="8631" y="3346"/>
                </a:cubicBezTo>
                <a:cubicBezTo>
                  <a:pt x="9070" y="3361"/>
                  <a:pt x="9452" y="3620"/>
                  <a:pt x="9685" y="4006"/>
                </a:cubicBezTo>
                <a:lnTo>
                  <a:pt x="9686" y="4006"/>
                </a:lnTo>
                <a:lnTo>
                  <a:pt x="11018" y="6165"/>
                </a:lnTo>
                <a:lnTo>
                  <a:pt x="12915" y="5701"/>
                </a:lnTo>
                <a:cubicBezTo>
                  <a:pt x="13275" y="5613"/>
                  <a:pt x="13630" y="5878"/>
                  <a:pt x="13706" y="6294"/>
                </a:cubicBezTo>
                <a:cubicBezTo>
                  <a:pt x="13778" y="6683"/>
                  <a:pt x="13580" y="7062"/>
                  <a:pt x="13259" y="7182"/>
                </a:cubicBezTo>
                <a:lnTo>
                  <a:pt x="13534" y="8671"/>
                </a:lnTo>
                <a:lnTo>
                  <a:pt x="14385" y="9625"/>
                </a:lnTo>
                <a:cubicBezTo>
                  <a:pt x="14850" y="9205"/>
                  <a:pt x="15402" y="8898"/>
                  <a:pt x="16018" y="8747"/>
                </a:cubicBezTo>
                <a:cubicBezTo>
                  <a:pt x="18181" y="8217"/>
                  <a:pt x="20307" y="9811"/>
                  <a:pt x="20768" y="12306"/>
                </a:cubicBezTo>
                <a:close/>
                <a:moveTo>
                  <a:pt x="8795" y="1859"/>
                </a:moveTo>
                <a:cubicBezTo>
                  <a:pt x="8642" y="1027"/>
                  <a:pt x="9102" y="210"/>
                  <a:pt x="9823" y="34"/>
                </a:cubicBezTo>
                <a:cubicBezTo>
                  <a:pt x="10543" y="-143"/>
                  <a:pt x="11252" y="388"/>
                  <a:pt x="11406" y="1220"/>
                </a:cubicBezTo>
                <a:cubicBezTo>
                  <a:pt x="11559" y="2051"/>
                  <a:pt x="11099" y="2869"/>
                  <a:pt x="10378" y="3045"/>
                </a:cubicBezTo>
                <a:cubicBezTo>
                  <a:pt x="9658" y="3222"/>
                  <a:pt x="8949" y="2690"/>
                  <a:pt x="8795" y="1859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15" name="Shape"/>
          <p:cNvSpPr/>
          <p:nvPr/>
        </p:nvSpPr>
        <p:spPr>
          <a:xfrm>
            <a:off x="11580602" y="6193081"/>
            <a:ext cx="641645" cy="765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43" y="12242"/>
                </a:moveTo>
                <a:cubicBezTo>
                  <a:pt x="19543" y="12836"/>
                  <a:pt x="18964" y="13322"/>
                  <a:pt x="18257" y="13322"/>
                </a:cubicBezTo>
                <a:lnTo>
                  <a:pt x="3343" y="13322"/>
                </a:lnTo>
                <a:cubicBezTo>
                  <a:pt x="2636" y="13322"/>
                  <a:pt x="2057" y="12836"/>
                  <a:pt x="2057" y="12242"/>
                </a:cubicBezTo>
                <a:lnTo>
                  <a:pt x="2057" y="4322"/>
                </a:lnTo>
                <a:cubicBezTo>
                  <a:pt x="2057" y="3728"/>
                  <a:pt x="2636" y="3242"/>
                  <a:pt x="3343" y="3242"/>
                </a:cubicBezTo>
                <a:lnTo>
                  <a:pt x="18257" y="3242"/>
                </a:lnTo>
                <a:cubicBezTo>
                  <a:pt x="18964" y="3242"/>
                  <a:pt x="19543" y="3728"/>
                  <a:pt x="19543" y="4322"/>
                </a:cubicBezTo>
                <a:cubicBezTo>
                  <a:pt x="19543" y="4322"/>
                  <a:pt x="19543" y="12242"/>
                  <a:pt x="19543" y="12242"/>
                </a:cubicBezTo>
                <a:close/>
                <a:moveTo>
                  <a:pt x="17743" y="18146"/>
                </a:moveTo>
                <a:cubicBezTo>
                  <a:pt x="16891" y="18146"/>
                  <a:pt x="16200" y="17566"/>
                  <a:pt x="16200" y="16850"/>
                </a:cubicBezTo>
                <a:cubicBezTo>
                  <a:pt x="16200" y="16134"/>
                  <a:pt x="16891" y="15554"/>
                  <a:pt x="17743" y="15554"/>
                </a:cubicBezTo>
                <a:cubicBezTo>
                  <a:pt x="18594" y="15554"/>
                  <a:pt x="19285" y="16134"/>
                  <a:pt x="19285" y="16850"/>
                </a:cubicBezTo>
                <a:cubicBezTo>
                  <a:pt x="19285" y="17566"/>
                  <a:pt x="18594" y="18146"/>
                  <a:pt x="17743" y="18146"/>
                </a:cubicBezTo>
                <a:close/>
                <a:moveTo>
                  <a:pt x="3857" y="18146"/>
                </a:moveTo>
                <a:cubicBezTo>
                  <a:pt x="3005" y="18146"/>
                  <a:pt x="2315" y="17566"/>
                  <a:pt x="2315" y="16850"/>
                </a:cubicBezTo>
                <a:cubicBezTo>
                  <a:pt x="2315" y="16134"/>
                  <a:pt x="3005" y="15554"/>
                  <a:pt x="3857" y="15554"/>
                </a:cubicBezTo>
                <a:cubicBezTo>
                  <a:pt x="4709" y="15554"/>
                  <a:pt x="5400" y="16134"/>
                  <a:pt x="5400" y="16850"/>
                </a:cubicBezTo>
                <a:cubicBezTo>
                  <a:pt x="5400" y="17566"/>
                  <a:pt x="4709" y="18146"/>
                  <a:pt x="3857" y="18146"/>
                </a:cubicBezTo>
                <a:close/>
                <a:moveTo>
                  <a:pt x="5657" y="1513"/>
                </a:moveTo>
                <a:cubicBezTo>
                  <a:pt x="5657" y="1275"/>
                  <a:pt x="5889" y="1081"/>
                  <a:pt x="6171" y="1081"/>
                </a:cubicBezTo>
                <a:lnTo>
                  <a:pt x="15429" y="1081"/>
                </a:lnTo>
                <a:cubicBezTo>
                  <a:pt x="15711" y="1081"/>
                  <a:pt x="15943" y="1275"/>
                  <a:pt x="15943" y="1513"/>
                </a:cubicBezTo>
                <a:lnTo>
                  <a:pt x="15943" y="1729"/>
                </a:lnTo>
                <a:cubicBezTo>
                  <a:pt x="15943" y="1967"/>
                  <a:pt x="15711" y="2161"/>
                  <a:pt x="15429" y="2161"/>
                </a:cubicBezTo>
                <a:lnTo>
                  <a:pt x="6171" y="2161"/>
                </a:lnTo>
                <a:cubicBezTo>
                  <a:pt x="5889" y="2161"/>
                  <a:pt x="5657" y="1967"/>
                  <a:pt x="5657" y="1729"/>
                </a:cubicBezTo>
                <a:cubicBezTo>
                  <a:pt x="5657" y="1729"/>
                  <a:pt x="5657" y="1513"/>
                  <a:pt x="5657" y="1513"/>
                </a:cubicBezTo>
                <a:close/>
                <a:moveTo>
                  <a:pt x="20314" y="0"/>
                </a:moveTo>
                <a:lnTo>
                  <a:pt x="1286" y="0"/>
                </a:lnTo>
                <a:cubicBezTo>
                  <a:pt x="579" y="0"/>
                  <a:pt x="0" y="486"/>
                  <a:pt x="0" y="1080"/>
                </a:cubicBezTo>
                <a:lnTo>
                  <a:pt x="0" y="18360"/>
                </a:lnTo>
                <a:cubicBezTo>
                  <a:pt x="0" y="18954"/>
                  <a:pt x="579" y="19440"/>
                  <a:pt x="1286" y="19440"/>
                </a:cubicBezTo>
                <a:lnTo>
                  <a:pt x="1800" y="19440"/>
                </a:lnTo>
                <a:cubicBezTo>
                  <a:pt x="1800" y="19440"/>
                  <a:pt x="1800" y="20498"/>
                  <a:pt x="1800" y="20520"/>
                </a:cubicBezTo>
                <a:cubicBezTo>
                  <a:pt x="1800" y="21114"/>
                  <a:pt x="2379" y="21600"/>
                  <a:pt x="3086" y="21600"/>
                </a:cubicBezTo>
                <a:lnTo>
                  <a:pt x="4629" y="21600"/>
                </a:lnTo>
                <a:cubicBezTo>
                  <a:pt x="5336" y="21600"/>
                  <a:pt x="5915" y="21114"/>
                  <a:pt x="5915" y="20520"/>
                </a:cubicBezTo>
                <a:cubicBezTo>
                  <a:pt x="5915" y="20498"/>
                  <a:pt x="5915" y="19440"/>
                  <a:pt x="5915" y="19440"/>
                </a:cubicBezTo>
                <a:lnTo>
                  <a:pt x="15685" y="19440"/>
                </a:lnTo>
                <a:cubicBezTo>
                  <a:pt x="15685" y="19440"/>
                  <a:pt x="15685" y="20498"/>
                  <a:pt x="15685" y="20520"/>
                </a:cubicBezTo>
                <a:cubicBezTo>
                  <a:pt x="15685" y="21114"/>
                  <a:pt x="16264" y="21600"/>
                  <a:pt x="16971" y="21600"/>
                </a:cubicBezTo>
                <a:lnTo>
                  <a:pt x="18514" y="21600"/>
                </a:lnTo>
                <a:cubicBezTo>
                  <a:pt x="19221" y="21600"/>
                  <a:pt x="19800" y="21114"/>
                  <a:pt x="19800" y="20520"/>
                </a:cubicBezTo>
                <a:cubicBezTo>
                  <a:pt x="19800" y="20498"/>
                  <a:pt x="19800" y="19440"/>
                  <a:pt x="19800" y="19440"/>
                </a:cubicBezTo>
                <a:lnTo>
                  <a:pt x="20314" y="19440"/>
                </a:lnTo>
                <a:cubicBezTo>
                  <a:pt x="21021" y="19440"/>
                  <a:pt x="21600" y="18954"/>
                  <a:pt x="21600" y="18360"/>
                </a:cubicBezTo>
                <a:lnTo>
                  <a:pt x="21600" y="1080"/>
                </a:lnTo>
                <a:cubicBezTo>
                  <a:pt x="21600" y="486"/>
                  <a:pt x="21021" y="0"/>
                  <a:pt x="20314" y="0"/>
                </a:cubicBezTo>
                <a:close/>
              </a:path>
            </a:pathLst>
          </a:custGeom>
          <a:solidFill>
            <a:srgbClr val="4F66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16" name="Shape"/>
          <p:cNvSpPr/>
          <p:nvPr/>
        </p:nvSpPr>
        <p:spPr>
          <a:xfrm>
            <a:off x="13126048" y="4806669"/>
            <a:ext cx="592955" cy="11859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50" y="4050"/>
                </a:moveTo>
                <a:lnTo>
                  <a:pt x="1618" y="4050"/>
                </a:lnTo>
                <a:lnTo>
                  <a:pt x="1618" y="17550"/>
                </a:lnTo>
                <a:lnTo>
                  <a:pt x="20250" y="17550"/>
                </a:lnTo>
                <a:lnTo>
                  <a:pt x="20250" y="4050"/>
                </a:lnTo>
                <a:close/>
                <a:moveTo>
                  <a:pt x="14175" y="2025"/>
                </a:moveTo>
                <a:lnTo>
                  <a:pt x="7425" y="2025"/>
                </a:lnTo>
                <a:cubicBezTo>
                  <a:pt x="7052" y="2025"/>
                  <a:pt x="6750" y="2176"/>
                  <a:pt x="6750" y="2363"/>
                </a:cubicBezTo>
                <a:cubicBezTo>
                  <a:pt x="6750" y="2549"/>
                  <a:pt x="7052" y="2700"/>
                  <a:pt x="7425" y="2700"/>
                </a:cubicBezTo>
                <a:lnTo>
                  <a:pt x="14175" y="2700"/>
                </a:lnTo>
                <a:cubicBezTo>
                  <a:pt x="14548" y="2700"/>
                  <a:pt x="14850" y="2549"/>
                  <a:pt x="14850" y="2363"/>
                </a:cubicBezTo>
                <a:cubicBezTo>
                  <a:pt x="14850" y="2176"/>
                  <a:pt x="14548" y="2025"/>
                  <a:pt x="14175" y="2025"/>
                </a:cubicBezTo>
                <a:close/>
                <a:moveTo>
                  <a:pt x="11475" y="20250"/>
                </a:moveTo>
                <a:cubicBezTo>
                  <a:pt x="12593" y="20250"/>
                  <a:pt x="13500" y="19797"/>
                  <a:pt x="13500" y="19238"/>
                </a:cubicBezTo>
                <a:cubicBezTo>
                  <a:pt x="13500" y="18678"/>
                  <a:pt x="12593" y="18225"/>
                  <a:pt x="11475" y="18225"/>
                </a:cubicBezTo>
                <a:cubicBezTo>
                  <a:pt x="10357" y="18225"/>
                  <a:pt x="9450" y="18678"/>
                  <a:pt x="9450" y="19238"/>
                </a:cubicBezTo>
                <a:cubicBezTo>
                  <a:pt x="9450" y="19797"/>
                  <a:pt x="10357" y="20250"/>
                  <a:pt x="11475" y="20250"/>
                </a:cubicBezTo>
                <a:close/>
                <a:moveTo>
                  <a:pt x="18900" y="21600"/>
                </a:moveTo>
                <a:lnTo>
                  <a:pt x="2700" y="21600"/>
                </a:lnTo>
                <a:cubicBezTo>
                  <a:pt x="1954" y="21600"/>
                  <a:pt x="1279" y="21449"/>
                  <a:pt x="791" y="21205"/>
                </a:cubicBezTo>
                <a:cubicBezTo>
                  <a:pt x="302" y="20960"/>
                  <a:pt x="0" y="20623"/>
                  <a:pt x="0" y="20250"/>
                </a:cubicBezTo>
                <a:lnTo>
                  <a:pt x="0" y="1350"/>
                </a:lnTo>
                <a:cubicBezTo>
                  <a:pt x="0" y="977"/>
                  <a:pt x="302" y="640"/>
                  <a:pt x="791" y="395"/>
                </a:cubicBezTo>
                <a:cubicBezTo>
                  <a:pt x="1279" y="151"/>
                  <a:pt x="1954" y="0"/>
                  <a:pt x="2700" y="0"/>
                </a:cubicBezTo>
                <a:lnTo>
                  <a:pt x="18900" y="0"/>
                </a:lnTo>
                <a:cubicBezTo>
                  <a:pt x="19646" y="0"/>
                  <a:pt x="20321" y="151"/>
                  <a:pt x="20809" y="395"/>
                </a:cubicBezTo>
                <a:cubicBezTo>
                  <a:pt x="21298" y="640"/>
                  <a:pt x="21600" y="977"/>
                  <a:pt x="21600" y="1350"/>
                </a:cubicBezTo>
                <a:lnTo>
                  <a:pt x="21600" y="20250"/>
                </a:lnTo>
                <a:cubicBezTo>
                  <a:pt x="21600" y="20623"/>
                  <a:pt x="21298" y="20960"/>
                  <a:pt x="20809" y="21205"/>
                </a:cubicBezTo>
                <a:cubicBezTo>
                  <a:pt x="20321" y="21449"/>
                  <a:pt x="19646" y="21600"/>
                  <a:pt x="18900" y="2160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17" name="Shape"/>
          <p:cNvSpPr/>
          <p:nvPr/>
        </p:nvSpPr>
        <p:spPr>
          <a:xfrm>
            <a:off x="12608830" y="6351692"/>
            <a:ext cx="1145936" cy="8608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77" y="10069"/>
                </a:moveTo>
                <a:cubicBezTo>
                  <a:pt x="13591" y="10069"/>
                  <a:pt x="12956" y="9222"/>
                  <a:pt x="12956" y="8178"/>
                </a:cubicBezTo>
                <a:cubicBezTo>
                  <a:pt x="12956" y="7133"/>
                  <a:pt x="13591" y="6286"/>
                  <a:pt x="14377" y="6286"/>
                </a:cubicBezTo>
                <a:cubicBezTo>
                  <a:pt x="15161" y="6286"/>
                  <a:pt x="15797" y="7133"/>
                  <a:pt x="15797" y="8178"/>
                </a:cubicBezTo>
                <a:cubicBezTo>
                  <a:pt x="15797" y="9222"/>
                  <a:pt x="15161" y="10069"/>
                  <a:pt x="14377" y="10069"/>
                </a:cubicBezTo>
                <a:close/>
                <a:moveTo>
                  <a:pt x="9355" y="17542"/>
                </a:moveTo>
                <a:lnTo>
                  <a:pt x="6514" y="17542"/>
                </a:lnTo>
                <a:lnTo>
                  <a:pt x="6514" y="13759"/>
                </a:lnTo>
                <a:lnTo>
                  <a:pt x="9355" y="13759"/>
                </a:lnTo>
                <a:cubicBezTo>
                  <a:pt x="9355" y="13759"/>
                  <a:pt x="9355" y="17542"/>
                  <a:pt x="9355" y="17542"/>
                </a:cubicBezTo>
                <a:close/>
                <a:moveTo>
                  <a:pt x="4885" y="17542"/>
                </a:moveTo>
                <a:lnTo>
                  <a:pt x="2045" y="17542"/>
                </a:lnTo>
                <a:lnTo>
                  <a:pt x="2045" y="13759"/>
                </a:lnTo>
                <a:lnTo>
                  <a:pt x="4885" y="13759"/>
                </a:lnTo>
                <a:cubicBezTo>
                  <a:pt x="4885" y="13759"/>
                  <a:pt x="4885" y="17542"/>
                  <a:pt x="4885" y="17542"/>
                </a:cubicBezTo>
                <a:close/>
                <a:moveTo>
                  <a:pt x="14377" y="1737"/>
                </a:moveTo>
                <a:lnTo>
                  <a:pt x="7198" y="11684"/>
                </a:lnTo>
                <a:lnTo>
                  <a:pt x="624" y="11684"/>
                </a:lnTo>
                <a:lnTo>
                  <a:pt x="624" y="21600"/>
                </a:lnTo>
                <a:lnTo>
                  <a:pt x="12488" y="21600"/>
                </a:lnTo>
                <a:lnTo>
                  <a:pt x="12488" y="13750"/>
                </a:lnTo>
                <a:lnTo>
                  <a:pt x="16265" y="13750"/>
                </a:lnTo>
                <a:lnTo>
                  <a:pt x="16265" y="21600"/>
                </a:lnTo>
                <a:lnTo>
                  <a:pt x="20961" y="21600"/>
                </a:lnTo>
                <a:lnTo>
                  <a:pt x="20961" y="11747"/>
                </a:lnTo>
                <a:lnTo>
                  <a:pt x="21600" y="11747"/>
                </a:lnTo>
                <a:cubicBezTo>
                  <a:pt x="21600" y="11747"/>
                  <a:pt x="14377" y="1737"/>
                  <a:pt x="14377" y="1737"/>
                </a:cubicBezTo>
                <a:close/>
                <a:moveTo>
                  <a:pt x="21585" y="9988"/>
                </a:moveTo>
                <a:lnTo>
                  <a:pt x="21585" y="10640"/>
                </a:lnTo>
                <a:lnTo>
                  <a:pt x="14376" y="652"/>
                </a:lnTo>
                <a:lnTo>
                  <a:pt x="6905" y="11004"/>
                </a:lnTo>
                <a:lnTo>
                  <a:pt x="0" y="11004"/>
                </a:lnTo>
                <a:lnTo>
                  <a:pt x="4124" y="5099"/>
                </a:lnTo>
                <a:lnTo>
                  <a:pt x="10696" y="5099"/>
                </a:lnTo>
                <a:lnTo>
                  <a:pt x="14376" y="0"/>
                </a:lnTo>
                <a:cubicBezTo>
                  <a:pt x="14376" y="0"/>
                  <a:pt x="21585" y="9988"/>
                  <a:pt x="21585" y="9988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18" name="Shape"/>
          <p:cNvSpPr/>
          <p:nvPr/>
        </p:nvSpPr>
        <p:spPr>
          <a:xfrm>
            <a:off x="13785888" y="5700088"/>
            <a:ext cx="944338" cy="832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5" h="21448" extrusionOk="0">
                <a:moveTo>
                  <a:pt x="1162" y="1839"/>
                </a:moveTo>
                <a:cubicBezTo>
                  <a:pt x="454" y="1924"/>
                  <a:pt x="-67" y="2640"/>
                  <a:pt x="7" y="3442"/>
                </a:cubicBezTo>
                <a:lnTo>
                  <a:pt x="1557" y="20144"/>
                </a:lnTo>
                <a:cubicBezTo>
                  <a:pt x="1631" y="20947"/>
                  <a:pt x="2272" y="21524"/>
                  <a:pt x="2980" y="21440"/>
                </a:cubicBezTo>
                <a:lnTo>
                  <a:pt x="19632" y="19456"/>
                </a:lnTo>
                <a:cubicBezTo>
                  <a:pt x="20339" y="19372"/>
                  <a:pt x="20850" y="18657"/>
                  <a:pt x="20776" y="17855"/>
                </a:cubicBezTo>
                <a:lnTo>
                  <a:pt x="20372" y="13497"/>
                </a:lnTo>
                <a:lnTo>
                  <a:pt x="15892" y="14031"/>
                </a:lnTo>
                <a:cubicBezTo>
                  <a:pt x="15184" y="14115"/>
                  <a:pt x="14553" y="13536"/>
                  <a:pt x="14479" y="12734"/>
                </a:cubicBezTo>
                <a:lnTo>
                  <a:pt x="14209" y="9825"/>
                </a:lnTo>
                <a:cubicBezTo>
                  <a:pt x="14135" y="9023"/>
                  <a:pt x="14646" y="8308"/>
                  <a:pt x="15353" y="8224"/>
                </a:cubicBezTo>
                <a:lnTo>
                  <a:pt x="19833" y="7690"/>
                </a:lnTo>
                <a:lnTo>
                  <a:pt x="19497" y="4062"/>
                </a:lnTo>
                <a:cubicBezTo>
                  <a:pt x="19422" y="3260"/>
                  <a:pt x="18790" y="2669"/>
                  <a:pt x="18083" y="2754"/>
                </a:cubicBezTo>
                <a:lnTo>
                  <a:pt x="17948" y="1305"/>
                </a:lnTo>
                <a:cubicBezTo>
                  <a:pt x="17874" y="503"/>
                  <a:pt x="17243" y="-76"/>
                  <a:pt x="16535" y="8"/>
                </a:cubicBezTo>
                <a:lnTo>
                  <a:pt x="1162" y="1839"/>
                </a:lnTo>
                <a:close/>
                <a:moveTo>
                  <a:pt x="1930" y="3213"/>
                </a:moveTo>
                <a:lnTo>
                  <a:pt x="15381" y="1611"/>
                </a:lnTo>
                <a:cubicBezTo>
                  <a:pt x="15381" y="1611"/>
                  <a:pt x="16670" y="1454"/>
                  <a:pt x="16804" y="2906"/>
                </a:cubicBezTo>
                <a:lnTo>
                  <a:pt x="2065" y="4661"/>
                </a:lnTo>
                <a:cubicBezTo>
                  <a:pt x="1711" y="4704"/>
                  <a:pt x="1401" y="4420"/>
                  <a:pt x="1364" y="4018"/>
                </a:cubicBezTo>
                <a:cubicBezTo>
                  <a:pt x="1327" y="3618"/>
                  <a:pt x="1577" y="3255"/>
                  <a:pt x="1930" y="3213"/>
                </a:cubicBezTo>
                <a:close/>
                <a:moveTo>
                  <a:pt x="16055" y="8878"/>
                </a:moveTo>
                <a:cubicBezTo>
                  <a:pt x="15347" y="8963"/>
                  <a:pt x="14836" y="9677"/>
                  <a:pt x="14911" y="10479"/>
                </a:cubicBezTo>
                <a:lnTo>
                  <a:pt x="15045" y="11928"/>
                </a:lnTo>
                <a:cubicBezTo>
                  <a:pt x="15120" y="12730"/>
                  <a:pt x="15751" y="13309"/>
                  <a:pt x="16458" y="13225"/>
                </a:cubicBezTo>
                <a:lnTo>
                  <a:pt x="20304" y="12767"/>
                </a:lnTo>
                <a:cubicBezTo>
                  <a:pt x="21012" y="12682"/>
                  <a:pt x="21533" y="11966"/>
                  <a:pt x="21459" y="11164"/>
                </a:cubicBezTo>
                <a:lnTo>
                  <a:pt x="21324" y="9716"/>
                </a:lnTo>
                <a:cubicBezTo>
                  <a:pt x="21250" y="8913"/>
                  <a:pt x="20608" y="8336"/>
                  <a:pt x="19901" y="8420"/>
                </a:cubicBezTo>
                <a:lnTo>
                  <a:pt x="16055" y="8878"/>
                </a:lnTo>
                <a:close/>
                <a:moveTo>
                  <a:pt x="16834" y="10250"/>
                </a:moveTo>
                <a:cubicBezTo>
                  <a:pt x="17188" y="10208"/>
                  <a:pt x="17508" y="10491"/>
                  <a:pt x="17545" y="10892"/>
                </a:cubicBezTo>
                <a:cubicBezTo>
                  <a:pt x="17582" y="11293"/>
                  <a:pt x="17322" y="11657"/>
                  <a:pt x="16968" y="11699"/>
                </a:cubicBezTo>
                <a:cubicBezTo>
                  <a:pt x="16614" y="11741"/>
                  <a:pt x="16293" y="11447"/>
                  <a:pt x="16256" y="11046"/>
                </a:cubicBezTo>
                <a:cubicBezTo>
                  <a:pt x="16219" y="10644"/>
                  <a:pt x="16480" y="10293"/>
                  <a:pt x="16834" y="1025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19" name="Shape"/>
          <p:cNvSpPr/>
          <p:nvPr/>
        </p:nvSpPr>
        <p:spPr>
          <a:xfrm>
            <a:off x="9623091" y="7644590"/>
            <a:ext cx="1232541" cy="819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23" extrusionOk="0">
                <a:moveTo>
                  <a:pt x="17523" y="7527"/>
                </a:moveTo>
                <a:lnTo>
                  <a:pt x="16892" y="5510"/>
                </a:lnTo>
                <a:lnTo>
                  <a:pt x="16892" y="5510"/>
                </a:lnTo>
                <a:cubicBezTo>
                  <a:pt x="16891" y="5509"/>
                  <a:pt x="16891" y="5507"/>
                  <a:pt x="16891" y="5505"/>
                </a:cubicBezTo>
                <a:cubicBezTo>
                  <a:pt x="16543" y="4391"/>
                  <a:pt x="13689" y="5277"/>
                  <a:pt x="10517" y="7484"/>
                </a:cubicBezTo>
                <a:cubicBezTo>
                  <a:pt x="7344" y="9692"/>
                  <a:pt x="5056" y="12384"/>
                  <a:pt x="5404" y="13498"/>
                </a:cubicBezTo>
                <a:cubicBezTo>
                  <a:pt x="5404" y="13499"/>
                  <a:pt x="5405" y="13501"/>
                  <a:pt x="5405" y="13502"/>
                </a:cubicBezTo>
                <a:lnTo>
                  <a:pt x="5405" y="13503"/>
                </a:lnTo>
                <a:lnTo>
                  <a:pt x="5495" y="13791"/>
                </a:lnTo>
                <a:lnTo>
                  <a:pt x="0" y="14107"/>
                </a:lnTo>
                <a:lnTo>
                  <a:pt x="8178" y="0"/>
                </a:lnTo>
                <a:lnTo>
                  <a:pt x="21600" y="1182"/>
                </a:lnTo>
                <a:cubicBezTo>
                  <a:pt x="21600" y="1182"/>
                  <a:pt x="17523" y="7527"/>
                  <a:pt x="17523" y="7527"/>
                </a:cubicBezTo>
                <a:close/>
                <a:moveTo>
                  <a:pt x="5685" y="19621"/>
                </a:moveTo>
                <a:cubicBezTo>
                  <a:pt x="5884" y="20257"/>
                  <a:pt x="5703" y="21011"/>
                  <a:pt x="5280" y="21306"/>
                </a:cubicBezTo>
                <a:cubicBezTo>
                  <a:pt x="4857" y="21600"/>
                  <a:pt x="4353" y="21323"/>
                  <a:pt x="4154" y="20686"/>
                </a:cubicBezTo>
                <a:cubicBezTo>
                  <a:pt x="4021" y="20261"/>
                  <a:pt x="4061" y="19785"/>
                  <a:pt x="4227" y="19427"/>
                </a:cubicBezTo>
                <a:lnTo>
                  <a:pt x="2645" y="14366"/>
                </a:lnTo>
                <a:lnTo>
                  <a:pt x="3561" y="14314"/>
                </a:lnTo>
                <a:lnTo>
                  <a:pt x="4992" y="18894"/>
                </a:lnTo>
                <a:cubicBezTo>
                  <a:pt x="5283" y="18935"/>
                  <a:pt x="5552" y="19195"/>
                  <a:pt x="5685" y="19621"/>
                </a:cubicBezTo>
                <a:close/>
                <a:moveTo>
                  <a:pt x="17927" y="11804"/>
                </a:moveTo>
                <a:lnTo>
                  <a:pt x="16207" y="6303"/>
                </a:lnTo>
                <a:cubicBezTo>
                  <a:pt x="15632" y="6170"/>
                  <a:pt x="13695" y="6675"/>
                  <a:pt x="10877" y="8636"/>
                </a:cubicBezTo>
                <a:cubicBezTo>
                  <a:pt x="8057" y="10598"/>
                  <a:pt x="6553" y="12487"/>
                  <a:pt x="6252" y="13230"/>
                </a:cubicBezTo>
                <a:lnTo>
                  <a:pt x="7971" y="18731"/>
                </a:lnTo>
                <a:cubicBezTo>
                  <a:pt x="7971" y="18731"/>
                  <a:pt x="17927" y="11804"/>
                  <a:pt x="17927" y="11804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20" name="Shape"/>
          <p:cNvSpPr/>
          <p:nvPr/>
        </p:nvSpPr>
        <p:spPr>
          <a:xfrm>
            <a:off x="11658703" y="7914501"/>
            <a:ext cx="881179" cy="576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00" y="15429"/>
                </a:moveTo>
                <a:lnTo>
                  <a:pt x="2700" y="15429"/>
                </a:lnTo>
                <a:lnTo>
                  <a:pt x="2700" y="2057"/>
                </a:lnTo>
                <a:lnTo>
                  <a:pt x="18900" y="2057"/>
                </a:lnTo>
                <a:cubicBezTo>
                  <a:pt x="18900" y="2057"/>
                  <a:pt x="18900" y="15429"/>
                  <a:pt x="18900" y="15429"/>
                </a:cubicBezTo>
                <a:close/>
                <a:moveTo>
                  <a:pt x="18900" y="0"/>
                </a:moveTo>
                <a:lnTo>
                  <a:pt x="2700" y="0"/>
                </a:lnTo>
                <a:cubicBezTo>
                  <a:pt x="1954" y="0"/>
                  <a:pt x="1350" y="922"/>
                  <a:pt x="1350" y="2057"/>
                </a:cubicBezTo>
                <a:cubicBezTo>
                  <a:pt x="1350" y="2057"/>
                  <a:pt x="1350" y="17486"/>
                  <a:pt x="1364" y="17486"/>
                </a:cubicBezTo>
                <a:lnTo>
                  <a:pt x="20235" y="17486"/>
                </a:lnTo>
                <a:cubicBezTo>
                  <a:pt x="20250" y="17486"/>
                  <a:pt x="20250" y="2057"/>
                  <a:pt x="20250" y="2057"/>
                </a:cubicBezTo>
                <a:cubicBezTo>
                  <a:pt x="20250" y="922"/>
                  <a:pt x="19646" y="0"/>
                  <a:pt x="18900" y="0"/>
                </a:cubicBezTo>
                <a:close/>
                <a:moveTo>
                  <a:pt x="20250" y="21600"/>
                </a:moveTo>
                <a:lnTo>
                  <a:pt x="1350" y="21600"/>
                </a:lnTo>
                <a:cubicBezTo>
                  <a:pt x="604" y="21600"/>
                  <a:pt x="0" y="20679"/>
                  <a:pt x="0" y="19543"/>
                </a:cubicBezTo>
                <a:lnTo>
                  <a:pt x="0" y="18514"/>
                </a:lnTo>
                <a:lnTo>
                  <a:pt x="8775" y="18514"/>
                </a:lnTo>
                <a:lnTo>
                  <a:pt x="8775" y="19543"/>
                </a:lnTo>
                <a:lnTo>
                  <a:pt x="12825" y="19543"/>
                </a:lnTo>
                <a:lnTo>
                  <a:pt x="12825" y="18514"/>
                </a:lnTo>
                <a:lnTo>
                  <a:pt x="21600" y="18514"/>
                </a:lnTo>
                <a:lnTo>
                  <a:pt x="21600" y="19543"/>
                </a:lnTo>
                <a:cubicBezTo>
                  <a:pt x="21600" y="20679"/>
                  <a:pt x="20995" y="21600"/>
                  <a:pt x="20250" y="21600"/>
                </a:cubicBezTo>
                <a:cubicBezTo>
                  <a:pt x="20250" y="21600"/>
                  <a:pt x="20250" y="21600"/>
                  <a:pt x="20250" y="2160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21" name="Shape"/>
          <p:cNvSpPr/>
          <p:nvPr/>
        </p:nvSpPr>
        <p:spPr>
          <a:xfrm>
            <a:off x="11813858" y="7136622"/>
            <a:ext cx="601683" cy="6017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85" extrusionOk="0">
                <a:moveTo>
                  <a:pt x="5809" y="19810"/>
                </a:moveTo>
                <a:lnTo>
                  <a:pt x="0" y="21585"/>
                </a:lnTo>
                <a:lnTo>
                  <a:pt x="1723" y="15720"/>
                </a:lnTo>
                <a:cubicBezTo>
                  <a:pt x="1723" y="15720"/>
                  <a:pt x="5809" y="19810"/>
                  <a:pt x="5809" y="19810"/>
                </a:cubicBezTo>
                <a:close/>
                <a:moveTo>
                  <a:pt x="14328" y="11295"/>
                </a:moveTo>
                <a:cubicBezTo>
                  <a:pt x="14857" y="12168"/>
                  <a:pt x="15219" y="12941"/>
                  <a:pt x="15338" y="13361"/>
                </a:cubicBezTo>
                <a:cubicBezTo>
                  <a:pt x="16735" y="12758"/>
                  <a:pt x="18442" y="13050"/>
                  <a:pt x="19809" y="14418"/>
                </a:cubicBezTo>
                <a:cubicBezTo>
                  <a:pt x="21600" y="16210"/>
                  <a:pt x="21590" y="21540"/>
                  <a:pt x="21590" y="21540"/>
                </a:cubicBezTo>
                <a:cubicBezTo>
                  <a:pt x="21590" y="21540"/>
                  <a:pt x="21587" y="21538"/>
                  <a:pt x="21583" y="21536"/>
                </a:cubicBezTo>
                <a:cubicBezTo>
                  <a:pt x="21586" y="21540"/>
                  <a:pt x="21587" y="21543"/>
                  <a:pt x="21587" y="21543"/>
                </a:cubicBezTo>
                <a:cubicBezTo>
                  <a:pt x="21587" y="21543"/>
                  <a:pt x="16257" y="21556"/>
                  <a:pt x="14467" y="19765"/>
                </a:cubicBezTo>
                <a:cubicBezTo>
                  <a:pt x="13114" y="18410"/>
                  <a:pt x="12816" y="16721"/>
                  <a:pt x="13396" y="15331"/>
                </a:cubicBezTo>
                <a:cubicBezTo>
                  <a:pt x="12981" y="15218"/>
                  <a:pt x="12197" y="14852"/>
                  <a:pt x="11308" y="14314"/>
                </a:cubicBezTo>
                <a:lnTo>
                  <a:pt x="6478" y="19142"/>
                </a:lnTo>
                <a:lnTo>
                  <a:pt x="2392" y="15051"/>
                </a:lnTo>
                <a:lnTo>
                  <a:pt x="6994" y="10450"/>
                </a:lnTo>
                <a:cubicBezTo>
                  <a:pt x="4968" y="7962"/>
                  <a:pt x="2105" y="4020"/>
                  <a:pt x="1025" y="2336"/>
                </a:cubicBezTo>
                <a:cubicBezTo>
                  <a:pt x="11" y="756"/>
                  <a:pt x="7" y="211"/>
                  <a:pt x="44" y="57"/>
                </a:cubicBezTo>
                <a:cubicBezTo>
                  <a:pt x="31" y="43"/>
                  <a:pt x="37" y="38"/>
                  <a:pt x="52" y="32"/>
                </a:cubicBezTo>
                <a:cubicBezTo>
                  <a:pt x="59" y="13"/>
                  <a:pt x="65" y="4"/>
                  <a:pt x="65" y="4"/>
                </a:cubicBezTo>
                <a:cubicBezTo>
                  <a:pt x="237" y="-15"/>
                  <a:pt x="782" y="-11"/>
                  <a:pt x="2361" y="1003"/>
                </a:cubicBezTo>
                <a:cubicBezTo>
                  <a:pt x="4043" y="2084"/>
                  <a:pt x="7984" y="4949"/>
                  <a:pt x="10469" y="6978"/>
                </a:cubicBezTo>
                <a:lnTo>
                  <a:pt x="14322" y="3125"/>
                </a:lnTo>
                <a:lnTo>
                  <a:pt x="18411" y="7213"/>
                </a:lnTo>
                <a:cubicBezTo>
                  <a:pt x="18411" y="7213"/>
                  <a:pt x="14328" y="11295"/>
                  <a:pt x="14328" y="11295"/>
                </a:cubicBezTo>
                <a:close/>
                <a:moveTo>
                  <a:pt x="15005" y="2441"/>
                </a:moveTo>
                <a:lnTo>
                  <a:pt x="17418" y="30"/>
                </a:lnTo>
                <a:lnTo>
                  <a:pt x="21507" y="4118"/>
                </a:lnTo>
                <a:lnTo>
                  <a:pt x="19094" y="6530"/>
                </a:lnTo>
                <a:cubicBezTo>
                  <a:pt x="19094" y="6530"/>
                  <a:pt x="15005" y="2441"/>
                  <a:pt x="15005" y="2441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22" name="Shape"/>
          <p:cNvSpPr/>
          <p:nvPr/>
        </p:nvSpPr>
        <p:spPr>
          <a:xfrm>
            <a:off x="9980750" y="7910481"/>
            <a:ext cx="1535811" cy="1323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37" y="21600"/>
                </a:moveTo>
                <a:cubicBezTo>
                  <a:pt x="7087" y="19915"/>
                  <a:pt x="7254" y="17403"/>
                  <a:pt x="7225" y="15022"/>
                </a:cubicBezTo>
                <a:cubicBezTo>
                  <a:pt x="9087" y="15916"/>
                  <a:pt x="11129" y="16612"/>
                  <a:pt x="13235" y="14961"/>
                </a:cubicBezTo>
                <a:cubicBezTo>
                  <a:pt x="15319" y="13326"/>
                  <a:pt x="15547" y="10891"/>
                  <a:pt x="15533" y="8574"/>
                </a:cubicBezTo>
                <a:cubicBezTo>
                  <a:pt x="17412" y="9482"/>
                  <a:pt x="19470" y="10214"/>
                  <a:pt x="21600" y="8543"/>
                </a:cubicBezTo>
                <a:lnTo>
                  <a:pt x="20969" y="7441"/>
                </a:lnTo>
                <a:cubicBezTo>
                  <a:pt x="19165" y="8855"/>
                  <a:pt x="17455" y="8115"/>
                  <a:pt x="15526" y="7147"/>
                </a:cubicBezTo>
                <a:cubicBezTo>
                  <a:pt x="15470" y="4670"/>
                  <a:pt x="15489" y="2522"/>
                  <a:pt x="17315" y="1092"/>
                </a:cubicBezTo>
                <a:lnTo>
                  <a:pt x="16670" y="0"/>
                </a:lnTo>
                <a:cubicBezTo>
                  <a:pt x="14521" y="1685"/>
                  <a:pt x="14346" y="4208"/>
                  <a:pt x="14375" y="6589"/>
                </a:cubicBezTo>
                <a:cubicBezTo>
                  <a:pt x="12514" y="5696"/>
                  <a:pt x="10476" y="5018"/>
                  <a:pt x="8371" y="6668"/>
                </a:cubicBezTo>
                <a:cubicBezTo>
                  <a:pt x="6282" y="8306"/>
                  <a:pt x="6070" y="10724"/>
                  <a:pt x="6085" y="13045"/>
                </a:cubicBezTo>
                <a:cubicBezTo>
                  <a:pt x="4204" y="12134"/>
                  <a:pt x="2134" y="11396"/>
                  <a:pt x="0" y="13068"/>
                </a:cubicBezTo>
                <a:cubicBezTo>
                  <a:pt x="0" y="13068"/>
                  <a:pt x="641" y="14162"/>
                  <a:pt x="641" y="14162"/>
                </a:cubicBezTo>
                <a:cubicBezTo>
                  <a:pt x="2449" y="12745"/>
                  <a:pt x="4156" y="13499"/>
                  <a:pt x="6093" y="14471"/>
                </a:cubicBezTo>
                <a:cubicBezTo>
                  <a:pt x="6148" y="16943"/>
                  <a:pt x="6117" y="19084"/>
                  <a:pt x="4295" y="20512"/>
                </a:cubicBezTo>
                <a:lnTo>
                  <a:pt x="4937" y="21600"/>
                </a:lnTo>
                <a:close/>
                <a:moveTo>
                  <a:pt x="4054" y="19679"/>
                </a:moveTo>
                <a:cubicBezTo>
                  <a:pt x="4369" y="19426"/>
                  <a:pt x="4614" y="19148"/>
                  <a:pt x="4809" y="18844"/>
                </a:cubicBezTo>
                <a:cubicBezTo>
                  <a:pt x="4809" y="18844"/>
                  <a:pt x="2134" y="14221"/>
                  <a:pt x="2134" y="14221"/>
                </a:cubicBezTo>
                <a:cubicBezTo>
                  <a:pt x="1820" y="14319"/>
                  <a:pt x="1507" y="14483"/>
                  <a:pt x="1188" y="14730"/>
                </a:cubicBezTo>
                <a:lnTo>
                  <a:pt x="4054" y="19679"/>
                </a:lnTo>
                <a:close/>
                <a:moveTo>
                  <a:pt x="5303" y="17641"/>
                </a:moveTo>
                <a:cubicBezTo>
                  <a:pt x="5447" y="17150"/>
                  <a:pt x="5511" y="16611"/>
                  <a:pt x="5534" y="16026"/>
                </a:cubicBezTo>
                <a:lnTo>
                  <a:pt x="4636" y="14466"/>
                </a:lnTo>
                <a:cubicBezTo>
                  <a:pt x="4164" y="14273"/>
                  <a:pt x="3712" y="14138"/>
                  <a:pt x="3269" y="14112"/>
                </a:cubicBezTo>
                <a:lnTo>
                  <a:pt x="5303" y="17641"/>
                </a:lnTo>
                <a:close/>
                <a:moveTo>
                  <a:pt x="7218" y="13596"/>
                </a:moveTo>
                <a:cubicBezTo>
                  <a:pt x="7170" y="11212"/>
                  <a:pt x="7244" y="9148"/>
                  <a:pt x="9015" y="7760"/>
                </a:cubicBezTo>
                <a:cubicBezTo>
                  <a:pt x="10800" y="6360"/>
                  <a:pt x="12484" y="7073"/>
                  <a:pt x="14389" y="8027"/>
                </a:cubicBezTo>
                <a:cubicBezTo>
                  <a:pt x="14437" y="10403"/>
                  <a:pt x="14371" y="12473"/>
                  <a:pt x="12604" y="13859"/>
                </a:cubicBezTo>
                <a:cubicBezTo>
                  <a:pt x="10819" y="15258"/>
                  <a:pt x="9123" y="14549"/>
                  <a:pt x="7218" y="13596"/>
                </a:cubicBezTo>
                <a:close/>
                <a:moveTo>
                  <a:pt x="9128" y="13531"/>
                </a:moveTo>
                <a:cubicBezTo>
                  <a:pt x="9683" y="13753"/>
                  <a:pt x="10215" y="13899"/>
                  <a:pt x="10736" y="13922"/>
                </a:cubicBezTo>
                <a:lnTo>
                  <a:pt x="8270" y="9693"/>
                </a:lnTo>
                <a:cubicBezTo>
                  <a:pt x="8094" y="10262"/>
                  <a:pt x="8018" y="10890"/>
                  <a:pt x="7988" y="11570"/>
                </a:cubicBezTo>
                <a:lnTo>
                  <a:pt x="9128" y="13531"/>
                </a:lnTo>
                <a:close/>
                <a:moveTo>
                  <a:pt x="11711" y="13445"/>
                </a:moveTo>
                <a:cubicBezTo>
                  <a:pt x="11906" y="13348"/>
                  <a:pt x="12100" y="13226"/>
                  <a:pt x="12298" y="13067"/>
                </a:cubicBezTo>
                <a:cubicBezTo>
                  <a:pt x="12398" y="12988"/>
                  <a:pt x="12489" y="12904"/>
                  <a:pt x="12577" y="12819"/>
                </a:cubicBezTo>
                <a:lnTo>
                  <a:pt x="9787" y="7934"/>
                </a:lnTo>
                <a:cubicBezTo>
                  <a:pt x="9688" y="7998"/>
                  <a:pt x="9589" y="8069"/>
                  <a:pt x="9488" y="8149"/>
                </a:cubicBezTo>
                <a:cubicBezTo>
                  <a:pt x="9290" y="8307"/>
                  <a:pt x="9121" y="8474"/>
                  <a:pt x="8972" y="8652"/>
                </a:cubicBezTo>
                <a:lnTo>
                  <a:pt x="11711" y="13445"/>
                </a:lnTo>
                <a:close/>
                <a:moveTo>
                  <a:pt x="13407" y="12000"/>
                </a:moveTo>
                <a:cubicBezTo>
                  <a:pt x="13611" y="11527"/>
                  <a:pt x="13723" y="11008"/>
                  <a:pt x="13784" y="10444"/>
                </a:cubicBezTo>
                <a:lnTo>
                  <a:pt x="12283" y="7830"/>
                </a:lnTo>
                <a:cubicBezTo>
                  <a:pt x="11815" y="7685"/>
                  <a:pt x="11363" y="7615"/>
                  <a:pt x="10913" y="7660"/>
                </a:cubicBezTo>
                <a:lnTo>
                  <a:pt x="13407" y="12000"/>
                </a:lnTo>
                <a:close/>
                <a:moveTo>
                  <a:pt x="16965" y="7123"/>
                </a:moveTo>
                <a:cubicBezTo>
                  <a:pt x="17421" y="7289"/>
                  <a:pt x="17855" y="7394"/>
                  <a:pt x="18279" y="7398"/>
                </a:cubicBezTo>
                <a:lnTo>
                  <a:pt x="16261" y="4044"/>
                </a:lnTo>
                <a:cubicBezTo>
                  <a:pt x="16133" y="4533"/>
                  <a:pt x="16081" y="5067"/>
                  <a:pt x="16071" y="5642"/>
                </a:cubicBezTo>
                <a:lnTo>
                  <a:pt x="16965" y="7123"/>
                </a:lnTo>
                <a:close/>
                <a:moveTo>
                  <a:pt x="19610" y="7085"/>
                </a:moveTo>
                <a:cubicBezTo>
                  <a:pt x="19909" y="6982"/>
                  <a:pt x="20208" y="6817"/>
                  <a:pt x="20510" y="6570"/>
                </a:cubicBezTo>
                <a:lnTo>
                  <a:pt x="17721" y="1845"/>
                </a:lnTo>
                <a:cubicBezTo>
                  <a:pt x="17423" y="2098"/>
                  <a:pt x="17191" y="2376"/>
                  <a:pt x="17007" y="2675"/>
                </a:cubicBezTo>
                <a:cubicBezTo>
                  <a:pt x="17007" y="2675"/>
                  <a:pt x="19610" y="7085"/>
                  <a:pt x="19610" y="7085"/>
                </a:cubicBezTo>
                <a:close/>
              </a:path>
            </a:pathLst>
          </a:custGeom>
          <a:solidFill>
            <a:srgbClr val="A4949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23" name="Shape"/>
          <p:cNvSpPr/>
          <p:nvPr/>
        </p:nvSpPr>
        <p:spPr>
          <a:xfrm>
            <a:off x="14252468" y="3781469"/>
            <a:ext cx="898712" cy="936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58" extrusionOk="0">
                <a:moveTo>
                  <a:pt x="0" y="2367"/>
                </a:moveTo>
                <a:lnTo>
                  <a:pt x="8951" y="11157"/>
                </a:lnTo>
                <a:lnTo>
                  <a:pt x="11078" y="9188"/>
                </a:lnTo>
                <a:lnTo>
                  <a:pt x="6437" y="4635"/>
                </a:lnTo>
                <a:cubicBezTo>
                  <a:pt x="6796" y="4533"/>
                  <a:pt x="7134" y="4350"/>
                  <a:pt x="7402" y="4069"/>
                </a:cubicBezTo>
                <a:cubicBezTo>
                  <a:pt x="7936" y="3511"/>
                  <a:pt x="8097" y="2728"/>
                  <a:pt x="7933" y="1987"/>
                </a:cubicBezTo>
                <a:cubicBezTo>
                  <a:pt x="7919" y="1921"/>
                  <a:pt x="7902" y="1856"/>
                  <a:pt x="7882" y="1792"/>
                </a:cubicBezTo>
                <a:cubicBezTo>
                  <a:pt x="9084" y="1420"/>
                  <a:pt x="10285" y="1313"/>
                  <a:pt x="11432" y="1512"/>
                </a:cubicBezTo>
                <a:cubicBezTo>
                  <a:pt x="13324" y="1841"/>
                  <a:pt x="14949" y="2953"/>
                  <a:pt x="16131" y="4728"/>
                </a:cubicBezTo>
                <a:cubicBezTo>
                  <a:pt x="17973" y="7495"/>
                  <a:pt x="17832" y="11043"/>
                  <a:pt x="15877" y="13613"/>
                </a:cubicBezTo>
                <a:lnTo>
                  <a:pt x="14455" y="12303"/>
                </a:lnTo>
                <a:lnTo>
                  <a:pt x="15915" y="10862"/>
                </a:lnTo>
                <a:lnTo>
                  <a:pt x="15206" y="10209"/>
                </a:lnTo>
                <a:lnTo>
                  <a:pt x="9882" y="15464"/>
                </a:lnTo>
                <a:lnTo>
                  <a:pt x="10592" y="16118"/>
                </a:lnTo>
                <a:lnTo>
                  <a:pt x="12054" y="14674"/>
                </a:lnTo>
                <a:lnTo>
                  <a:pt x="14365" y="16801"/>
                </a:lnTo>
                <a:lnTo>
                  <a:pt x="11305" y="19822"/>
                </a:lnTo>
                <a:lnTo>
                  <a:pt x="13081" y="21458"/>
                </a:lnTo>
                <a:lnTo>
                  <a:pt x="21600" y="13048"/>
                </a:lnTo>
                <a:lnTo>
                  <a:pt x="19823" y="11412"/>
                </a:lnTo>
                <a:lnTo>
                  <a:pt x="17690" y="13518"/>
                </a:lnTo>
                <a:cubicBezTo>
                  <a:pt x="19379" y="10601"/>
                  <a:pt x="19335" y="6908"/>
                  <a:pt x="17380" y="3973"/>
                </a:cubicBezTo>
                <a:cubicBezTo>
                  <a:pt x="15971" y="1856"/>
                  <a:pt x="14006" y="526"/>
                  <a:pt x="11697" y="124"/>
                </a:cubicBezTo>
                <a:cubicBezTo>
                  <a:pt x="10165" y="-142"/>
                  <a:pt x="8574" y="24"/>
                  <a:pt x="7002" y="585"/>
                </a:cubicBezTo>
                <a:cubicBezTo>
                  <a:pt x="6059" y="-12"/>
                  <a:pt x="4773" y="95"/>
                  <a:pt x="3959" y="899"/>
                </a:cubicBezTo>
                <a:cubicBezTo>
                  <a:pt x="3722" y="1133"/>
                  <a:pt x="3552" y="1402"/>
                  <a:pt x="3440" y="1690"/>
                </a:cubicBezTo>
                <a:lnTo>
                  <a:pt x="2124" y="401"/>
                </a:lnTo>
                <a:lnTo>
                  <a:pt x="0" y="2367"/>
                </a:lnTo>
                <a:close/>
                <a:moveTo>
                  <a:pt x="5023" y="1879"/>
                </a:moveTo>
                <a:cubicBezTo>
                  <a:pt x="5331" y="1567"/>
                  <a:pt x="5827" y="1505"/>
                  <a:pt x="6199" y="1742"/>
                </a:cubicBezTo>
                <a:cubicBezTo>
                  <a:pt x="6584" y="1986"/>
                  <a:pt x="6712" y="2467"/>
                  <a:pt x="6498" y="2857"/>
                </a:cubicBezTo>
                <a:cubicBezTo>
                  <a:pt x="6457" y="2939"/>
                  <a:pt x="6405" y="3017"/>
                  <a:pt x="6335" y="3086"/>
                </a:cubicBezTo>
                <a:cubicBezTo>
                  <a:pt x="5986" y="3431"/>
                  <a:pt x="5406" y="3440"/>
                  <a:pt x="5046" y="3108"/>
                </a:cubicBezTo>
                <a:cubicBezTo>
                  <a:pt x="4686" y="2775"/>
                  <a:pt x="4679" y="2227"/>
                  <a:pt x="5023" y="1879"/>
                </a:cubicBezTo>
                <a:close/>
              </a:path>
            </a:pathLst>
          </a:custGeom>
          <a:solidFill>
            <a:srgbClr val="A4949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24" name="Shape"/>
          <p:cNvSpPr/>
          <p:nvPr/>
        </p:nvSpPr>
        <p:spPr>
          <a:xfrm>
            <a:off x="14865576" y="7322329"/>
            <a:ext cx="728744" cy="5165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954" y="0"/>
                </a:moveTo>
                <a:lnTo>
                  <a:pt x="149" y="12597"/>
                </a:lnTo>
                <a:lnTo>
                  <a:pt x="0" y="12646"/>
                </a:lnTo>
                <a:lnTo>
                  <a:pt x="0" y="19074"/>
                </a:lnTo>
                <a:lnTo>
                  <a:pt x="9044" y="19042"/>
                </a:lnTo>
                <a:lnTo>
                  <a:pt x="9044" y="21600"/>
                </a:lnTo>
                <a:lnTo>
                  <a:pt x="10685" y="20823"/>
                </a:lnTo>
                <a:lnTo>
                  <a:pt x="12315" y="21600"/>
                </a:lnTo>
                <a:lnTo>
                  <a:pt x="12315" y="19042"/>
                </a:lnTo>
                <a:lnTo>
                  <a:pt x="15483" y="19025"/>
                </a:lnTo>
                <a:lnTo>
                  <a:pt x="15827" y="19025"/>
                </a:lnTo>
                <a:lnTo>
                  <a:pt x="21600" y="7043"/>
                </a:lnTo>
                <a:lnTo>
                  <a:pt x="21589" y="16"/>
                </a:lnTo>
                <a:cubicBezTo>
                  <a:pt x="21589" y="16"/>
                  <a:pt x="21589" y="0"/>
                  <a:pt x="21589" y="0"/>
                </a:cubicBezTo>
                <a:lnTo>
                  <a:pt x="7954" y="0"/>
                </a:lnTo>
                <a:close/>
                <a:moveTo>
                  <a:pt x="20716" y="1813"/>
                </a:moveTo>
                <a:cubicBezTo>
                  <a:pt x="20717" y="2327"/>
                  <a:pt x="20716" y="2838"/>
                  <a:pt x="20716" y="3352"/>
                </a:cubicBezTo>
                <a:cubicBezTo>
                  <a:pt x="20718" y="4465"/>
                  <a:pt x="20715" y="5574"/>
                  <a:pt x="20716" y="6687"/>
                </a:cubicBezTo>
                <a:lnTo>
                  <a:pt x="15333" y="17779"/>
                </a:lnTo>
                <a:lnTo>
                  <a:pt x="12315" y="17795"/>
                </a:lnTo>
                <a:lnTo>
                  <a:pt x="12315" y="15220"/>
                </a:lnTo>
                <a:cubicBezTo>
                  <a:pt x="12315" y="15220"/>
                  <a:pt x="9044" y="15220"/>
                  <a:pt x="9044" y="15220"/>
                </a:cubicBezTo>
                <a:lnTo>
                  <a:pt x="9044" y="17811"/>
                </a:lnTo>
                <a:lnTo>
                  <a:pt x="872" y="17843"/>
                </a:lnTo>
                <a:lnTo>
                  <a:pt x="872" y="12646"/>
                </a:lnTo>
                <a:lnTo>
                  <a:pt x="15448" y="12646"/>
                </a:lnTo>
                <a:cubicBezTo>
                  <a:pt x="15448" y="12646"/>
                  <a:pt x="19422" y="4474"/>
                  <a:pt x="20716" y="1813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25" name="Shape"/>
          <p:cNvSpPr/>
          <p:nvPr/>
        </p:nvSpPr>
        <p:spPr>
          <a:xfrm>
            <a:off x="13893373" y="4627352"/>
            <a:ext cx="808453" cy="894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78" h="21600" extrusionOk="0">
                <a:moveTo>
                  <a:pt x="10339" y="0"/>
                </a:moveTo>
                <a:cubicBezTo>
                  <a:pt x="8560" y="0"/>
                  <a:pt x="6992" y="1375"/>
                  <a:pt x="5917" y="3576"/>
                </a:cubicBezTo>
                <a:cubicBezTo>
                  <a:pt x="5568" y="3546"/>
                  <a:pt x="5234" y="3529"/>
                  <a:pt x="4903" y="3529"/>
                </a:cubicBezTo>
                <a:cubicBezTo>
                  <a:pt x="2761" y="3529"/>
                  <a:pt x="1171" y="4188"/>
                  <a:pt x="431" y="5396"/>
                </a:cubicBezTo>
                <a:cubicBezTo>
                  <a:pt x="-452" y="6840"/>
                  <a:pt x="119" y="8796"/>
                  <a:pt x="1578" y="10761"/>
                </a:cubicBezTo>
                <a:cubicBezTo>
                  <a:pt x="84" y="12747"/>
                  <a:pt x="-461" y="14730"/>
                  <a:pt x="431" y="16188"/>
                </a:cubicBezTo>
                <a:cubicBezTo>
                  <a:pt x="1171" y="17397"/>
                  <a:pt x="2760" y="18055"/>
                  <a:pt x="4903" y="18055"/>
                </a:cubicBezTo>
                <a:cubicBezTo>
                  <a:pt x="5246" y="18055"/>
                  <a:pt x="5621" y="18010"/>
                  <a:pt x="5983" y="17976"/>
                </a:cubicBezTo>
                <a:cubicBezTo>
                  <a:pt x="7057" y="20156"/>
                  <a:pt x="8570" y="21600"/>
                  <a:pt x="10339" y="21600"/>
                </a:cubicBezTo>
                <a:cubicBezTo>
                  <a:pt x="12118" y="21600"/>
                  <a:pt x="13685" y="20225"/>
                  <a:pt x="14761" y="18024"/>
                </a:cubicBezTo>
                <a:cubicBezTo>
                  <a:pt x="15110" y="18054"/>
                  <a:pt x="15460" y="18071"/>
                  <a:pt x="15791" y="18071"/>
                </a:cubicBezTo>
                <a:cubicBezTo>
                  <a:pt x="17934" y="18071"/>
                  <a:pt x="19507" y="17412"/>
                  <a:pt x="20246" y="16204"/>
                </a:cubicBezTo>
                <a:cubicBezTo>
                  <a:pt x="21134" y="14753"/>
                  <a:pt x="20576" y="12782"/>
                  <a:pt x="19099" y="10808"/>
                </a:cubicBezTo>
                <a:cubicBezTo>
                  <a:pt x="20594" y="8822"/>
                  <a:pt x="21139" y="6839"/>
                  <a:pt x="20246" y="5380"/>
                </a:cubicBezTo>
                <a:cubicBezTo>
                  <a:pt x="19508" y="4173"/>
                  <a:pt x="17934" y="3514"/>
                  <a:pt x="15791" y="3514"/>
                </a:cubicBezTo>
                <a:cubicBezTo>
                  <a:pt x="15438" y="3514"/>
                  <a:pt x="15052" y="3573"/>
                  <a:pt x="14677" y="3608"/>
                </a:cubicBezTo>
                <a:cubicBezTo>
                  <a:pt x="13604" y="1440"/>
                  <a:pt x="12102" y="0"/>
                  <a:pt x="10339" y="0"/>
                </a:cubicBezTo>
                <a:close/>
                <a:moveTo>
                  <a:pt x="10339" y="1004"/>
                </a:moveTo>
                <a:cubicBezTo>
                  <a:pt x="11591" y="1004"/>
                  <a:pt x="12710" y="2093"/>
                  <a:pt x="13580" y="3733"/>
                </a:cubicBezTo>
                <a:cubicBezTo>
                  <a:pt x="12541" y="3915"/>
                  <a:pt x="11452" y="4238"/>
                  <a:pt x="10355" y="4643"/>
                </a:cubicBezTo>
                <a:cubicBezTo>
                  <a:pt x="9226" y="4226"/>
                  <a:pt x="8099" y="3899"/>
                  <a:pt x="7031" y="3718"/>
                </a:cubicBezTo>
                <a:cubicBezTo>
                  <a:pt x="7905" y="2046"/>
                  <a:pt x="9073" y="1004"/>
                  <a:pt x="10339" y="1004"/>
                </a:cubicBezTo>
                <a:close/>
                <a:moveTo>
                  <a:pt x="15791" y="4518"/>
                </a:moveTo>
                <a:cubicBezTo>
                  <a:pt x="17538" y="4518"/>
                  <a:pt x="18791" y="4998"/>
                  <a:pt x="19332" y="5882"/>
                </a:cubicBezTo>
                <a:cubicBezTo>
                  <a:pt x="19959" y="6907"/>
                  <a:pt x="19540" y="8380"/>
                  <a:pt x="18468" y="9914"/>
                </a:cubicBezTo>
                <a:cubicBezTo>
                  <a:pt x="17787" y="9159"/>
                  <a:pt x="16951" y="8410"/>
                  <a:pt x="16007" y="7702"/>
                </a:cubicBezTo>
                <a:cubicBezTo>
                  <a:pt x="15826" y="6556"/>
                  <a:pt x="15554" y="5511"/>
                  <a:pt x="15193" y="4565"/>
                </a:cubicBezTo>
                <a:cubicBezTo>
                  <a:pt x="15389" y="4554"/>
                  <a:pt x="15602" y="4518"/>
                  <a:pt x="15791" y="4518"/>
                </a:cubicBezTo>
                <a:close/>
                <a:moveTo>
                  <a:pt x="4903" y="4533"/>
                </a:moveTo>
                <a:cubicBezTo>
                  <a:pt x="5095" y="4533"/>
                  <a:pt x="5302" y="4538"/>
                  <a:pt x="5501" y="4549"/>
                </a:cubicBezTo>
                <a:cubicBezTo>
                  <a:pt x="5130" y="5520"/>
                  <a:pt x="4852" y="6633"/>
                  <a:pt x="4670" y="7812"/>
                </a:cubicBezTo>
                <a:cubicBezTo>
                  <a:pt x="3730" y="8526"/>
                  <a:pt x="2966" y="9248"/>
                  <a:pt x="2293" y="10008"/>
                </a:cubicBezTo>
                <a:cubicBezTo>
                  <a:pt x="1175" y="8445"/>
                  <a:pt x="708" y="6940"/>
                  <a:pt x="1346" y="5898"/>
                </a:cubicBezTo>
                <a:cubicBezTo>
                  <a:pt x="1887" y="5014"/>
                  <a:pt x="3156" y="4533"/>
                  <a:pt x="4903" y="4533"/>
                </a:cubicBezTo>
                <a:close/>
                <a:moveTo>
                  <a:pt x="14062" y="4659"/>
                </a:moveTo>
                <a:cubicBezTo>
                  <a:pt x="14333" y="5325"/>
                  <a:pt x="14582" y="6051"/>
                  <a:pt x="14761" y="6839"/>
                </a:cubicBezTo>
                <a:cubicBezTo>
                  <a:pt x="14294" y="6539"/>
                  <a:pt x="13808" y="6239"/>
                  <a:pt x="13298" y="5961"/>
                </a:cubicBezTo>
                <a:cubicBezTo>
                  <a:pt x="12768" y="5672"/>
                  <a:pt x="12225" y="5480"/>
                  <a:pt x="11685" y="5239"/>
                </a:cubicBezTo>
                <a:cubicBezTo>
                  <a:pt x="12500" y="4985"/>
                  <a:pt x="13298" y="4775"/>
                  <a:pt x="14062" y="4659"/>
                </a:cubicBezTo>
                <a:close/>
                <a:moveTo>
                  <a:pt x="6599" y="4675"/>
                </a:moveTo>
                <a:cubicBezTo>
                  <a:pt x="7326" y="4784"/>
                  <a:pt x="8103" y="5021"/>
                  <a:pt x="8876" y="5255"/>
                </a:cubicBezTo>
                <a:cubicBezTo>
                  <a:pt x="8379" y="5481"/>
                  <a:pt x="7868" y="5695"/>
                  <a:pt x="7380" y="5961"/>
                </a:cubicBezTo>
                <a:cubicBezTo>
                  <a:pt x="6837" y="6256"/>
                  <a:pt x="6443" y="6613"/>
                  <a:pt x="5950" y="6933"/>
                </a:cubicBezTo>
                <a:cubicBezTo>
                  <a:pt x="6128" y="6137"/>
                  <a:pt x="6326" y="5348"/>
                  <a:pt x="6599" y="4675"/>
                </a:cubicBezTo>
                <a:close/>
                <a:moveTo>
                  <a:pt x="10405" y="5788"/>
                </a:moveTo>
                <a:cubicBezTo>
                  <a:pt x="11196" y="6102"/>
                  <a:pt x="11987" y="6415"/>
                  <a:pt x="12766" y="6839"/>
                </a:cubicBezTo>
                <a:cubicBezTo>
                  <a:pt x="13571" y="7278"/>
                  <a:pt x="14317" y="7751"/>
                  <a:pt x="15010" y="8251"/>
                </a:cubicBezTo>
                <a:cubicBezTo>
                  <a:pt x="15123" y="9067"/>
                  <a:pt x="15193" y="9915"/>
                  <a:pt x="15193" y="10792"/>
                </a:cubicBezTo>
                <a:cubicBezTo>
                  <a:pt x="15193" y="11657"/>
                  <a:pt x="15070" y="12466"/>
                  <a:pt x="14960" y="13271"/>
                </a:cubicBezTo>
                <a:cubicBezTo>
                  <a:pt x="14260" y="13779"/>
                  <a:pt x="13583" y="14300"/>
                  <a:pt x="12766" y="14745"/>
                </a:cubicBezTo>
                <a:cubicBezTo>
                  <a:pt x="11937" y="15197"/>
                  <a:pt x="11096" y="15469"/>
                  <a:pt x="10256" y="15796"/>
                </a:cubicBezTo>
                <a:cubicBezTo>
                  <a:pt x="9475" y="15485"/>
                  <a:pt x="8681" y="15180"/>
                  <a:pt x="7912" y="14761"/>
                </a:cubicBezTo>
                <a:cubicBezTo>
                  <a:pt x="7107" y="14323"/>
                  <a:pt x="6360" y="13849"/>
                  <a:pt x="5668" y="13349"/>
                </a:cubicBezTo>
                <a:cubicBezTo>
                  <a:pt x="5554" y="12533"/>
                  <a:pt x="5501" y="11669"/>
                  <a:pt x="5501" y="10792"/>
                </a:cubicBezTo>
                <a:cubicBezTo>
                  <a:pt x="5501" y="9918"/>
                  <a:pt x="5605" y="9111"/>
                  <a:pt x="5718" y="8298"/>
                </a:cubicBezTo>
                <a:cubicBezTo>
                  <a:pt x="6420" y="7788"/>
                  <a:pt x="7092" y="7270"/>
                  <a:pt x="7912" y="6824"/>
                </a:cubicBezTo>
                <a:cubicBezTo>
                  <a:pt x="8731" y="6377"/>
                  <a:pt x="9574" y="6113"/>
                  <a:pt x="10405" y="5788"/>
                </a:cubicBezTo>
                <a:close/>
                <a:moveTo>
                  <a:pt x="10339" y="7984"/>
                </a:moveTo>
                <a:cubicBezTo>
                  <a:pt x="8690" y="7984"/>
                  <a:pt x="7363" y="9237"/>
                  <a:pt x="7363" y="10792"/>
                </a:cubicBezTo>
                <a:cubicBezTo>
                  <a:pt x="7363" y="12348"/>
                  <a:pt x="8690" y="13616"/>
                  <a:pt x="10339" y="13616"/>
                </a:cubicBezTo>
                <a:cubicBezTo>
                  <a:pt x="11987" y="13616"/>
                  <a:pt x="13331" y="12348"/>
                  <a:pt x="13331" y="10792"/>
                </a:cubicBezTo>
                <a:cubicBezTo>
                  <a:pt x="13331" y="9237"/>
                  <a:pt x="11987" y="7984"/>
                  <a:pt x="10339" y="7984"/>
                </a:cubicBezTo>
                <a:close/>
                <a:moveTo>
                  <a:pt x="4571" y="9098"/>
                </a:moveTo>
                <a:cubicBezTo>
                  <a:pt x="4522" y="9664"/>
                  <a:pt x="4438" y="10197"/>
                  <a:pt x="4438" y="10792"/>
                </a:cubicBezTo>
                <a:cubicBezTo>
                  <a:pt x="4438" y="11349"/>
                  <a:pt x="4462" y="11892"/>
                  <a:pt x="4504" y="12424"/>
                </a:cubicBezTo>
                <a:cubicBezTo>
                  <a:pt x="3891" y="11902"/>
                  <a:pt x="3374" y="11375"/>
                  <a:pt x="2908" y="10839"/>
                </a:cubicBezTo>
                <a:cubicBezTo>
                  <a:pt x="3403" y="10260"/>
                  <a:pt x="3903" y="9661"/>
                  <a:pt x="4571" y="9098"/>
                </a:cubicBezTo>
                <a:close/>
                <a:moveTo>
                  <a:pt x="16190" y="9176"/>
                </a:moveTo>
                <a:cubicBezTo>
                  <a:pt x="16796" y="9693"/>
                  <a:pt x="17307" y="10215"/>
                  <a:pt x="17769" y="10745"/>
                </a:cubicBezTo>
                <a:cubicBezTo>
                  <a:pt x="17273" y="11325"/>
                  <a:pt x="16776" y="11907"/>
                  <a:pt x="16107" y="12471"/>
                </a:cubicBezTo>
                <a:cubicBezTo>
                  <a:pt x="16155" y="11912"/>
                  <a:pt x="16257" y="11379"/>
                  <a:pt x="16257" y="10792"/>
                </a:cubicBezTo>
                <a:cubicBezTo>
                  <a:pt x="16257" y="10236"/>
                  <a:pt x="16233" y="9708"/>
                  <a:pt x="16190" y="9176"/>
                </a:cubicBezTo>
                <a:close/>
                <a:moveTo>
                  <a:pt x="18384" y="11576"/>
                </a:moveTo>
                <a:cubicBezTo>
                  <a:pt x="19512" y="13146"/>
                  <a:pt x="19972" y="14656"/>
                  <a:pt x="19332" y="15702"/>
                </a:cubicBezTo>
                <a:cubicBezTo>
                  <a:pt x="18791" y="16586"/>
                  <a:pt x="17537" y="17067"/>
                  <a:pt x="15791" y="17067"/>
                </a:cubicBezTo>
                <a:cubicBezTo>
                  <a:pt x="15599" y="17067"/>
                  <a:pt x="15392" y="17047"/>
                  <a:pt x="15193" y="17035"/>
                </a:cubicBezTo>
                <a:cubicBezTo>
                  <a:pt x="15564" y="16065"/>
                  <a:pt x="15826" y="14967"/>
                  <a:pt x="16007" y="13788"/>
                </a:cubicBezTo>
                <a:cubicBezTo>
                  <a:pt x="16951" y="13073"/>
                  <a:pt x="17710" y="12337"/>
                  <a:pt x="18384" y="11576"/>
                </a:cubicBezTo>
                <a:close/>
                <a:moveTo>
                  <a:pt x="2210" y="11655"/>
                </a:moveTo>
                <a:cubicBezTo>
                  <a:pt x="2896" y="12420"/>
                  <a:pt x="3714" y="13165"/>
                  <a:pt x="4670" y="13882"/>
                </a:cubicBezTo>
                <a:cubicBezTo>
                  <a:pt x="4849" y="15014"/>
                  <a:pt x="5113" y="16067"/>
                  <a:pt x="5468" y="17004"/>
                </a:cubicBezTo>
                <a:cubicBezTo>
                  <a:pt x="5283" y="17014"/>
                  <a:pt x="5081" y="17051"/>
                  <a:pt x="4903" y="17051"/>
                </a:cubicBezTo>
                <a:cubicBezTo>
                  <a:pt x="3156" y="17051"/>
                  <a:pt x="1887" y="16571"/>
                  <a:pt x="1346" y="15686"/>
                </a:cubicBezTo>
                <a:cubicBezTo>
                  <a:pt x="717" y="14659"/>
                  <a:pt x="1131" y="13193"/>
                  <a:pt x="2210" y="11655"/>
                </a:cubicBezTo>
                <a:close/>
                <a:moveTo>
                  <a:pt x="14744" y="14651"/>
                </a:moveTo>
                <a:cubicBezTo>
                  <a:pt x="14565" y="15455"/>
                  <a:pt x="14370" y="16247"/>
                  <a:pt x="14096" y="16925"/>
                </a:cubicBezTo>
                <a:cubicBezTo>
                  <a:pt x="13364" y="16816"/>
                  <a:pt x="12580" y="16581"/>
                  <a:pt x="11802" y="16345"/>
                </a:cubicBezTo>
                <a:cubicBezTo>
                  <a:pt x="12304" y="16117"/>
                  <a:pt x="12804" y="15892"/>
                  <a:pt x="13298" y="15624"/>
                </a:cubicBezTo>
                <a:cubicBezTo>
                  <a:pt x="13843" y="15326"/>
                  <a:pt x="14249" y="14973"/>
                  <a:pt x="14744" y="14651"/>
                </a:cubicBezTo>
                <a:close/>
                <a:moveTo>
                  <a:pt x="5934" y="14761"/>
                </a:moveTo>
                <a:cubicBezTo>
                  <a:pt x="6400" y="15061"/>
                  <a:pt x="6869" y="15346"/>
                  <a:pt x="7380" y="15624"/>
                </a:cubicBezTo>
                <a:cubicBezTo>
                  <a:pt x="7902" y="15908"/>
                  <a:pt x="8444" y="16107"/>
                  <a:pt x="8976" y="16345"/>
                </a:cubicBezTo>
                <a:cubicBezTo>
                  <a:pt x="8160" y="16598"/>
                  <a:pt x="7364" y="16795"/>
                  <a:pt x="6599" y="16910"/>
                </a:cubicBezTo>
                <a:cubicBezTo>
                  <a:pt x="6331" y="16249"/>
                  <a:pt x="6110" y="15542"/>
                  <a:pt x="5934" y="14761"/>
                </a:cubicBezTo>
                <a:close/>
                <a:moveTo>
                  <a:pt x="10322" y="16941"/>
                </a:moveTo>
                <a:cubicBezTo>
                  <a:pt x="11458" y="17362"/>
                  <a:pt x="12573" y="17700"/>
                  <a:pt x="13647" y="17882"/>
                </a:cubicBezTo>
                <a:cubicBezTo>
                  <a:pt x="12773" y="19553"/>
                  <a:pt x="11605" y="20596"/>
                  <a:pt x="10339" y="20596"/>
                </a:cubicBezTo>
                <a:cubicBezTo>
                  <a:pt x="9084" y="20596"/>
                  <a:pt x="7951" y="19498"/>
                  <a:pt x="7081" y="17851"/>
                </a:cubicBezTo>
                <a:cubicBezTo>
                  <a:pt x="8127" y="17671"/>
                  <a:pt x="9217" y="17349"/>
                  <a:pt x="10322" y="16941"/>
                </a:cubicBezTo>
                <a:close/>
              </a:path>
            </a:pathLst>
          </a:custGeom>
          <a:solidFill>
            <a:srgbClr val="88A8C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26" name="Shape"/>
          <p:cNvSpPr/>
          <p:nvPr/>
        </p:nvSpPr>
        <p:spPr>
          <a:xfrm>
            <a:off x="13845092" y="7770127"/>
            <a:ext cx="1107323" cy="1302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1" h="21329" extrusionOk="0">
                <a:moveTo>
                  <a:pt x="9479" y="69"/>
                </a:moveTo>
                <a:cubicBezTo>
                  <a:pt x="11124" y="274"/>
                  <a:pt x="12739" y="925"/>
                  <a:pt x="14086" y="2032"/>
                </a:cubicBezTo>
                <a:cubicBezTo>
                  <a:pt x="15976" y="3586"/>
                  <a:pt x="17010" y="5836"/>
                  <a:pt x="16935" y="8190"/>
                </a:cubicBezTo>
                <a:cubicBezTo>
                  <a:pt x="16907" y="10081"/>
                  <a:pt x="16182" y="11891"/>
                  <a:pt x="14858" y="13324"/>
                </a:cubicBezTo>
                <a:cubicBezTo>
                  <a:pt x="12857" y="15491"/>
                  <a:pt x="9835" y="16494"/>
                  <a:pt x="6856" y="15992"/>
                </a:cubicBezTo>
                <a:cubicBezTo>
                  <a:pt x="491" y="14715"/>
                  <a:pt x="-2156" y="7496"/>
                  <a:pt x="2011" y="2776"/>
                </a:cubicBezTo>
                <a:cubicBezTo>
                  <a:pt x="3901" y="635"/>
                  <a:pt x="6739" y="-271"/>
                  <a:pt x="9479" y="69"/>
                </a:cubicBezTo>
                <a:close/>
                <a:moveTo>
                  <a:pt x="16811" y="1700"/>
                </a:moveTo>
                <a:cubicBezTo>
                  <a:pt x="18616" y="3812"/>
                  <a:pt x="19444" y="6467"/>
                  <a:pt x="19139" y="9165"/>
                </a:cubicBezTo>
                <a:cubicBezTo>
                  <a:pt x="18834" y="11863"/>
                  <a:pt x="17427" y="14284"/>
                  <a:pt x="15191" y="15988"/>
                </a:cubicBezTo>
                <a:cubicBezTo>
                  <a:pt x="12662" y="17916"/>
                  <a:pt x="9407" y="18600"/>
                  <a:pt x="6359" y="18040"/>
                </a:cubicBezTo>
                <a:cubicBezTo>
                  <a:pt x="5749" y="17929"/>
                  <a:pt x="5143" y="17767"/>
                  <a:pt x="4558" y="17555"/>
                </a:cubicBezTo>
                <a:lnTo>
                  <a:pt x="4164" y="19468"/>
                </a:lnTo>
                <a:lnTo>
                  <a:pt x="7063" y="20000"/>
                </a:lnTo>
                <a:lnTo>
                  <a:pt x="6790" y="21329"/>
                </a:lnTo>
                <a:lnTo>
                  <a:pt x="227" y="20124"/>
                </a:lnTo>
                <a:lnTo>
                  <a:pt x="500" y="18796"/>
                </a:lnTo>
                <a:lnTo>
                  <a:pt x="2757" y="19210"/>
                </a:lnTo>
                <a:lnTo>
                  <a:pt x="3219" y="16965"/>
                </a:lnTo>
                <a:cubicBezTo>
                  <a:pt x="2951" y="16825"/>
                  <a:pt x="2688" y="16674"/>
                  <a:pt x="2431" y="16511"/>
                </a:cubicBezTo>
                <a:cubicBezTo>
                  <a:pt x="2174" y="16349"/>
                  <a:pt x="1928" y="16168"/>
                  <a:pt x="1684" y="15982"/>
                </a:cubicBezTo>
                <a:lnTo>
                  <a:pt x="2580" y="14934"/>
                </a:lnTo>
                <a:cubicBezTo>
                  <a:pt x="5970" y="17523"/>
                  <a:pt x="10902" y="17523"/>
                  <a:pt x="14300" y="14933"/>
                </a:cubicBezTo>
                <a:cubicBezTo>
                  <a:pt x="16239" y="13456"/>
                  <a:pt x="17444" y="11360"/>
                  <a:pt x="17708" y="9021"/>
                </a:cubicBezTo>
                <a:cubicBezTo>
                  <a:pt x="17973" y="6682"/>
                  <a:pt x="17267" y="4385"/>
                  <a:pt x="15703" y="2555"/>
                </a:cubicBezTo>
                <a:lnTo>
                  <a:pt x="16811" y="1700"/>
                </a:lnTo>
                <a:close/>
                <a:moveTo>
                  <a:pt x="9715" y="1064"/>
                </a:moveTo>
                <a:cubicBezTo>
                  <a:pt x="9278" y="996"/>
                  <a:pt x="8832" y="968"/>
                  <a:pt x="8387" y="974"/>
                </a:cubicBezTo>
                <a:cubicBezTo>
                  <a:pt x="8460" y="1222"/>
                  <a:pt x="8544" y="1461"/>
                  <a:pt x="8641" y="1699"/>
                </a:cubicBezTo>
                <a:cubicBezTo>
                  <a:pt x="8737" y="1936"/>
                  <a:pt x="8846" y="2172"/>
                  <a:pt x="8962" y="2399"/>
                </a:cubicBezTo>
                <a:cubicBezTo>
                  <a:pt x="9289" y="2208"/>
                  <a:pt x="9627" y="2028"/>
                  <a:pt x="9967" y="1859"/>
                </a:cubicBezTo>
                <a:cubicBezTo>
                  <a:pt x="10307" y="1689"/>
                  <a:pt x="10645" y="1529"/>
                  <a:pt x="10997" y="1382"/>
                </a:cubicBezTo>
                <a:cubicBezTo>
                  <a:pt x="10579" y="1244"/>
                  <a:pt x="10153" y="1132"/>
                  <a:pt x="9715" y="1064"/>
                </a:cubicBezTo>
                <a:close/>
                <a:moveTo>
                  <a:pt x="12202" y="1889"/>
                </a:moveTo>
                <a:cubicBezTo>
                  <a:pt x="11715" y="2060"/>
                  <a:pt x="11237" y="2254"/>
                  <a:pt x="10773" y="2470"/>
                </a:cubicBezTo>
                <a:cubicBezTo>
                  <a:pt x="10309" y="2687"/>
                  <a:pt x="9856" y="2925"/>
                  <a:pt x="9417" y="3184"/>
                </a:cubicBezTo>
                <a:cubicBezTo>
                  <a:pt x="9617" y="3488"/>
                  <a:pt x="9841" y="3788"/>
                  <a:pt x="10079" y="4067"/>
                </a:cubicBezTo>
                <a:cubicBezTo>
                  <a:pt x="10318" y="4345"/>
                  <a:pt x="10571" y="4610"/>
                  <a:pt x="10847" y="4861"/>
                </a:cubicBezTo>
                <a:lnTo>
                  <a:pt x="13083" y="2442"/>
                </a:lnTo>
                <a:cubicBezTo>
                  <a:pt x="12944" y="2342"/>
                  <a:pt x="12798" y="2240"/>
                  <a:pt x="12652" y="2149"/>
                </a:cubicBezTo>
                <a:cubicBezTo>
                  <a:pt x="12506" y="2059"/>
                  <a:pt x="12354" y="1969"/>
                  <a:pt x="12202" y="1889"/>
                </a:cubicBezTo>
                <a:close/>
                <a:moveTo>
                  <a:pt x="7362" y="1000"/>
                </a:moveTo>
                <a:cubicBezTo>
                  <a:pt x="6540" y="1111"/>
                  <a:pt x="5754" y="1343"/>
                  <a:pt x="5029" y="1689"/>
                </a:cubicBezTo>
                <a:cubicBezTo>
                  <a:pt x="4305" y="2035"/>
                  <a:pt x="3644" y="2485"/>
                  <a:pt x="3064" y="3041"/>
                </a:cubicBezTo>
                <a:lnTo>
                  <a:pt x="5529" y="5074"/>
                </a:lnTo>
                <a:cubicBezTo>
                  <a:pt x="5922" y="4671"/>
                  <a:pt x="6339" y="4283"/>
                  <a:pt x="6773" y="3923"/>
                </a:cubicBezTo>
                <a:cubicBezTo>
                  <a:pt x="7206" y="3564"/>
                  <a:pt x="7655" y="3227"/>
                  <a:pt x="8126" y="2912"/>
                </a:cubicBezTo>
                <a:cubicBezTo>
                  <a:pt x="7964" y="2608"/>
                  <a:pt x="7819" y="2296"/>
                  <a:pt x="7690" y="1976"/>
                </a:cubicBezTo>
                <a:cubicBezTo>
                  <a:pt x="7561" y="1655"/>
                  <a:pt x="7454" y="1336"/>
                  <a:pt x="7362" y="1000"/>
                </a:cubicBezTo>
                <a:close/>
                <a:moveTo>
                  <a:pt x="13806" y="3027"/>
                </a:moveTo>
                <a:lnTo>
                  <a:pt x="11570" y="5446"/>
                </a:lnTo>
                <a:cubicBezTo>
                  <a:pt x="11852" y="5649"/>
                  <a:pt x="12144" y="5840"/>
                  <a:pt x="12449" y="6011"/>
                </a:cubicBezTo>
                <a:cubicBezTo>
                  <a:pt x="12752" y="6182"/>
                  <a:pt x="13064" y="6332"/>
                  <a:pt x="13387" y="6469"/>
                </a:cubicBezTo>
                <a:cubicBezTo>
                  <a:pt x="13602" y="6013"/>
                  <a:pt x="13798" y="5550"/>
                  <a:pt x="13963" y="5077"/>
                </a:cubicBezTo>
                <a:cubicBezTo>
                  <a:pt x="14128" y="4603"/>
                  <a:pt x="14273" y="4122"/>
                  <a:pt x="14386" y="3633"/>
                </a:cubicBezTo>
                <a:cubicBezTo>
                  <a:pt x="14296" y="3528"/>
                  <a:pt x="14195" y="3418"/>
                  <a:pt x="14098" y="3318"/>
                </a:cubicBezTo>
                <a:cubicBezTo>
                  <a:pt x="14001" y="3218"/>
                  <a:pt x="13909" y="3123"/>
                  <a:pt x="13806" y="3027"/>
                </a:cubicBezTo>
                <a:close/>
                <a:moveTo>
                  <a:pt x="15097" y="4643"/>
                </a:moveTo>
                <a:cubicBezTo>
                  <a:pt x="14989" y="5011"/>
                  <a:pt x="14872" y="5369"/>
                  <a:pt x="14735" y="5729"/>
                </a:cubicBezTo>
                <a:cubicBezTo>
                  <a:pt x="14598" y="6089"/>
                  <a:pt x="14440" y="6449"/>
                  <a:pt x="14276" y="6798"/>
                </a:cubicBezTo>
                <a:cubicBezTo>
                  <a:pt x="14551" y="6884"/>
                  <a:pt x="14842" y="6953"/>
                  <a:pt x="15125" y="7013"/>
                </a:cubicBezTo>
                <a:cubicBezTo>
                  <a:pt x="15409" y="7074"/>
                  <a:pt x="15688" y="7122"/>
                  <a:pt x="15977" y="7158"/>
                </a:cubicBezTo>
                <a:cubicBezTo>
                  <a:pt x="15915" y="6710"/>
                  <a:pt x="15813" y="6274"/>
                  <a:pt x="15666" y="5853"/>
                </a:cubicBezTo>
                <a:cubicBezTo>
                  <a:pt x="15519" y="5432"/>
                  <a:pt x="15324" y="5029"/>
                  <a:pt x="15097" y="4643"/>
                </a:cubicBezTo>
                <a:close/>
                <a:moveTo>
                  <a:pt x="8606" y="3701"/>
                </a:moveTo>
                <a:cubicBezTo>
                  <a:pt x="8180" y="3989"/>
                  <a:pt x="7775" y="4303"/>
                  <a:pt x="7382" y="4630"/>
                </a:cubicBezTo>
                <a:cubicBezTo>
                  <a:pt x="6990" y="4957"/>
                  <a:pt x="6609" y="5294"/>
                  <a:pt x="6252" y="5658"/>
                </a:cubicBezTo>
                <a:lnTo>
                  <a:pt x="8448" y="7464"/>
                </a:lnTo>
                <a:lnTo>
                  <a:pt x="10216" y="5542"/>
                </a:lnTo>
                <a:cubicBezTo>
                  <a:pt x="9905" y="5266"/>
                  <a:pt x="9620" y="4976"/>
                  <a:pt x="9351" y="4670"/>
                </a:cubicBezTo>
                <a:cubicBezTo>
                  <a:pt x="9081" y="4363"/>
                  <a:pt x="8831" y="4036"/>
                  <a:pt x="8606" y="3701"/>
                </a:cubicBezTo>
                <a:close/>
                <a:moveTo>
                  <a:pt x="2433" y="3721"/>
                </a:moveTo>
                <a:cubicBezTo>
                  <a:pt x="1932" y="4341"/>
                  <a:pt x="1546" y="5031"/>
                  <a:pt x="1284" y="5757"/>
                </a:cubicBezTo>
                <a:cubicBezTo>
                  <a:pt x="1022" y="6483"/>
                  <a:pt x="879" y="7253"/>
                  <a:pt x="878" y="8036"/>
                </a:cubicBezTo>
                <a:cubicBezTo>
                  <a:pt x="1138" y="8064"/>
                  <a:pt x="1405" y="8097"/>
                  <a:pt x="1661" y="8144"/>
                </a:cubicBezTo>
                <a:cubicBezTo>
                  <a:pt x="2118" y="8228"/>
                  <a:pt x="2562" y="8343"/>
                  <a:pt x="3001" y="8485"/>
                </a:cubicBezTo>
                <a:cubicBezTo>
                  <a:pt x="3265" y="8000"/>
                  <a:pt x="3553" y="7531"/>
                  <a:pt x="3870" y="7076"/>
                </a:cubicBezTo>
                <a:cubicBezTo>
                  <a:pt x="4187" y="6619"/>
                  <a:pt x="4542" y="6181"/>
                  <a:pt x="4910" y="5757"/>
                </a:cubicBezTo>
                <a:lnTo>
                  <a:pt x="2433" y="3721"/>
                </a:lnTo>
                <a:close/>
                <a:moveTo>
                  <a:pt x="10939" y="6126"/>
                </a:moveTo>
                <a:lnTo>
                  <a:pt x="9169" y="8060"/>
                </a:lnTo>
                <a:lnTo>
                  <a:pt x="11249" y="9761"/>
                </a:lnTo>
                <a:cubicBezTo>
                  <a:pt x="11579" y="9378"/>
                  <a:pt x="11885" y="8986"/>
                  <a:pt x="12172" y="8576"/>
                </a:cubicBezTo>
                <a:cubicBezTo>
                  <a:pt x="12459" y="8166"/>
                  <a:pt x="12721" y="7741"/>
                  <a:pt x="12963" y="7306"/>
                </a:cubicBezTo>
                <a:cubicBezTo>
                  <a:pt x="12603" y="7149"/>
                  <a:pt x="12253" y="6964"/>
                  <a:pt x="11915" y="6769"/>
                </a:cubicBezTo>
                <a:cubicBezTo>
                  <a:pt x="11577" y="6573"/>
                  <a:pt x="11251" y="6358"/>
                  <a:pt x="10939" y="6126"/>
                </a:cubicBezTo>
                <a:close/>
                <a:moveTo>
                  <a:pt x="13849" y="7647"/>
                </a:moveTo>
                <a:cubicBezTo>
                  <a:pt x="13586" y="8127"/>
                  <a:pt x="13297" y="8593"/>
                  <a:pt x="12982" y="9045"/>
                </a:cubicBezTo>
                <a:cubicBezTo>
                  <a:pt x="12667" y="9497"/>
                  <a:pt x="12334" y="9936"/>
                  <a:pt x="11969" y="10357"/>
                </a:cubicBezTo>
                <a:lnTo>
                  <a:pt x="14436" y="12379"/>
                </a:lnTo>
                <a:cubicBezTo>
                  <a:pt x="14933" y="11764"/>
                  <a:pt x="15319" y="11085"/>
                  <a:pt x="15581" y="10366"/>
                </a:cubicBezTo>
                <a:cubicBezTo>
                  <a:pt x="15842" y="9647"/>
                  <a:pt x="15976" y="8886"/>
                  <a:pt x="15982" y="8110"/>
                </a:cubicBezTo>
                <a:cubicBezTo>
                  <a:pt x="15743" y="8082"/>
                  <a:pt x="15506" y="8058"/>
                  <a:pt x="15271" y="8015"/>
                </a:cubicBezTo>
                <a:cubicBezTo>
                  <a:pt x="15030" y="7970"/>
                  <a:pt x="14788" y="7908"/>
                  <a:pt x="14551" y="7847"/>
                </a:cubicBezTo>
                <a:cubicBezTo>
                  <a:pt x="14314" y="7786"/>
                  <a:pt x="14080" y="7724"/>
                  <a:pt x="13849" y="7647"/>
                </a:cubicBezTo>
                <a:close/>
                <a:moveTo>
                  <a:pt x="5621" y="6339"/>
                </a:moveTo>
                <a:cubicBezTo>
                  <a:pt x="5287" y="6724"/>
                  <a:pt x="4981" y="7134"/>
                  <a:pt x="4692" y="7547"/>
                </a:cubicBezTo>
                <a:cubicBezTo>
                  <a:pt x="4403" y="7961"/>
                  <a:pt x="4130" y="8387"/>
                  <a:pt x="3887" y="8826"/>
                </a:cubicBezTo>
                <a:cubicBezTo>
                  <a:pt x="4272" y="8990"/>
                  <a:pt x="4648" y="9168"/>
                  <a:pt x="5008" y="9376"/>
                </a:cubicBezTo>
                <a:cubicBezTo>
                  <a:pt x="5368" y="9585"/>
                  <a:pt x="5718" y="9817"/>
                  <a:pt x="6049" y="10067"/>
                </a:cubicBezTo>
                <a:lnTo>
                  <a:pt x="7817" y="8145"/>
                </a:lnTo>
                <a:lnTo>
                  <a:pt x="5621" y="6339"/>
                </a:lnTo>
                <a:close/>
                <a:moveTo>
                  <a:pt x="8538" y="8741"/>
                </a:moveTo>
                <a:lnTo>
                  <a:pt x="6770" y="10663"/>
                </a:lnTo>
                <a:cubicBezTo>
                  <a:pt x="7059" y="10924"/>
                  <a:pt x="7330" y="11201"/>
                  <a:pt x="7582" y="11489"/>
                </a:cubicBezTo>
                <a:cubicBezTo>
                  <a:pt x="7834" y="11777"/>
                  <a:pt x="8064" y="12076"/>
                  <a:pt x="8278" y="12390"/>
                </a:cubicBezTo>
                <a:cubicBezTo>
                  <a:pt x="8700" y="12103"/>
                  <a:pt x="9109" y="11798"/>
                  <a:pt x="9499" y="11473"/>
                </a:cubicBezTo>
                <a:cubicBezTo>
                  <a:pt x="9889" y="11147"/>
                  <a:pt x="10262" y="10804"/>
                  <a:pt x="10617" y="10442"/>
                </a:cubicBezTo>
                <a:lnTo>
                  <a:pt x="8538" y="8741"/>
                </a:lnTo>
                <a:close/>
                <a:moveTo>
                  <a:pt x="1798" y="9132"/>
                </a:moveTo>
                <a:cubicBezTo>
                  <a:pt x="1535" y="9075"/>
                  <a:pt x="1275" y="9033"/>
                  <a:pt x="1007" y="8999"/>
                </a:cubicBezTo>
                <a:cubicBezTo>
                  <a:pt x="1062" y="9423"/>
                  <a:pt x="1148" y="9837"/>
                  <a:pt x="1280" y="10238"/>
                </a:cubicBezTo>
                <a:cubicBezTo>
                  <a:pt x="1412" y="10638"/>
                  <a:pt x="1583" y="11018"/>
                  <a:pt x="1786" y="11388"/>
                </a:cubicBezTo>
                <a:cubicBezTo>
                  <a:pt x="1891" y="11037"/>
                  <a:pt x="2008" y="10691"/>
                  <a:pt x="2139" y="10348"/>
                </a:cubicBezTo>
                <a:cubicBezTo>
                  <a:pt x="2270" y="10005"/>
                  <a:pt x="2418" y="9667"/>
                  <a:pt x="2574" y="9334"/>
                </a:cubicBezTo>
                <a:cubicBezTo>
                  <a:pt x="2319" y="9257"/>
                  <a:pt x="2059" y="9189"/>
                  <a:pt x="1798" y="9132"/>
                </a:cubicBezTo>
                <a:close/>
                <a:moveTo>
                  <a:pt x="11338" y="11038"/>
                </a:moveTo>
                <a:cubicBezTo>
                  <a:pt x="10948" y="11437"/>
                  <a:pt x="10541" y="11810"/>
                  <a:pt x="10111" y="12167"/>
                </a:cubicBezTo>
                <a:cubicBezTo>
                  <a:pt x="9681" y="12525"/>
                  <a:pt x="9224" y="12866"/>
                  <a:pt x="8757" y="13179"/>
                </a:cubicBezTo>
                <a:cubicBezTo>
                  <a:pt x="8923" y="13483"/>
                  <a:pt x="9075" y="13796"/>
                  <a:pt x="9206" y="14117"/>
                </a:cubicBezTo>
                <a:cubicBezTo>
                  <a:pt x="9337" y="14439"/>
                  <a:pt x="9449" y="14769"/>
                  <a:pt x="9544" y="15106"/>
                </a:cubicBezTo>
                <a:cubicBezTo>
                  <a:pt x="10358" y="14993"/>
                  <a:pt x="11133" y="14757"/>
                  <a:pt x="11852" y="14413"/>
                </a:cubicBezTo>
                <a:cubicBezTo>
                  <a:pt x="12571" y="14068"/>
                  <a:pt x="13229" y="13610"/>
                  <a:pt x="13805" y="13059"/>
                </a:cubicBezTo>
                <a:lnTo>
                  <a:pt x="11338" y="11038"/>
                </a:lnTo>
                <a:close/>
                <a:moveTo>
                  <a:pt x="3466" y="9652"/>
                </a:moveTo>
                <a:cubicBezTo>
                  <a:pt x="3255" y="10099"/>
                  <a:pt x="3068" y="10559"/>
                  <a:pt x="2906" y="11023"/>
                </a:cubicBezTo>
                <a:cubicBezTo>
                  <a:pt x="2744" y="11488"/>
                  <a:pt x="2612" y="11967"/>
                  <a:pt x="2500" y="12447"/>
                </a:cubicBezTo>
                <a:cubicBezTo>
                  <a:pt x="2606" y="12576"/>
                  <a:pt x="2712" y="12693"/>
                  <a:pt x="2827" y="12816"/>
                </a:cubicBezTo>
                <a:cubicBezTo>
                  <a:pt x="2943" y="12939"/>
                  <a:pt x="3067" y="13064"/>
                  <a:pt x="3192" y="13180"/>
                </a:cubicBezTo>
                <a:lnTo>
                  <a:pt x="5416" y="10759"/>
                </a:lnTo>
                <a:cubicBezTo>
                  <a:pt x="5115" y="10538"/>
                  <a:pt x="4810" y="10332"/>
                  <a:pt x="4484" y="10148"/>
                </a:cubicBezTo>
                <a:cubicBezTo>
                  <a:pt x="4158" y="9964"/>
                  <a:pt x="3813" y="9796"/>
                  <a:pt x="3466" y="9652"/>
                </a:cubicBezTo>
                <a:close/>
                <a:moveTo>
                  <a:pt x="6136" y="11355"/>
                </a:moveTo>
                <a:lnTo>
                  <a:pt x="3901" y="13774"/>
                </a:lnTo>
                <a:cubicBezTo>
                  <a:pt x="4016" y="13856"/>
                  <a:pt x="4137" y="13929"/>
                  <a:pt x="4256" y="14005"/>
                </a:cubicBezTo>
                <a:cubicBezTo>
                  <a:pt x="4376" y="14081"/>
                  <a:pt x="4502" y="14158"/>
                  <a:pt x="4626" y="14228"/>
                </a:cubicBezTo>
                <a:cubicBezTo>
                  <a:pt x="5123" y="14054"/>
                  <a:pt x="5608" y="13859"/>
                  <a:pt x="6082" y="13639"/>
                </a:cubicBezTo>
                <a:cubicBezTo>
                  <a:pt x="6556" y="13419"/>
                  <a:pt x="7019" y="13171"/>
                  <a:pt x="7466" y="12906"/>
                </a:cubicBezTo>
                <a:cubicBezTo>
                  <a:pt x="7279" y="12625"/>
                  <a:pt x="7074" y="12352"/>
                  <a:pt x="6853" y="12093"/>
                </a:cubicBezTo>
                <a:cubicBezTo>
                  <a:pt x="6632" y="11833"/>
                  <a:pt x="6391" y="11591"/>
                  <a:pt x="6136" y="11355"/>
                </a:cubicBezTo>
                <a:close/>
                <a:moveTo>
                  <a:pt x="7934" y="13694"/>
                </a:moveTo>
                <a:cubicBezTo>
                  <a:pt x="7591" y="13896"/>
                  <a:pt x="7243" y="14084"/>
                  <a:pt x="6885" y="14262"/>
                </a:cubicBezTo>
                <a:cubicBezTo>
                  <a:pt x="6527" y="14440"/>
                  <a:pt x="6160" y="14609"/>
                  <a:pt x="5788" y="14762"/>
                </a:cubicBezTo>
                <a:cubicBezTo>
                  <a:pt x="6191" y="14908"/>
                  <a:pt x="6614" y="15020"/>
                  <a:pt x="7040" y="15099"/>
                </a:cubicBezTo>
                <a:cubicBezTo>
                  <a:pt x="7538" y="15190"/>
                  <a:pt x="8041" y="15236"/>
                  <a:pt x="8548" y="15233"/>
                </a:cubicBezTo>
                <a:cubicBezTo>
                  <a:pt x="8471" y="14966"/>
                  <a:pt x="8384" y="14704"/>
                  <a:pt x="8282" y="14447"/>
                </a:cubicBezTo>
                <a:cubicBezTo>
                  <a:pt x="8181" y="14190"/>
                  <a:pt x="8061" y="13938"/>
                  <a:pt x="7934" y="13694"/>
                </a:cubicBezTo>
                <a:close/>
              </a:path>
            </a:pathLst>
          </a:custGeom>
          <a:solidFill>
            <a:srgbClr val="4F6679">
              <a:alpha val="717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27" name="Shape"/>
          <p:cNvSpPr/>
          <p:nvPr/>
        </p:nvSpPr>
        <p:spPr>
          <a:xfrm>
            <a:off x="12455614" y="5942757"/>
            <a:ext cx="527285" cy="6092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307" y="15970"/>
                </a:lnTo>
                <a:lnTo>
                  <a:pt x="6112" y="19464"/>
                </a:lnTo>
                <a:cubicBezTo>
                  <a:pt x="6112" y="19464"/>
                  <a:pt x="0" y="21600"/>
                  <a:pt x="0" y="21600"/>
                </a:cubicBezTo>
                <a:close/>
                <a:moveTo>
                  <a:pt x="6773" y="18782"/>
                </a:moveTo>
                <a:lnTo>
                  <a:pt x="1968" y="15288"/>
                </a:lnTo>
                <a:lnTo>
                  <a:pt x="13737" y="3150"/>
                </a:lnTo>
                <a:lnTo>
                  <a:pt x="18545" y="6642"/>
                </a:lnTo>
                <a:cubicBezTo>
                  <a:pt x="18545" y="6642"/>
                  <a:pt x="6773" y="18782"/>
                  <a:pt x="6773" y="18782"/>
                </a:cubicBezTo>
                <a:close/>
                <a:moveTo>
                  <a:pt x="19218" y="5946"/>
                </a:moveTo>
                <a:lnTo>
                  <a:pt x="14411" y="2455"/>
                </a:lnTo>
                <a:lnTo>
                  <a:pt x="16792" y="0"/>
                </a:lnTo>
                <a:lnTo>
                  <a:pt x="21600" y="3492"/>
                </a:lnTo>
                <a:cubicBezTo>
                  <a:pt x="21600" y="3492"/>
                  <a:pt x="19218" y="5946"/>
                  <a:pt x="19218" y="5946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28" name="Shape"/>
          <p:cNvSpPr/>
          <p:nvPr/>
        </p:nvSpPr>
        <p:spPr>
          <a:xfrm>
            <a:off x="13915204" y="6726000"/>
            <a:ext cx="566987" cy="79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6" h="21363" extrusionOk="0">
                <a:moveTo>
                  <a:pt x="10609" y="43"/>
                </a:moveTo>
                <a:cubicBezTo>
                  <a:pt x="8165" y="-162"/>
                  <a:pt x="5621" y="372"/>
                  <a:pt x="3560" y="1702"/>
                </a:cubicBezTo>
                <a:cubicBezTo>
                  <a:pt x="-561" y="4362"/>
                  <a:pt x="-1197" y="9181"/>
                  <a:pt x="2140" y="12465"/>
                </a:cubicBezTo>
                <a:cubicBezTo>
                  <a:pt x="4853" y="15135"/>
                  <a:pt x="9359" y="15971"/>
                  <a:pt x="13163" y="14762"/>
                </a:cubicBezTo>
                <a:cubicBezTo>
                  <a:pt x="13165" y="14832"/>
                  <a:pt x="13187" y="14904"/>
                  <a:pt x="13225" y="14972"/>
                </a:cubicBezTo>
                <a:lnTo>
                  <a:pt x="16612" y="21039"/>
                </a:lnTo>
                <a:cubicBezTo>
                  <a:pt x="16765" y="21313"/>
                  <a:pt x="17169" y="21438"/>
                  <a:pt x="17513" y="21316"/>
                </a:cubicBezTo>
                <a:lnTo>
                  <a:pt x="17878" y="21186"/>
                </a:lnTo>
                <a:cubicBezTo>
                  <a:pt x="18222" y="21064"/>
                  <a:pt x="18373" y="20741"/>
                  <a:pt x="18220" y="20467"/>
                </a:cubicBezTo>
                <a:lnTo>
                  <a:pt x="14832" y="14405"/>
                </a:lnTo>
                <a:cubicBezTo>
                  <a:pt x="14778" y="14307"/>
                  <a:pt x="14685" y="14238"/>
                  <a:pt x="14581" y="14183"/>
                </a:cubicBezTo>
                <a:cubicBezTo>
                  <a:pt x="14946" y="14006"/>
                  <a:pt x="15305" y="13816"/>
                  <a:pt x="15646" y="13596"/>
                </a:cubicBezTo>
                <a:cubicBezTo>
                  <a:pt x="19767" y="10937"/>
                  <a:pt x="20403" y="6118"/>
                  <a:pt x="17066" y="2833"/>
                </a:cubicBezTo>
                <a:cubicBezTo>
                  <a:pt x="15397" y="1191"/>
                  <a:pt x="13053" y="247"/>
                  <a:pt x="10609" y="43"/>
                </a:cubicBezTo>
                <a:close/>
                <a:moveTo>
                  <a:pt x="10451" y="1237"/>
                </a:moveTo>
                <a:cubicBezTo>
                  <a:pt x="12511" y="1410"/>
                  <a:pt x="14487" y="2210"/>
                  <a:pt x="15893" y="3594"/>
                </a:cubicBezTo>
                <a:cubicBezTo>
                  <a:pt x="18705" y="6361"/>
                  <a:pt x="18170" y="10422"/>
                  <a:pt x="14697" y="12663"/>
                </a:cubicBezTo>
                <a:cubicBezTo>
                  <a:pt x="11225" y="14903"/>
                  <a:pt x="6130" y="14477"/>
                  <a:pt x="3318" y="11709"/>
                </a:cubicBezTo>
                <a:cubicBezTo>
                  <a:pt x="506" y="8942"/>
                  <a:pt x="1041" y="4882"/>
                  <a:pt x="4514" y="2641"/>
                </a:cubicBezTo>
                <a:cubicBezTo>
                  <a:pt x="6250" y="1520"/>
                  <a:pt x="8392" y="1065"/>
                  <a:pt x="10451" y="1237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29" name="Shape"/>
          <p:cNvSpPr/>
          <p:nvPr/>
        </p:nvSpPr>
        <p:spPr>
          <a:xfrm>
            <a:off x="10955184" y="5447869"/>
            <a:ext cx="603930" cy="6685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78" h="21600" extrusionOk="0">
                <a:moveTo>
                  <a:pt x="10339" y="0"/>
                </a:moveTo>
                <a:cubicBezTo>
                  <a:pt x="8560" y="0"/>
                  <a:pt x="6992" y="1375"/>
                  <a:pt x="5917" y="3576"/>
                </a:cubicBezTo>
                <a:cubicBezTo>
                  <a:pt x="5568" y="3546"/>
                  <a:pt x="5234" y="3529"/>
                  <a:pt x="4903" y="3529"/>
                </a:cubicBezTo>
                <a:cubicBezTo>
                  <a:pt x="2761" y="3529"/>
                  <a:pt x="1171" y="4188"/>
                  <a:pt x="431" y="5396"/>
                </a:cubicBezTo>
                <a:cubicBezTo>
                  <a:pt x="-452" y="6840"/>
                  <a:pt x="119" y="8796"/>
                  <a:pt x="1578" y="10761"/>
                </a:cubicBezTo>
                <a:cubicBezTo>
                  <a:pt x="84" y="12747"/>
                  <a:pt x="-461" y="14730"/>
                  <a:pt x="431" y="16188"/>
                </a:cubicBezTo>
                <a:cubicBezTo>
                  <a:pt x="1171" y="17397"/>
                  <a:pt x="2760" y="18055"/>
                  <a:pt x="4903" y="18055"/>
                </a:cubicBezTo>
                <a:cubicBezTo>
                  <a:pt x="5246" y="18055"/>
                  <a:pt x="5621" y="18010"/>
                  <a:pt x="5983" y="17976"/>
                </a:cubicBezTo>
                <a:cubicBezTo>
                  <a:pt x="7057" y="20156"/>
                  <a:pt x="8570" y="21600"/>
                  <a:pt x="10339" y="21600"/>
                </a:cubicBezTo>
                <a:cubicBezTo>
                  <a:pt x="12118" y="21600"/>
                  <a:pt x="13685" y="20225"/>
                  <a:pt x="14761" y="18024"/>
                </a:cubicBezTo>
                <a:cubicBezTo>
                  <a:pt x="15110" y="18054"/>
                  <a:pt x="15460" y="18071"/>
                  <a:pt x="15791" y="18071"/>
                </a:cubicBezTo>
                <a:cubicBezTo>
                  <a:pt x="17934" y="18071"/>
                  <a:pt x="19507" y="17412"/>
                  <a:pt x="20246" y="16204"/>
                </a:cubicBezTo>
                <a:cubicBezTo>
                  <a:pt x="21134" y="14753"/>
                  <a:pt x="20576" y="12782"/>
                  <a:pt x="19099" y="10808"/>
                </a:cubicBezTo>
                <a:cubicBezTo>
                  <a:pt x="20594" y="8822"/>
                  <a:pt x="21139" y="6839"/>
                  <a:pt x="20246" y="5380"/>
                </a:cubicBezTo>
                <a:cubicBezTo>
                  <a:pt x="19508" y="4173"/>
                  <a:pt x="17934" y="3514"/>
                  <a:pt x="15791" y="3514"/>
                </a:cubicBezTo>
                <a:cubicBezTo>
                  <a:pt x="15438" y="3514"/>
                  <a:pt x="15052" y="3573"/>
                  <a:pt x="14677" y="3608"/>
                </a:cubicBezTo>
                <a:cubicBezTo>
                  <a:pt x="13604" y="1440"/>
                  <a:pt x="12102" y="0"/>
                  <a:pt x="10339" y="0"/>
                </a:cubicBezTo>
                <a:close/>
                <a:moveTo>
                  <a:pt x="10339" y="1004"/>
                </a:moveTo>
                <a:cubicBezTo>
                  <a:pt x="11591" y="1004"/>
                  <a:pt x="12710" y="2093"/>
                  <a:pt x="13580" y="3733"/>
                </a:cubicBezTo>
                <a:cubicBezTo>
                  <a:pt x="12541" y="3915"/>
                  <a:pt x="11452" y="4238"/>
                  <a:pt x="10355" y="4643"/>
                </a:cubicBezTo>
                <a:cubicBezTo>
                  <a:pt x="9226" y="4226"/>
                  <a:pt x="8099" y="3899"/>
                  <a:pt x="7031" y="3718"/>
                </a:cubicBezTo>
                <a:cubicBezTo>
                  <a:pt x="7905" y="2046"/>
                  <a:pt x="9073" y="1004"/>
                  <a:pt x="10339" y="1004"/>
                </a:cubicBezTo>
                <a:close/>
                <a:moveTo>
                  <a:pt x="15791" y="4518"/>
                </a:moveTo>
                <a:cubicBezTo>
                  <a:pt x="17538" y="4518"/>
                  <a:pt x="18791" y="4998"/>
                  <a:pt x="19332" y="5882"/>
                </a:cubicBezTo>
                <a:cubicBezTo>
                  <a:pt x="19959" y="6907"/>
                  <a:pt x="19540" y="8380"/>
                  <a:pt x="18468" y="9914"/>
                </a:cubicBezTo>
                <a:cubicBezTo>
                  <a:pt x="17787" y="9159"/>
                  <a:pt x="16951" y="8410"/>
                  <a:pt x="16007" y="7702"/>
                </a:cubicBezTo>
                <a:cubicBezTo>
                  <a:pt x="15826" y="6556"/>
                  <a:pt x="15554" y="5511"/>
                  <a:pt x="15193" y="4565"/>
                </a:cubicBezTo>
                <a:cubicBezTo>
                  <a:pt x="15389" y="4554"/>
                  <a:pt x="15602" y="4518"/>
                  <a:pt x="15791" y="4518"/>
                </a:cubicBezTo>
                <a:close/>
                <a:moveTo>
                  <a:pt x="4903" y="4533"/>
                </a:moveTo>
                <a:cubicBezTo>
                  <a:pt x="5095" y="4533"/>
                  <a:pt x="5302" y="4538"/>
                  <a:pt x="5501" y="4549"/>
                </a:cubicBezTo>
                <a:cubicBezTo>
                  <a:pt x="5130" y="5520"/>
                  <a:pt x="4852" y="6633"/>
                  <a:pt x="4670" y="7812"/>
                </a:cubicBezTo>
                <a:cubicBezTo>
                  <a:pt x="3730" y="8526"/>
                  <a:pt x="2966" y="9248"/>
                  <a:pt x="2293" y="10008"/>
                </a:cubicBezTo>
                <a:cubicBezTo>
                  <a:pt x="1175" y="8445"/>
                  <a:pt x="708" y="6940"/>
                  <a:pt x="1346" y="5898"/>
                </a:cubicBezTo>
                <a:cubicBezTo>
                  <a:pt x="1887" y="5014"/>
                  <a:pt x="3156" y="4533"/>
                  <a:pt x="4903" y="4533"/>
                </a:cubicBezTo>
                <a:close/>
                <a:moveTo>
                  <a:pt x="14062" y="4659"/>
                </a:moveTo>
                <a:cubicBezTo>
                  <a:pt x="14333" y="5325"/>
                  <a:pt x="14582" y="6051"/>
                  <a:pt x="14761" y="6839"/>
                </a:cubicBezTo>
                <a:cubicBezTo>
                  <a:pt x="14294" y="6539"/>
                  <a:pt x="13808" y="6239"/>
                  <a:pt x="13298" y="5961"/>
                </a:cubicBezTo>
                <a:cubicBezTo>
                  <a:pt x="12768" y="5672"/>
                  <a:pt x="12225" y="5480"/>
                  <a:pt x="11685" y="5239"/>
                </a:cubicBezTo>
                <a:cubicBezTo>
                  <a:pt x="12500" y="4985"/>
                  <a:pt x="13298" y="4775"/>
                  <a:pt x="14062" y="4659"/>
                </a:cubicBezTo>
                <a:close/>
                <a:moveTo>
                  <a:pt x="6599" y="4675"/>
                </a:moveTo>
                <a:cubicBezTo>
                  <a:pt x="7326" y="4784"/>
                  <a:pt x="8103" y="5021"/>
                  <a:pt x="8876" y="5255"/>
                </a:cubicBezTo>
                <a:cubicBezTo>
                  <a:pt x="8379" y="5481"/>
                  <a:pt x="7868" y="5695"/>
                  <a:pt x="7380" y="5961"/>
                </a:cubicBezTo>
                <a:cubicBezTo>
                  <a:pt x="6837" y="6256"/>
                  <a:pt x="6443" y="6613"/>
                  <a:pt x="5950" y="6933"/>
                </a:cubicBezTo>
                <a:cubicBezTo>
                  <a:pt x="6128" y="6137"/>
                  <a:pt x="6326" y="5348"/>
                  <a:pt x="6599" y="4675"/>
                </a:cubicBezTo>
                <a:close/>
                <a:moveTo>
                  <a:pt x="10405" y="5788"/>
                </a:moveTo>
                <a:cubicBezTo>
                  <a:pt x="11196" y="6102"/>
                  <a:pt x="11987" y="6415"/>
                  <a:pt x="12766" y="6839"/>
                </a:cubicBezTo>
                <a:cubicBezTo>
                  <a:pt x="13571" y="7278"/>
                  <a:pt x="14317" y="7751"/>
                  <a:pt x="15010" y="8251"/>
                </a:cubicBezTo>
                <a:cubicBezTo>
                  <a:pt x="15123" y="9067"/>
                  <a:pt x="15193" y="9915"/>
                  <a:pt x="15193" y="10792"/>
                </a:cubicBezTo>
                <a:cubicBezTo>
                  <a:pt x="15193" y="11657"/>
                  <a:pt x="15070" y="12466"/>
                  <a:pt x="14960" y="13271"/>
                </a:cubicBezTo>
                <a:cubicBezTo>
                  <a:pt x="14260" y="13779"/>
                  <a:pt x="13583" y="14300"/>
                  <a:pt x="12766" y="14745"/>
                </a:cubicBezTo>
                <a:cubicBezTo>
                  <a:pt x="11937" y="15197"/>
                  <a:pt x="11096" y="15469"/>
                  <a:pt x="10256" y="15796"/>
                </a:cubicBezTo>
                <a:cubicBezTo>
                  <a:pt x="9475" y="15485"/>
                  <a:pt x="8681" y="15180"/>
                  <a:pt x="7912" y="14761"/>
                </a:cubicBezTo>
                <a:cubicBezTo>
                  <a:pt x="7107" y="14323"/>
                  <a:pt x="6360" y="13849"/>
                  <a:pt x="5668" y="13349"/>
                </a:cubicBezTo>
                <a:cubicBezTo>
                  <a:pt x="5554" y="12533"/>
                  <a:pt x="5501" y="11669"/>
                  <a:pt x="5501" y="10792"/>
                </a:cubicBezTo>
                <a:cubicBezTo>
                  <a:pt x="5501" y="9918"/>
                  <a:pt x="5605" y="9111"/>
                  <a:pt x="5718" y="8298"/>
                </a:cubicBezTo>
                <a:cubicBezTo>
                  <a:pt x="6420" y="7788"/>
                  <a:pt x="7092" y="7270"/>
                  <a:pt x="7912" y="6824"/>
                </a:cubicBezTo>
                <a:cubicBezTo>
                  <a:pt x="8731" y="6377"/>
                  <a:pt x="9574" y="6113"/>
                  <a:pt x="10405" y="5788"/>
                </a:cubicBezTo>
                <a:close/>
                <a:moveTo>
                  <a:pt x="10339" y="7984"/>
                </a:moveTo>
                <a:cubicBezTo>
                  <a:pt x="8690" y="7984"/>
                  <a:pt x="7363" y="9237"/>
                  <a:pt x="7363" y="10792"/>
                </a:cubicBezTo>
                <a:cubicBezTo>
                  <a:pt x="7363" y="12348"/>
                  <a:pt x="8690" y="13616"/>
                  <a:pt x="10339" y="13616"/>
                </a:cubicBezTo>
                <a:cubicBezTo>
                  <a:pt x="11987" y="13616"/>
                  <a:pt x="13331" y="12348"/>
                  <a:pt x="13331" y="10792"/>
                </a:cubicBezTo>
                <a:cubicBezTo>
                  <a:pt x="13331" y="9237"/>
                  <a:pt x="11987" y="7984"/>
                  <a:pt x="10339" y="7984"/>
                </a:cubicBezTo>
                <a:close/>
                <a:moveTo>
                  <a:pt x="4571" y="9098"/>
                </a:moveTo>
                <a:cubicBezTo>
                  <a:pt x="4522" y="9664"/>
                  <a:pt x="4438" y="10197"/>
                  <a:pt x="4438" y="10792"/>
                </a:cubicBezTo>
                <a:cubicBezTo>
                  <a:pt x="4438" y="11349"/>
                  <a:pt x="4462" y="11892"/>
                  <a:pt x="4504" y="12424"/>
                </a:cubicBezTo>
                <a:cubicBezTo>
                  <a:pt x="3891" y="11902"/>
                  <a:pt x="3374" y="11375"/>
                  <a:pt x="2908" y="10839"/>
                </a:cubicBezTo>
                <a:cubicBezTo>
                  <a:pt x="3403" y="10260"/>
                  <a:pt x="3903" y="9661"/>
                  <a:pt x="4571" y="9098"/>
                </a:cubicBezTo>
                <a:close/>
                <a:moveTo>
                  <a:pt x="16190" y="9176"/>
                </a:moveTo>
                <a:cubicBezTo>
                  <a:pt x="16796" y="9693"/>
                  <a:pt x="17307" y="10215"/>
                  <a:pt x="17769" y="10745"/>
                </a:cubicBezTo>
                <a:cubicBezTo>
                  <a:pt x="17273" y="11325"/>
                  <a:pt x="16776" y="11907"/>
                  <a:pt x="16107" y="12471"/>
                </a:cubicBezTo>
                <a:cubicBezTo>
                  <a:pt x="16155" y="11912"/>
                  <a:pt x="16257" y="11379"/>
                  <a:pt x="16257" y="10792"/>
                </a:cubicBezTo>
                <a:cubicBezTo>
                  <a:pt x="16257" y="10236"/>
                  <a:pt x="16233" y="9708"/>
                  <a:pt x="16190" y="9176"/>
                </a:cubicBezTo>
                <a:close/>
                <a:moveTo>
                  <a:pt x="18384" y="11576"/>
                </a:moveTo>
                <a:cubicBezTo>
                  <a:pt x="19512" y="13146"/>
                  <a:pt x="19972" y="14656"/>
                  <a:pt x="19332" y="15702"/>
                </a:cubicBezTo>
                <a:cubicBezTo>
                  <a:pt x="18791" y="16586"/>
                  <a:pt x="17537" y="17067"/>
                  <a:pt x="15791" y="17067"/>
                </a:cubicBezTo>
                <a:cubicBezTo>
                  <a:pt x="15599" y="17067"/>
                  <a:pt x="15392" y="17047"/>
                  <a:pt x="15193" y="17035"/>
                </a:cubicBezTo>
                <a:cubicBezTo>
                  <a:pt x="15564" y="16065"/>
                  <a:pt x="15826" y="14967"/>
                  <a:pt x="16007" y="13788"/>
                </a:cubicBezTo>
                <a:cubicBezTo>
                  <a:pt x="16951" y="13073"/>
                  <a:pt x="17710" y="12337"/>
                  <a:pt x="18384" y="11576"/>
                </a:cubicBezTo>
                <a:close/>
                <a:moveTo>
                  <a:pt x="2210" y="11655"/>
                </a:moveTo>
                <a:cubicBezTo>
                  <a:pt x="2896" y="12420"/>
                  <a:pt x="3714" y="13165"/>
                  <a:pt x="4670" y="13882"/>
                </a:cubicBezTo>
                <a:cubicBezTo>
                  <a:pt x="4849" y="15014"/>
                  <a:pt x="5113" y="16067"/>
                  <a:pt x="5468" y="17004"/>
                </a:cubicBezTo>
                <a:cubicBezTo>
                  <a:pt x="5283" y="17014"/>
                  <a:pt x="5081" y="17051"/>
                  <a:pt x="4903" y="17051"/>
                </a:cubicBezTo>
                <a:cubicBezTo>
                  <a:pt x="3156" y="17051"/>
                  <a:pt x="1887" y="16571"/>
                  <a:pt x="1346" y="15686"/>
                </a:cubicBezTo>
                <a:cubicBezTo>
                  <a:pt x="717" y="14659"/>
                  <a:pt x="1131" y="13193"/>
                  <a:pt x="2210" y="11655"/>
                </a:cubicBezTo>
                <a:close/>
                <a:moveTo>
                  <a:pt x="14744" y="14651"/>
                </a:moveTo>
                <a:cubicBezTo>
                  <a:pt x="14565" y="15455"/>
                  <a:pt x="14370" y="16247"/>
                  <a:pt x="14096" y="16925"/>
                </a:cubicBezTo>
                <a:cubicBezTo>
                  <a:pt x="13364" y="16816"/>
                  <a:pt x="12580" y="16581"/>
                  <a:pt x="11802" y="16345"/>
                </a:cubicBezTo>
                <a:cubicBezTo>
                  <a:pt x="12304" y="16117"/>
                  <a:pt x="12804" y="15892"/>
                  <a:pt x="13298" y="15624"/>
                </a:cubicBezTo>
                <a:cubicBezTo>
                  <a:pt x="13843" y="15326"/>
                  <a:pt x="14249" y="14973"/>
                  <a:pt x="14744" y="14651"/>
                </a:cubicBezTo>
                <a:close/>
                <a:moveTo>
                  <a:pt x="5934" y="14761"/>
                </a:moveTo>
                <a:cubicBezTo>
                  <a:pt x="6400" y="15061"/>
                  <a:pt x="6869" y="15346"/>
                  <a:pt x="7380" y="15624"/>
                </a:cubicBezTo>
                <a:cubicBezTo>
                  <a:pt x="7902" y="15908"/>
                  <a:pt x="8444" y="16107"/>
                  <a:pt x="8976" y="16345"/>
                </a:cubicBezTo>
                <a:cubicBezTo>
                  <a:pt x="8160" y="16598"/>
                  <a:pt x="7364" y="16795"/>
                  <a:pt x="6599" y="16910"/>
                </a:cubicBezTo>
                <a:cubicBezTo>
                  <a:pt x="6331" y="16249"/>
                  <a:pt x="6110" y="15542"/>
                  <a:pt x="5934" y="14761"/>
                </a:cubicBezTo>
                <a:close/>
                <a:moveTo>
                  <a:pt x="10322" y="16941"/>
                </a:moveTo>
                <a:cubicBezTo>
                  <a:pt x="11458" y="17362"/>
                  <a:pt x="12573" y="17700"/>
                  <a:pt x="13647" y="17882"/>
                </a:cubicBezTo>
                <a:cubicBezTo>
                  <a:pt x="12773" y="19553"/>
                  <a:pt x="11605" y="20596"/>
                  <a:pt x="10339" y="20596"/>
                </a:cubicBezTo>
                <a:cubicBezTo>
                  <a:pt x="9084" y="20596"/>
                  <a:pt x="7951" y="19498"/>
                  <a:pt x="7081" y="17851"/>
                </a:cubicBezTo>
                <a:cubicBezTo>
                  <a:pt x="8127" y="17671"/>
                  <a:pt x="9217" y="17349"/>
                  <a:pt x="10322" y="16941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30" name="Shape"/>
          <p:cNvSpPr/>
          <p:nvPr/>
        </p:nvSpPr>
        <p:spPr>
          <a:xfrm>
            <a:off x="10674107" y="6858832"/>
            <a:ext cx="842455" cy="7073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666" y="8645"/>
                </a:moveTo>
                <a:cubicBezTo>
                  <a:pt x="12912" y="8819"/>
                  <a:pt x="12183" y="8233"/>
                  <a:pt x="12037" y="7337"/>
                </a:cubicBezTo>
                <a:cubicBezTo>
                  <a:pt x="11891" y="6440"/>
                  <a:pt x="12382" y="5571"/>
                  <a:pt x="13136" y="5397"/>
                </a:cubicBezTo>
                <a:cubicBezTo>
                  <a:pt x="13888" y="5223"/>
                  <a:pt x="14617" y="5809"/>
                  <a:pt x="14763" y="6705"/>
                </a:cubicBezTo>
                <a:cubicBezTo>
                  <a:pt x="14909" y="7602"/>
                  <a:pt x="14418" y="8471"/>
                  <a:pt x="13666" y="8645"/>
                </a:cubicBezTo>
                <a:close/>
                <a:moveTo>
                  <a:pt x="9893" y="16176"/>
                </a:moveTo>
                <a:lnTo>
                  <a:pt x="7167" y="16807"/>
                </a:lnTo>
                <a:lnTo>
                  <a:pt x="6637" y="13559"/>
                </a:lnTo>
                <a:lnTo>
                  <a:pt x="9363" y="12928"/>
                </a:lnTo>
                <a:cubicBezTo>
                  <a:pt x="9363" y="12928"/>
                  <a:pt x="9893" y="16176"/>
                  <a:pt x="9893" y="16176"/>
                </a:cubicBezTo>
                <a:close/>
                <a:moveTo>
                  <a:pt x="5604" y="17169"/>
                </a:moveTo>
                <a:lnTo>
                  <a:pt x="2878" y="17800"/>
                </a:lnTo>
                <a:lnTo>
                  <a:pt x="2348" y="14552"/>
                </a:lnTo>
                <a:lnTo>
                  <a:pt x="5074" y="13921"/>
                </a:lnTo>
                <a:cubicBezTo>
                  <a:pt x="5074" y="13921"/>
                  <a:pt x="5604" y="17169"/>
                  <a:pt x="5604" y="17169"/>
                </a:cubicBezTo>
                <a:close/>
                <a:moveTo>
                  <a:pt x="12498" y="1492"/>
                </a:moveTo>
                <a:lnTo>
                  <a:pt x="7003" y="11626"/>
                </a:lnTo>
                <a:lnTo>
                  <a:pt x="694" y="13086"/>
                </a:lnTo>
                <a:lnTo>
                  <a:pt x="2084" y="21600"/>
                </a:lnTo>
                <a:lnTo>
                  <a:pt x="13469" y="18964"/>
                </a:lnTo>
                <a:lnTo>
                  <a:pt x="12369" y="12224"/>
                </a:lnTo>
                <a:lnTo>
                  <a:pt x="15993" y="11385"/>
                </a:lnTo>
                <a:lnTo>
                  <a:pt x="17093" y="18125"/>
                </a:lnTo>
                <a:lnTo>
                  <a:pt x="21600" y="17082"/>
                </a:lnTo>
                <a:lnTo>
                  <a:pt x="20219" y="8622"/>
                </a:lnTo>
                <a:lnTo>
                  <a:pt x="20832" y="8481"/>
                </a:lnTo>
                <a:cubicBezTo>
                  <a:pt x="20832" y="8481"/>
                  <a:pt x="12498" y="1492"/>
                  <a:pt x="12498" y="1492"/>
                </a:cubicBezTo>
                <a:close/>
                <a:moveTo>
                  <a:pt x="20572" y="6974"/>
                </a:moveTo>
                <a:lnTo>
                  <a:pt x="20663" y="7533"/>
                </a:lnTo>
                <a:lnTo>
                  <a:pt x="12346" y="559"/>
                </a:lnTo>
                <a:lnTo>
                  <a:pt x="6626" y="11107"/>
                </a:lnTo>
                <a:lnTo>
                  <a:pt x="0" y="12641"/>
                </a:lnTo>
                <a:lnTo>
                  <a:pt x="3130" y="6656"/>
                </a:lnTo>
                <a:lnTo>
                  <a:pt x="9437" y="5195"/>
                </a:lnTo>
                <a:lnTo>
                  <a:pt x="12254" y="0"/>
                </a:lnTo>
                <a:cubicBezTo>
                  <a:pt x="12254" y="0"/>
                  <a:pt x="20572" y="6974"/>
                  <a:pt x="20572" y="6974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31" name="Shape"/>
          <p:cNvSpPr/>
          <p:nvPr/>
        </p:nvSpPr>
        <p:spPr>
          <a:xfrm>
            <a:off x="11980143" y="4297509"/>
            <a:ext cx="976154" cy="892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09" h="20716" extrusionOk="0">
                <a:moveTo>
                  <a:pt x="19071" y="18146"/>
                </a:moveTo>
                <a:cubicBezTo>
                  <a:pt x="20183" y="16314"/>
                  <a:pt x="19749" y="13820"/>
                  <a:pt x="18102" y="12586"/>
                </a:cubicBezTo>
                <a:cubicBezTo>
                  <a:pt x="17662" y="12256"/>
                  <a:pt x="17178" y="12053"/>
                  <a:pt x="16685" y="11962"/>
                </a:cubicBezTo>
                <a:lnTo>
                  <a:pt x="16672" y="15889"/>
                </a:lnTo>
                <a:cubicBezTo>
                  <a:pt x="16671" y="16166"/>
                  <a:pt x="16469" y="16390"/>
                  <a:pt x="16220" y="16389"/>
                </a:cubicBezTo>
                <a:cubicBezTo>
                  <a:pt x="15971" y="16388"/>
                  <a:pt x="15770" y="16164"/>
                  <a:pt x="15771" y="15887"/>
                </a:cubicBezTo>
                <a:lnTo>
                  <a:pt x="15784" y="11921"/>
                </a:lnTo>
                <a:cubicBezTo>
                  <a:pt x="14735" y="12022"/>
                  <a:pt x="13732" y="12627"/>
                  <a:pt x="13098" y="13672"/>
                </a:cubicBezTo>
                <a:cubicBezTo>
                  <a:pt x="11985" y="15504"/>
                  <a:pt x="12420" y="17998"/>
                  <a:pt x="14067" y="19232"/>
                </a:cubicBezTo>
                <a:cubicBezTo>
                  <a:pt x="15713" y="20465"/>
                  <a:pt x="17958" y="19979"/>
                  <a:pt x="19071" y="18146"/>
                </a:cubicBezTo>
                <a:close/>
                <a:moveTo>
                  <a:pt x="16740" y="7857"/>
                </a:moveTo>
                <a:lnTo>
                  <a:pt x="15291" y="6772"/>
                </a:lnTo>
                <a:cubicBezTo>
                  <a:pt x="15127" y="6649"/>
                  <a:pt x="15015" y="6369"/>
                  <a:pt x="15043" y="6151"/>
                </a:cubicBezTo>
                <a:lnTo>
                  <a:pt x="15275" y="4322"/>
                </a:lnTo>
                <a:lnTo>
                  <a:pt x="11975" y="5321"/>
                </a:lnTo>
                <a:cubicBezTo>
                  <a:pt x="11975" y="5321"/>
                  <a:pt x="12203" y="5706"/>
                  <a:pt x="12483" y="6179"/>
                </a:cubicBezTo>
                <a:lnTo>
                  <a:pt x="16109" y="8895"/>
                </a:lnTo>
                <a:cubicBezTo>
                  <a:pt x="16109" y="8895"/>
                  <a:pt x="16740" y="7857"/>
                  <a:pt x="16740" y="7857"/>
                </a:cubicBezTo>
                <a:close/>
                <a:moveTo>
                  <a:pt x="15093" y="9342"/>
                </a:moveTo>
                <a:lnTo>
                  <a:pt x="13604" y="8227"/>
                </a:lnTo>
                <a:cubicBezTo>
                  <a:pt x="13647" y="8494"/>
                  <a:pt x="13599" y="8776"/>
                  <a:pt x="13458" y="9008"/>
                </a:cubicBezTo>
                <a:lnTo>
                  <a:pt x="13459" y="9008"/>
                </a:lnTo>
                <a:cubicBezTo>
                  <a:pt x="13459" y="9008"/>
                  <a:pt x="13042" y="9692"/>
                  <a:pt x="12523" y="10542"/>
                </a:cubicBezTo>
                <a:cubicBezTo>
                  <a:pt x="12523" y="10542"/>
                  <a:pt x="15093" y="9342"/>
                  <a:pt x="15093" y="9342"/>
                </a:cubicBezTo>
                <a:close/>
                <a:moveTo>
                  <a:pt x="11619" y="8259"/>
                </a:moveTo>
                <a:cubicBezTo>
                  <a:pt x="11619" y="8259"/>
                  <a:pt x="10321" y="6315"/>
                  <a:pt x="9704" y="5383"/>
                </a:cubicBezTo>
                <a:lnTo>
                  <a:pt x="8507" y="5869"/>
                </a:lnTo>
                <a:cubicBezTo>
                  <a:pt x="8769" y="6978"/>
                  <a:pt x="8675" y="8186"/>
                  <a:pt x="8184" y="9262"/>
                </a:cubicBezTo>
                <a:lnTo>
                  <a:pt x="10126" y="10718"/>
                </a:lnTo>
                <a:cubicBezTo>
                  <a:pt x="10126" y="10718"/>
                  <a:pt x="11619" y="8259"/>
                  <a:pt x="11619" y="8259"/>
                </a:cubicBezTo>
                <a:close/>
                <a:moveTo>
                  <a:pt x="7096" y="9656"/>
                </a:moveTo>
                <a:lnTo>
                  <a:pt x="4125" y="7430"/>
                </a:lnTo>
                <a:cubicBezTo>
                  <a:pt x="3919" y="7275"/>
                  <a:pt x="3865" y="6964"/>
                  <a:pt x="4004" y="6735"/>
                </a:cubicBezTo>
                <a:cubicBezTo>
                  <a:pt x="4067" y="6631"/>
                  <a:pt x="4159" y="6564"/>
                  <a:pt x="4260" y="6533"/>
                </a:cubicBezTo>
                <a:lnTo>
                  <a:pt x="4259" y="6531"/>
                </a:lnTo>
                <a:lnTo>
                  <a:pt x="7505" y="5212"/>
                </a:lnTo>
                <a:cubicBezTo>
                  <a:pt x="7238" y="4652"/>
                  <a:pt x="6848" y="4155"/>
                  <a:pt x="6343" y="3777"/>
                </a:cubicBezTo>
                <a:cubicBezTo>
                  <a:pt x="4697" y="2543"/>
                  <a:pt x="2452" y="3030"/>
                  <a:pt x="1339" y="4862"/>
                </a:cubicBezTo>
                <a:cubicBezTo>
                  <a:pt x="227" y="6694"/>
                  <a:pt x="661" y="9188"/>
                  <a:pt x="2308" y="10422"/>
                </a:cubicBezTo>
                <a:cubicBezTo>
                  <a:pt x="3854" y="11580"/>
                  <a:pt x="5928" y="11221"/>
                  <a:pt x="7096" y="9656"/>
                </a:cubicBezTo>
                <a:close/>
                <a:moveTo>
                  <a:pt x="5362" y="7148"/>
                </a:moveTo>
                <a:lnTo>
                  <a:pt x="7578" y="8808"/>
                </a:lnTo>
                <a:cubicBezTo>
                  <a:pt x="7940" y="7960"/>
                  <a:pt x="8013" y="7021"/>
                  <a:pt x="7822" y="6148"/>
                </a:cubicBezTo>
                <a:cubicBezTo>
                  <a:pt x="7822" y="6148"/>
                  <a:pt x="5362" y="7148"/>
                  <a:pt x="5362" y="7148"/>
                </a:cubicBezTo>
                <a:close/>
                <a:moveTo>
                  <a:pt x="19668" y="18594"/>
                </a:moveTo>
                <a:cubicBezTo>
                  <a:pt x="18331" y="20796"/>
                  <a:pt x="15642" y="21379"/>
                  <a:pt x="13663" y="19896"/>
                </a:cubicBezTo>
                <a:cubicBezTo>
                  <a:pt x="11684" y="18413"/>
                  <a:pt x="11164" y="15426"/>
                  <a:pt x="12501" y="13224"/>
                </a:cubicBezTo>
                <a:cubicBezTo>
                  <a:pt x="13276" y="11948"/>
                  <a:pt x="14505" y="11216"/>
                  <a:pt x="15787" y="11115"/>
                </a:cubicBezTo>
                <a:lnTo>
                  <a:pt x="15791" y="10101"/>
                </a:lnTo>
                <a:lnTo>
                  <a:pt x="11595" y="12059"/>
                </a:lnTo>
                <a:cubicBezTo>
                  <a:pt x="11028" y="12983"/>
                  <a:pt x="10547" y="13764"/>
                  <a:pt x="10524" y="13787"/>
                </a:cubicBezTo>
                <a:cubicBezTo>
                  <a:pt x="10135" y="14180"/>
                  <a:pt x="9533" y="14149"/>
                  <a:pt x="9180" y="13717"/>
                </a:cubicBezTo>
                <a:cubicBezTo>
                  <a:pt x="8879" y="13349"/>
                  <a:pt x="8857" y="12810"/>
                  <a:pt x="9097" y="12415"/>
                </a:cubicBezTo>
                <a:lnTo>
                  <a:pt x="9096" y="12414"/>
                </a:lnTo>
                <a:lnTo>
                  <a:pt x="9622" y="11548"/>
                </a:lnTo>
                <a:lnTo>
                  <a:pt x="7695" y="10105"/>
                </a:lnTo>
                <a:cubicBezTo>
                  <a:pt x="6301" y="12039"/>
                  <a:pt x="3783" y="12494"/>
                  <a:pt x="1904" y="11086"/>
                </a:cubicBezTo>
                <a:cubicBezTo>
                  <a:pt x="-75" y="9603"/>
                  <a:pt x="-595" y="6616"/>
                  <a:pt x="742" y="4414"/>
                </a:cubicBezTo>
                <a:cubicBezTo>
                  <a:pt x="2079" y="2212"/>
                  <a:pt x="4768" y="1629"/>
                  <a:pt x="6747" y="3112"/>
                </a:cubicBezTo>
                <a:cubicBezTo>
                  <a:pt x="7383" y="3589"/>
                  <a:pt x="7868" y="4222"/>
                  <a:pt x="8189" y="4933"/>
                </a:cubicBezTo>
                <a:lnTo>
                  <a:pt x="9242" y="4506"/>
                </a:lnTo>
                <a:cubicBezTo>
                  <a:pt x="9107" y="3945"/>
                  <a:pt x="9252" y="3323"/>
                  <a:pt x="9665" y="2905"/>
                </a:cubicBezTo>
                <a:cubicBezTo>
                  <a:pt x="9859" y="2709"/>
                  <a:pt x="10089" y="2584"/>
                  <a:pt x="10328" y="2526"/>
                </a:cubicBezTo>
                <a:lnTo>
                  <a:pt x="10328" y="2525"/>
                </a:lnTo>
                <a:lnTo>
                  <a:pt x="15055" y="1211"/>
                </a:lnTo>
                <a:lnTo>
                  <a:pt x="15055" y="1211"/>
                </a:lnTo>
                <a:cubicBezTo>
                  <a:pt x="15587" y="1000"/>
                  <a:pt x="16204" y="1148"/>
                  <a:pt x="16607" y="1641"/>
                </a:cubicBezTo>
                <a:cubicBezTo>
                  <a:pt x="16925" y="2031"/>
                  <a:pt x="17037" y="2548"/>
                  <a:pt x="16952" y="3028"/>
                </a:cubicBezTo>
                <a:lnTo>
                  <a:pt x="16953" y="3029"/>
                </a:lnTo>
                <a:lnTo>
                  <a:pt x="16496" y="5740"/>
                </a:lnTo>
                <a:lnTo>
                  <a:pt x="18231" y="7041"/>
                </a:lnTo>
                <a:cubicBezTo>
                  <a:pt x="18561" y="7288"/>
                  <a:pt x="18648" y="7786"/>
                  <a:pt x="18425" y="8153"/>
                </a:cubicBezTo>
                <a:cubicBezTo>
                  <a:pt x="18217" y="8496"/>
                  <a:pt x="17812" y="8599"/>
                  <a:pt x="17491" y="8409"/>
                </a:cubicBezTo>
                <a:lnTo>
                  <a:pt x="16693" y="9723"/>
                </a:lnTo>
                <a:lnTo>
                  <a:pt x="16688" y="11148"/>
                </a:lnTo>
                <a:cubicBezTo>
                  <a:pt x="17320" y="11245"/>
                  <a:pt x="17941" y="11499"/>
                  <a:pt x="18505" y="11922"/>
                </a:cubicBezTo>
                <a:cubicBezTo>
                  <a:pt x="20485" y="13405"/>
                  <a:pt x="21005" y="16392"/>
                  <a:pt x="19668" y="18594"/>
                </a:cubicBezTo>
                <a:close/>
                <a:moveTo>
                  <a:pt x="17732" y="707"/>
                </a:moveTo>
                <a:cubicBezTo>
                  <a:pt x="18178" y="-27"/>
                  <a:pt x="19074" y="-221"/>
                  <a:pt x="19734" y="273"/>
                </a:cubicBezTo>
                <a:cubicBezTo>
                  <a:pt x="20394" y="767"/>
                  <a:pt x="20567" y="1763"/>
                  <a:pt x="20121" y="2497"/>
                </a:cubicBezTo>
                <a:cubicBezTo>
                  <a:pt x="19676" y="3231"/>
                  <a:pt x="18780" y="3426"/>
                  <a:pt x="18120" y="2931"/>
                </a:cubicBezTo>
                <a:cubicBezTo>
                  <a:pt x="17460" y="2437"/>
                  <a:pt x="17287" y="1441"/>
                  <a:pt x="17732" y="707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32" name="Shape"/>
          <p:cNvSpPr/>
          <p:nvPr/>
        </p:nvSpPr>
        <p:spPr>
          <a:xfrm>
            <a:off x="9969523" y="6757416"/>
            <a:ext cx="580337" cy="715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9" h="21341" extrusionOk="0">
                <a:moveTo>
                  <a:pt x="12205" y="0"/>
                </a:moveTo>
                <a:cubicBezTo>
                  <a:pt x="11720" y="1"/>
                  <a:pt x="11326" y="320"/>
                  <a:pt x="11326" y="713"/>
                </a:cubicBezTo>
                <a:lnTo>
                  <a:pt x="11325" y="2819"/>
                </a:lnTo>
                <a:cubicBezTo>
                  <a:pt x="11950" y="2747"/>
                  <a:pt x="12537" y="2740"/>
                  <a:pt x="13081" y="2776"/>
                </a:cubicBezTo>
                <a:lnTo>
                  <a:pt x="13083" y="713"/>
                </a:lnTo>
                <a:cubicBezTo>
                  <a:pt x="13083" y="320"/>
                  <a:pt x="12690" y="1"/>
                  <a:pt x="12205" y="0"/>
                </a:cubicBezTo>
                <a:close/>
                <a:moveTo>
                  <a:pt x="18280" y="1334"/>
                </a:moveTo>
                <a:cubicBezTo>
                  <a:pt x="17859" y="1138"/>
                  <a:pt x="17322" y="1255"/>
                  <a:pt x="17079" y="1596"/>
                </a:cubicBezTo>
                <a:lnTo>
                  <a:pt x="15817" y="3366"/>
                </a:lnTo>
                <a:cubicBezTo>
                  <a:pt x="16385" y="3577"/>
                  <a:pt x="16889" y="3826"/>
                  <a:pt x="17333" y="4087"/>
                </a:cubicBezTo>
                <a:lnTo>
                  <a:pt x="18600" y="2308"/>
                </a:lnTo>
                <a:cubicBezTo>
                  <a:pt x="18843" y="1966"/>
                  <a:pt x="18700" y="1531"/>
                  <a:pt x="18280" y="1334"/>
                </a:cubicBezTo>
                <a:close/>
                <a:moveTo>
                  <a:pt x="879" y="9125"/>
                </a:moveTo>
                <a:cubicBezTo>
                  <a:pt x="394" y="9126"/>
                  <a:pt x="0" y="9445"/>
                  <a:pt x="0" y="9839"/>
                </a:cubicBezTo>
                <a:cubicBezTo>
                  <a:pt x="0" y="10232"/>
                  <a:pt x="393" y="10551"/>
                  <a:pt x="879" y="10551"/>
                </a:cubicBezTo>
                <a:lnTo>
                  <a:pt x="3404" y="10550"/>
                </a:lnTo>
                <a:cubicBezTo>
                  <a:pt x="3351" y="10107"/>
                  <a:pt x="3343" y="9629"/>
                  <a:pt x="3405" y="9124"/>
                </a:cubicBezTo>
                <a:cubicBezTo>
                  <a:pt x="3405" y="9124"/>
                  <a:pt x="879" y="9125"/>
                  <a:pt x="879" y="9125"/>
                </a:cubicBezTo>
                <a:close/>
                <a:moveTo>
                  <a:pt x="2851" y="4649"/>
                </a:moveTo>
                <a:cubicBezTo>
                  <a:pt x="2431" y="4453"/>
                  <a:pt x="1894" y="4570"/>
                  <a:pt x="1651" y="4911"/>
                </a:cubicBezTo>
                <a:cubicBezTo>
                  <a:pt x="1408" y="5251"/>
                  <a:pt x="1552" y="5687"/>
                  <a:pt x="1973" y="5884"/>
                </a:cubicBezTo>
                <a:lnTo>
                  <a:pt x="4171" y="6912"/>
                </a:lnTo>
                <a:cubicBezTo>
                  <a:pt x="4408" y="6513"/>
                  <a:pt x="4715" y="6106"/>
                  <a:pt x="5109" y="5706"/>
                </a:cubicBezTo>
                <a:cubicBezTo>
                  <a:pt x="5109" y="5706"/>
                  <a:pt x="2851" y="4649"/>
                  <a:pt x="2851" y="4649"/>
                </a:cubicBezTo>
                <a:close/>
                <a:moveTo>
                  <a:pt x="6118" y="1310"/>
                </a:moveTo>
                <a:cubicBezTo>
                  <a:pt x="5698" y="1506"/>
                  <a:pt x="5553" y="1942"/>
                  <a:pt x="5795" y="2283"/>
                </a:cubicBezTo>
                <a:lnTo>
                  <a:pt x="7150" y="4186"/>
                </a:lnTo>
                <a:cubicBezTo>
                  <a:pt x="7326" y="4088"/>
                  <a:pt x="8471" y="3556"/>
                  <a:pt x="8675" y="3478"/>
                </a:cubicBezTo>
                <a:lnTo>
                  <a:pt x="7318" y="1570"/>
                </a:lnTo>
                <a:cubicBezTo>
                  <a:pt x="7075" y="1229"/>
                  <a:pt x="6538" y="1113"/>
                  <a:pt x="6118" y="1310"/>
                </a:cubicBezTo>
                <a:close/>
                <a:moveTo>
                  <a:pt x="18708" y="6478"/>
                </a:moveTo>
                <a:cubicBezTo>
                  <a:pt x="17247" y="4749"/>
                  <a:pt x="13396" y="2259"/>
                  <a:pt x="8417" y="4592"/>
                </a:cubicBezTo>
                <a:cubicBezTo>
                  <a:pt x="8416" y="4592"/>
                  <a:pt x="8415" y="4593"/>
                  <a:pt x="8414" y="4593"/>
                </a:cubicBezTo>
                <a:cubicBezTo>
                  <a:pt x="8414" y="4593"/>
                  <a:pt x="8413" y="4593"/>
                  <a:pt x="8413" y="4594"/>
                </a:cubicBezTo>
                <a:cubicBezTo>
                  <a:pt x="8412" y="4594"/>
                  <a:pt x="8411" y="4594"/>
                  <a:pt x="8411" y="4595"/>
                </a:cubicBezTo>
                <a:cubicBezTo>
                  <a:pt x="8410" y="4595"/>
                  <a:pt x="8409" y="4595"/>
                  <a:pt x="8409" y="4596"/>
                </a:cubicBezTo>
                <a:cubicBezTo>
                  <a:pt x="3429" y="6929"/>
                  <a:pt x="4160" y="10880"/>
                  <a:pt x="5276" y="12771"/>
                </a:cubicBezTo>
                <a:cubicBezTo>
                  <a:pt x="6289" y="14473"/>
                  <a:pt x="8765" y="15342"/>
                  <a:pt x="9094" y="15507"/>
                </a:cubicBezTo>
                <a:cubicBezTo>
                  <a:pt x="9630" y="15775"/>
                  <a:pt x="12317" y="16498"/>
                  <a:pt x="13014" y="17370"/>
                </a:cubicBezTo>
                <a:cubicBezTo>
                  <a:pt x="13975" y="18570"/>
                  <a:pt x="14185" y="18516"/>
                  <a:pt x="15033" y="18314"/>
                </a:cubicBezTo>
                <a:cubicBezTo>
                  <a:pt x="15896" y="18109"/>
                  <a:pt x="19095" y="16611"/>
                  <a:pt x="19745" y="16106"/>
                </a:cubicBezTo>
                <a:cubicBezTo>
                  <a:pt x="20384" y="15611"/>
                  <a:pt x="20547" y="15491"/>
                  <a:pt x="19747" y="14216"/>
                </a:cubicBezTo>
                <a:cubicBezTo>
                  <a:pt x="19165" y="13290"/>
                  <a:pt x="19737" y="11040"/>
                  <a:pt x="19718" y="10529"/>
                </a:cubicBezTo>
                <a:cubicBezTo>
                  <a:pt x="19707" y="10216"/>
                  <a:pt x="20017" y="8041"/>
                  <a:pt x="18708" y="6478"/>
                </a:cubicBezTo>
                <a:close/>
                <a:moveTo>
                  <a:pt x="21272" y="17648"/>
                </a:moveTo>
                <a:cubicBezTo>
                  <a:pt x="21133" y="17452"/>
                  <a:pt x="20824" y="17385"/>
                  <a:pt x="20583" y="17498"/>
                </a:cubicBezTo>
                <a:lnTo>
                  <a:pt x="16099" y="19599"/>
                </a:lnTo>
                <a:cubicBezTo>
                  <a:pt x="15858" y="19712"/>
                  <a:pt x="15775" y="19962"/>
                  <a:pt x="15914" y="20158"/>
                </a:cubicBezTo>
                <a:lnTo>
                  <a:pt x="15914" y="20158"/>
                </a:lnTo>
                <a:cubicBezTo>
                  <a:pt x="16053" y="20353"/>
                  <a:pt x="16361" y="20420"/>
                  <a:pt x="16603" y="20307"/>
                </a:cubicBezTo>
                <a:lnTo>
                  <a:pt x="21087" y="18206"/>
                </a:lnTo>
                <a:cubicBezTo>
                  <a:pt x="21328" y="18093"/>
                  <a:pt x="21411" y="17843"/>
                  <a:pt x="21272" y="17648"/>
                </a:cubicBezTo>
                <a:cubicBezTo>
                  <a:pt x="21272" y="17648"/>
                  <a:pt x="21272" y="17648"/>
                  <a:pt x="21272" y="17648"/>
                </a:cubicBezTo>
                <a:close/>
                <a:moveTo>
                  <a:pt x="20584" y="16680"/>
                </a:moveTo>
                <a:cubicBezTo>
                  <a:pt x="20445" y="16485"/>
                  <a:pt x="20136" y="16418"/>
                  <a:pt x="19895" y="16531"/>
                </a:cubicBezTo>
                <a:lnTo>
                  <a:pt x="15411" y="18632"/>
                </a:lnTo>
                <a:cubicBezTo>
                  <a:pt x="15170" y="18745"/>
                  <a:pt x="15087" y="18995"/>
                  <a:pt x="15226" y="19190"/>
                </a:cubicBezTo>
                <a:lnTo>
                  <a:pt x="15226" y="19190"/>
                </a:lnTo>
                <a:cubicBezTo>
                  <a:pt x="15365" y="19386"/>
                  <a:pt x="15673" y="19453"/>
                  <a:pt x="15915" y="19340"/>
                </a:cubicBezTo>
                <a:lnTo>
                  <a:pt x="20399" y="17239"/>
                </a:lnTo>
                <a:cubicBezTo>
                  <a:pt x="20640" y="17126"/>
                  <a:pt x="20723" y="16876"/>
                  <a:pt x="20584" y="16680"/>
                </a:cubicBezTo>
                <a:cubicBezTo>
                  <a:pt x="20584" y="16680"/>
                  <a:pt x="20584" y="16680"/>
                  <a:pt x="20584" y="16680"/>
                </a:cubicBezTo>
                <a:close/>
                <a:moveTo>
                  <a:pt x="17079" y="20429"/>
                </a:moveTo>
                <a:lnTo>
                  <a:pt x="20979" y="18602"/>
                </a:lnTo>
                <a:cubicBezTo>
                  <a:pt x="21600" y="19474"/>
                  <a:pt x="21230" y="20591"/>
                  <a:pt x="20153" y="21095"/>
                </a:cubicBezTo>
                <a:cubicBezTo>
                  <a:pt x="19076" y="21600"/>
                  <a:pt x="17700" y="21302"/>
                  <a:pt x="17079" y="20429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33" name="Shape"/>
          <p:cNvSpPr/>
          <p:nvPr/>
        </p:nvSpPr>
        <p:spPr>
          <a:xfrm>
            <a:off x="10471072" y="5925756"/>
            <a:ext cx="606379" cy="9625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5" h="21600" extrusionOk="0">
                <a:moveTo>
                  <a:pt x="0" y="938"/>
                </a:moveTo>
                <a:lnTo>
                  <a:pt x="6284" y="11455"/>
                </a:lnTo>
                <a:lnTo>
                  <a:pt x="10032" y="10516"/>
                </a:lnTo>
                <a:lnTo>
                  <a:pt x="6771" y="5067"/>
                </a:lnTo>
                <a:cubicBezTo>
                  <a:pt x="7276" y="5103"/>
                  <a:pt x="7799" y="5064"/>
                  <a:pt x="8290" y="4918"/>
                </a:cubicBezTo>
                <a:cubicBezTo>
                  <a:pt x="9265" y="4628"/>
                  <a:pt x="9902" y="4019"/>
                  <a:pt x="10109" y="3335"/>
                </a:cubicBezTo>
                <a:cubicBezTo>
                  <a:pt x="10127" y="3275"/>
                  <a:pt x="10142" y="3214"/>
                  <a:pt x="10154" y="3153"/>
                </a:cubicBezTo>
                <a:cubicBezTo>
                  <a:pt x="11859" y="3250"/>
                  <a:pt x="13418" y="3571"/>
                  <a:pt x="14738" y="4133"/>
                </a:cubicBezTo>
                <a:cubicBezTo>
                  <a:pt x="16916" y="5061"/>
                  <a:pt x="18325" y="6560"/>
                  <a:pt x="18814" y="8470"/>
                </a:cubicBezTo>
                <a:cubicBezTo>
                  <a:pt x="19575" y="11446"/>
                  <a:pt x="17428" y="14404"/>
                  <a:pt x="13562" y="15911"/>
                </a:cubicBezTo>
                <a:lnTo>
                  <a:pt x="12515" y="14314"/>
                </a:lnTo>
                <a:lnTo>
                  <a:pt x="15137" y="13594"/>
                </a:lnTo>
                <a:lnTo>
                  <a:pt x="14615" y="12797"/>
                </a:lnTo>
                <a:lnTo>
                  <a:pt x="5054" y="15424"/>
                </a:lnTo>
                <a:lnTo>
                  <a:pt x="5577" y="16221"/>
                </a:lnTo>
                <a:lnTo>
                  <a:pt x="8203" y="15499"/>
                </a:lnTo>
                <a:lnTo>
                  <a:pt x="9904" y="18094"/>
                </a:lnTo>
                <a:lnTo>
                  <a:pt x="4408" y="19605"/>
                </a:lnTo>
                <a:lnTo>
                  <a:pt x="5716" y="21600"/>
                </a:lnTo>
                <a:lnTo>
                  <a:pt x="21015" y="17395"/>
                </a:lnTo>
                <a:lnTo>
                  <a:pt x="19707" y="15399"/>
                </a:lnTo>
                <a:lnTo>
                  <a:pt x="15876" y="16453"/>
                </a:lnTo>
                <a:cubicBezTo>
                  <a:pt x="19603" y="14559"/>
                  <a:pt x="21600" y="11416"/>
                  <a:pt x="20792" y="8258"/>
                </a:cubicBezTo>
                <a:cubicBezTo>
                  <a:pt x="20210" y="5981"/>
                  <a:pt x="18497" y="4180"/>
                  <a:pt x="15839" y="3048"/>
                </a:cubicBezTo>
                <a:cubicBezTo>
                  <a:pt x="14076" y="2297"/>
                  <a:pt x="11998" y="1893"/>
                  <a:pt x="9725" y="1829"/>
                </a:cubicBezTo>
                <a:cubicBezTo>
                  <a:pt x="8880" y="999"/>
                  <a:pt x="7217" y="649"/>
                  <a:pt x="5755" y="1051"/>
                </a:cubicBezTo>
                <a:cubicBezTo>
                  <a:pt x="5329" y="1168"/>
                  <a:pt x="4967" y="1337"/>
                  <a:pt x="4668" y="1543"/>
                </a:cubicBezTo>
                <a:lnTo>
                  <a:pt x="3742" y="0"/>
                </a:lnTo>
                <a:lnTo>
                  <a:pt x="0" y="938"/>
                </a:lnTo>
                <a:close/>
                <a:moveTo>
                  <a:pt x="6539" y="2246"/>
                </a:moveTo>
                <a:cubicBezTo>
                  <a:pt x="7096" y="2088"/>
                  <a:pt x="7748" y="2205"/>
                  <a:pt x="8082" y="2533"/>
                </a:cubicBezTo>
                <a:cubicBezTo>
                  <a:pt x="8426" y="2872"/>
                  <a:pt x="8318" y="3324"/>
                  <a:pt x="7835" y="3581"/>
                </a:cubicBezTo>
                <a:cubicBezTo>
                  <a:pt x="7738" y="3636"/>
                  <a:pt x="7630" y="3685"/>
                  <a:pt x="7504" y="3719"/>
                </a:cubicBezTo>
                <a:cubicBezTo>
                  <a:pt x="6877" y="3892"/>
                  <a:pt x="6149" y="3701"/>
                  <a:pt x="5884" y="3295"/>
                </a:cubicBezTo>
                <a:cubicBezTo>
                  <a:pt x="5620" y="2890"/>
                  <a:pt x="5916" y="2423"/>
                  <a:pt x="6539" y="2246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34" name="Shape"/>
          <p:cNvSpPr/>
          <p:nvPr/>
        </p:nvSpPr>
        <p:spPr>
          <a:xfrm>
            <a:off x="11193705" y="3660774"/>
            <a:ext cx="588831" cy="765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38" h="21519" extrusionOk="0">
                <a:moveTo>
                  <a:pt x="9842" y="0"/>
                </a:moveTo>
                <a:cubicBezTo>
                  <a:pt x="7324" y="0"/>
                  <a:pt x="4803" y="774"/>
                  <a:pt x="2881" y="2331"/>
                </a:cubicBezTo>
                <a:cubicBezTo>
                  <a:pt x="-961" y="5445"/>
                  <a:pt x="-961" y="10493"/>
                  <a:pt x="2881" y="13607"/>
                </a:cubicBezTo>
                <a:cubicBezTo>
                  <a:pt x="6005" y="16138"/>
                  <a:pt x="10709" y="16613"/>
                  <a:pt x="14423" y="15030"/>
                </a:cubicBezTo>
                <a:cubicBezTo>
                  <a:pt x="14434" y="15103"/>
                  <a:pt x="14466" y="15175"/>
                  <a:pt x="14515" y="15243"/>
                </a:cubicBezTo>
                <a:lnTo>
                  <a:pt x="18781" y="21235"/>
                </a:lnTo>
                <a:cubicBezTo>
                  <a:pt x="18974" y="21506"/>
                  <a:pt x="19402" y="21600"/>
                  <a:pt x="19736" y="21444"/>
                </a:cubicBezTo>
                <a:lnTo>
                  <a:pt x="20091" y="21277"/>
                </a:lnTo>
                <a:cubicBezTo>
                  <a:pt x="20425" y="21121"/>
                  <a:pt x="20535" y="20774"/>
                  <a:pt x="20343" y="20503"/>
                </a:cubicBezTo>
                <a:lnTo>
                  <a:pt x="16076" y="14515"/>
                </a:lnTo>
                <a:cubicBezTo>
                  <a:pt x="16007" y="14419"/>
                  <a:pt x="15903" y="14355"/>
                  <a:pt x="15790" y="14307"/>
                </a:cubicBezTo>
                <a:cubicBezTo>
                  <a:pt x="16138" y="14092"/>
                  <a:pt x="16479" y="13864"/>
                  <a:pt x="16797" y="13607"/>
                </a:cubicBezTo>
                <a:cubicBezTo>
                  <a:pt x="20639" y="10493"/>
                  <a:pt x="20639" y="5445"/>
                  <a:pt x="16797" y="2331"/>
                </a:cubicBezTo>
                <a:cubicBezTo>
                  <a:pt x="14875" y="774"/>
                  <a:pt x="12360" y="0"/>
                  <a:pt x="9842" y="0"/>
                </a:cubicBezTo>
                <a:close/>
                <a:moveTo>
                  <a:pt x="9842" y="1251"/>
                </a:moveTo>
                <a:cubicBezTo>
                  <a:pt x="11963" y="1251"/>
                  <a:pt x="14085" y="1909"/>
                  <a:pt x="15704" y="3221"/>
                </a:cubicBezTo>
                <a:cubicBezTo>
                  <a:pt x="18942" y="5844"/>
                  <a:pt x="18942" y="10098"/>
                  <a:pt x="15704" y="12722"/>
                </a:cubicBezTo>
                <a:cubicBezTo>
                  <a:pt x="12467" y="15345"/>
                  <a:pt x="7217" y="15345"/>
                  <a:pt x="3980" y="12722"/>
                </a:cubicBezTo>
                <a:cubicBezTo>
                  <a:pt x="742" y="10098"/>
                  <a:pt x="742" y="5844"/>
                  <a:pt x="3980" y="3221"/>
                </a:cubicBezTo>
                <a:cubicBezTo>
                  <a:pt x="5598" y="1909"/>
                  <a:pt x="7720" y="1251"/>
                  <a:pt x="9842" y="1251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35" name="Shape"/>
          <p:cNvSpPr/>
          <p:nvPr/>
        </p:nvSpPr>
        <p:spPr>
          <a:xfrm>
            <a:off x="9847799" y="4836259"/>
            <a:ext cx="1254446" cy="889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954" y="0"/>
                </a:moveTo>
                <a:lnTo>
                  <a:pt x="149" y="12597"/>
                </a:lnTo>
                <a:lnTo>
                  <a:pt x="0" y="12646"/>
                </a:lnTo>
                <a:lnTo>
                  <a:pt x="0" y="19074"/>
                </a:lnTo>
                <a:lnTo>
                  <a:pt x="9044" y="19042"/>
                </a:lnTo>
                <a:lnTo>
                  <a:pt x="9044" y="21600"/>
                </a:lnTo>
                <a:lnTo>
                  <a:pt x="10685" y="20823"/>
                </a:lnTo>
                <a:lnTo>
                  <a:pt x="12315" y="21600"/>
                </a:lnTo>
                <a:lnTo>
                  <a:pt x="12315" y="19042"/>
                </a:lnTo>
                <a:lnTo>
                  <a:pt x="15483" y="19025"/>
                </a:lnTo>
                <a:lnTo>
                  <a:pt x="15827" y="19025"/>
                </a:lnTo>
                <a:lnTo>
                  <a:pt x="21600" y="7043"/>
                </a:lnTo>
                <a:lnTo>
                  <a:pt x="21589" y="16"/>
                </a:lnTo>
                <a:cubicBezTo>
                  <a:pt x="21589" y="16"/>
                  <a:pt x="21589" y="0"/>
                  <a:pt x="21589" y="0"/>
                </a:cubicBezTo>
                <a:lnTo>
                  <a:pt x="7954" y="0"/>
                </a:lnTo>
                <a:close/>
                <a:moveTo>
                  <a:pt x="20716" y="1813"/>
                </a:moveTo>
                <a:cubicBezTo>
                  <a:pt x="20717" y="2327"/>
                  <a:pt x="20716" y="2838"/>
                  <a:pt x="20716" y="3352"/>
                </a:cubicBezTo>
                <a:cubicBezTo>
                  <a:pt x="20718" y="4465"/>
                  <a:pt x="20715" y="5574"/>
                  <a:pt x="20716" y="6687"/>
                </a:cubicBezTo>
                <a:lnTo>
                  <a:pt x="15333" y="17779"/>
                </a:lnTo>
                <a:lnTo>
                  <a:pt x="12315" y="17795"/>
                </a:lnTo>
                <a:lnTo>
                  <a:pt x="12315" y="15220"/>
                </a:lnTo>
                <a:cubicBezTo>
                  <a:pt x="12315" y="15220"/>
                  <a:pt x="9044" y="15220"/>
                  <a:pt x="9044" y="15220"/>
                </a:cubicBezTo>
                <a:lnTo>
                  <a:pt x="9044" y="17811"/>
                </a:lnTo>
                <a:lnTo>
                  <a:pt x="872" y="17843"/>
                </a:lnTo>
                <a:lnTo>
                  <a:pt x="872" y="12646"/>
                </a:lnTo>
                <a:lnTo>
                  <a:pt x="15448" y="12646"/>
                </a:lnTo>
                <a:cubicBezTo>
                  <a:pt x="15448" y="12646"/>
                  <a:pt x="19422" y="4474"/>
                  <a:pt x="20716" y="1813"/>
                </a:cubicBezTo>
                <a:close/>
              </a:path>
            </a:pathLst>
          </a:custGeom>
          <a:solidFill>
            <a:srgbClr val="A4949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36" name="Shape"/>
          <p:cNvSpPr/>
          <p:nvPr/>
        </p:nvSpPr>
        <p:spPr>
          <a:xfrm>
            <a:off x="14758192" y="4993116"/>
            <a:ext cx="977179" cy="841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37" y="21600"/>
                </a:moveTo>
                <a:cubicBezTo>
                  <a:pt x="7087" y="19915"/>
                  <a:pt x="7254" y="17403"/>
                  <a:pt x="7225" y="15022"/>
                </a:cubicBezTo>
                <a:cubicBezTo>
                  <a:pt x="9087" y="15916"/>
                  <a:pt x="11129" y="16612"/>
                  <a:pt x="13235" y="14961"/>
                </a:cubicBezTo>
                <a:cubicBezTo>
                  <a:pt x="15319" y="13326"/>
                  <a:pt x="15547" y="10891"/>
                  <a:pt x="15533" y="8574"/>
                </a:cubicBezTo>
                <a:cubicBezTo>
                  <a:pt x="17412" y="9482"/>
                  <a:pt x="19470" y="10214"/>
                  <a:pt x="21600" y="8543"/>
                </a:cubicBezTo>
                <a:lnTo>
                  <a:pt x="20969" y="7441"/>
                </a:lnTo>
                <a:cubicBezTo>
                  <a:pt x="19165" y="8855"/>
                  <a:pt x="17455" y="8115"/>
                  <a:pt x="15526" y="7147"/>
                </a:cubicBezTo>
                <a:cubicBezTo>
                  <a:pt x="15470" y="4670"/>
                  <a:pt x="15489" y="2522"/>
                  <a:pt x="17315" y="1092"/>
                </a:cubicBezTo>
                <a:lnTo>
                  <a:pt x="16670" y="0"/>
                </a:lnTo>
                <a:cubicBezTo>
                  <a:pt x="14521" y="1685"/>
                  <a:pt x="14346" y="4208"/>
                  <a:pt x="14375" y="6589"/>
                </a:cubicBezTo>
                <a:cubicBezTo>
                  <a:pt x="12514" y="5696"/>
                  <a:pt x="10476" y="5018"/>
                  <a:pt x="8371" y="6668"/>
                </a:cubicBezTo>
                <a:cubicBezTo>
                  <a:pt x="6282" y="8306"/>
                  <a:pt x="6070" y="10724"/>
                  <a:pt x="6085" y="13045"/>
                </a:cubicBezTo>
                <a:cubicBezTo>
                  <a:pt x="4204" y="12134"/>
                  <a:pt x="2134" y="11396"/>
                  <a:pt x="0" y="13068"/>
                </a:cubicBezTo>
                <a:cubicBezTo>
                  <a:pt x="0" y="13068"/>
                  <a:pt x="641" y="14162"/>
                  <a:pt x="641" y="14162"/>
                </a:cubicBezTo>
                <a:cubicBezTo>
                  <a:pt x="2449" y="12745"/>
                  <a:pt x="4156" y="13499"/>
                  <a:pt x="6093" y="14471"/>
                </a:cubicBezTo>
                <a:cubicBezTo>
                  <a:pt x="6148" y="16943"/>
                  <a:pt x="6117" y="19084"/>
                  <a:pt x="4295" y="20512"/>
                </a:cubicBezTo>
                <a:lnTo>
                  <a:pt x="4937" y="21600"/>
                </a:lnTo>
                <a:close/>
                <a:moveTo>
                  <a:pt x="4054" y="19679"/>
                </a:moveTo>
                <a:cubicBezTo>
                  <a:pt x="4369" y="19426"/>
                  <a:pt x="4614" y="19148"/>
                  <a:pt x="4809" y="18844"/>
                </a:cubicBezTo>
                <a:cubicBezTo>
                  <a:pt x="4809" y="18844"/>
                  <a:pt x="2134" y="14221"/>
                  <a:pt x="2134" y="14221"/>
                </a:cubicBezTo>
                <a:cubicBezTo>
                  <a:pt x="1820" y="14319"/>
                  <a:pt x="1507" y="14483"/>
                  <a:pt x="1188" y="14730"/>
                </a:cubicBezTo>
                <a:lnTo>
                  <a:pt x="4054" y="19679"/>
                </a:lnTo>
                <a:close/>
                <a:moveTo>
                  <a:pt x="5303" y="17641"/>
                </a:moveTo>
                <a:cubicBezTo>
                  <a:pt x="5447" y="17150"/>
                  <a:pt x="5511" y="16611"/>
                  <a:pt x="5534" y="16026"/>
                </a:cubicBezTo>
                <a:lnTo>
                  <a:pt x="4636" y="14466"/>
                </a:lnTo>
                <a:cubicBezTo>
                  <a:pt x="4164" y="14273"/>
                  <a:pt x="3712" y="14138"/>
                  <a:pt x="3269" y="14112"/>
                </a:cubicBezTo>
                <a:lnTo>
                  <a:pt x="5303" y="17641"/>
                </a:lnTo>
                <a:close/>
                <a:moveTo>
                  <a:pt x="7218" y="13596"/>
                </a:moveTo>
                <a:cubicBezTo>
                  <a:pt x="7170" y="11212"/>
                  <a:pt x="7244" y="9148"/>
                  <a:pt x="9015" y="7760"/>
                </a:cubicBezTo>
                <a:cubicBezTo>
                  <a:pt x="10800" y="6360"/>
                  <a:pt x="12484" y="7073"/>
                  <a:pt x="14389" y="8027"/>
                </a:cubicBezTo>
                <a:cubicBezTo>
                  <a:pt x="14437" y="10403"/>
                  <a:pt x="14371" y="12473"/>
                  <a:pt x="12604" y="13859"/>
                </a:cubicBezTo>
                <a:cubicBezTo>
                  <a:pt x="10819" y="15258"/>
                  <a:pt x="9123" y="14549"/>
                  <a:pt x="7218" y="13596"/>
                </a:cubicBezTo>
                <a:close/>
                <a:moveTo>
                  <a:pt x="9128" y="13531"/>
                </a:moveTo>
                <a:cubicBezTo>
                  <a:pt x="9683" y="13753"/>
                  <a:pt x="10215" y="13899"/>
                  <a:pt x="10736" y="13922"/>
                </a:cubicBezTo>
                <a:lnTo>
                  <a:pt x="8270" y="9693"/>
                </a:lnTo>
                <a:cubicBezTo>
                  <a:pt x="8094" y="10262"/>
                  <a:pt x="8018" y="10890"/>
                  <a:pt x="7988" y="11570"/>
                </a:cubicBezTo>
                <a:lnTo>
                  <a:pt x="9128" y="13531"/>
                </a:lnTo>
                <a:close/>
                <a:moveTo>
                  <a:pt x="11711" y="13445"/>
                </a:moveTo>
                <a:cubicBezTo>
                  <a:pt x="11906" y="13348"/>
                  <a:pt x="12100" y="13226"/>
                  <a:pt x="12298" y="13067"/>
                </a:cubicBezTo>
                <a:cubicBezTo>
                  <a:pt x="12398" y="12988"/>
                  <a:pt x="12489" y="12904"/>
                  <a:pt x="12577" y="12819"/>
                </a:cubicBezTo>
                <a:lnTo>
                  <a:pt x="9787" y="7934"/>
                </a:lnTo>
                <a:cubicBezTo>
                  <a:pt x="9688" y="7998"/>
                  <a:pt x="9589" y="8069"/>
                  <a:pt x="9488" y="8149"/>
                </a:cubicBezTo>
                <a:cubicBezTo>
                  <a:pt x="9290" y="8307"/>
                  <a:pt x="9121" y="8474"/>
                  <a:pt x="8972" y="8652"/>
                </a:cubicBezTo>
                <a:lnTo>
                  <a:pt x="11711" y="13445"/>
                </a:lnTo>
                <a:close/>
                <a:moveTo>
                  <a:pt x="13407" y="12000"/>
                </a:moveTo>
                <a:cubicBezTo>
                  <a:pt x="13611" y="11527"/>
                  <a:pt x="13723" y="11008"/>
                  <a:pt x="13784" y="10444"/>
                </a:cubicBezTo>
                <a:lnTo>
                  <a:pt x="12283" y="7830"/>
                </a:lnTo>
                <a:cubicBezTo>
                  <a:pt x="11815" y="7685"/>
                  <a:pt x="11363" y="7615"/>
                  <a:pt x="10913" y="7660"/>
                </a:cubicBezTo>
                <a:lnTo>
                  <a:pt x="13407" y="12000"/>
                </a:lnTo>
                <a:close/>
                <a:moveTo>
                  <a:pt x="16965" y="7123"/>
                </a:moveTo>
                <a:cubicBezTo>
                  <a:pt x="17421" y="7289"/>
                  <a:pt x="17855" y="7394"/>
                  <a:pt x="18279" y="7398"/>
                </a:cubicBezTo>
                <a:lnTo>
                  <a:pt x="16261" y="4044"/>
                </a:lnTo>
                <a:cubicBezTo>
                  <a:pt x="16133" y="4533"/>
                  <a:pt x="16081" y="5067"/>
                  <a:pt x="16071" y="5642"/>
                </a:cubicBezTo>
                <a:lnTo>
                  <a:pt x="16965" y="7123"/>
                </a:lnTo>
                <a:close/>
                <a:moveTo>
                  <a:pt x="19610" y="7085"/>
                </a:moveTo>
                <a:cubicBezTo>
                  <a:pt x="19909" y="6982"/>
                  <a:pt x="20208" y="6817"/>
                  <a:pt x="20510" y="6570"/>
                </a:cubicBezTo>
                <a:lnTo>
                  <a:pt x="17721" y="1845"/>
                </a:lnTo>
                <a:cubicBezTo>
                  <a:pt x="17423" y="2098"/>
                  <a:pt x="17191" y="2376"/>
                  <a:pt x="17007" y="2675"/>
                </a:cubicBezTo>
                <a:cubicBezTo>
                  <a:pt x="17007" y="2675"/>
                  <a:pt x="19610" y="7085"/>
                  <a:pt x="19610" y="7085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37" name="Shape"/>
          <p:cNvSpPr/>
          <p:nvPr/>
        </p:nvSpPr>
        <p:spPr>
          <a:xfrm>
            <a:off x="13089328" y="3834276"/>
            <a:ext cx="592954" cy="847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1" h="21511" extrusionOk="0">
                <a:moveTo>
                  <a:pt x="18683" y="0"/>
                </a:moveTo>
                <a:lnTo>
                  <a:pt x="17079" y="1668"/>
                </a:lnTo>
                <a:cubicBezTo>
                  <a:pt x="17015" y="1638"/>
                  <a:pt x="16700" y="1488"/>
                  <a:pt x="16700" y="1488"/>
                </a:cubicBezTo>
                <a:lnTo>
                  <a:pt x="15441" y="2801"/>
                </a:lnTo>
                <a:lnTo>
                  <a:pt x="15820" y="2981"/>
                </a:lnTo>
                <a:lnTo>
                  <a:pt x="15441" y="3375"/>
                </a:lnTo>
                <a:lnTo>
                  <a:pt x="2730" y="16587"/>
                </a:lnTo>
                <a:cubicBezTo>
                  <a:pt x="2279" y="17056"/>
                  <a:pt x="509" y="19614"/>
                  <a:pt x="586" y="20489"/>
                </a:cubicBezTo>
                <a:cubicBezTo>
                  <a:pt x="597" y="20614"/>
                  <a:pt x="646" y="20706"/>
                  <a:pt x="742" y="20751"/>
                </a:cubicBezTo>
                <a:cubicBezTo>
                  <a:pt x="1508" y="21113"/>
                  <a:pt x="4988" y="18432"/>
                  <a:pt x="5504" y="17895"/>
                </a:cubicBezTo>
                <a:lnTo>
                  <a:pt x="18209" y="4684"/>
                </a:lnTo>
                <a:lnTo>
                  <a:pt x="18588" y="4289"/>
                </a:lnTo>
                <a:lnTo>
                  <a:pt x="18984" y="4477"/>
                </a:lnTo>
                <a:lnTo>
                  <a:pt x="14043" y="9610"/>
                </a:lnTo>
                <a:lnTo>
                  <a:pt x="14611" y="9879"/>
                </a:lnTo>
                <a:lnTo>
                  <a:pt x="20810" y="3434"/>
                </a:lnTo>
                <a:cubicBezTo>
                  <a:pt x="20810" y="3434"/>
                  <a:pt x="20191" y="3144"/>
                  <a:pt x="19847" y="2981"/>
                </a:cubicBezTo>
                <a:lnTo>
                  <a:pt x="21451" y="1313"/>
                </a:lnTo>
                <a:cubicBezTo>
                  <a:pt x="21451" y="1313"/>
                  <a:pt x="18683" y="0"/>
                  <a:pt x="18683" y="0"/>
                </a:cubicBezTo>
                <a:close/>
                <a:moveTo>
                  <a:pt x="586" y="20489"/>
                </a:moveTo>
                <a:cubicBezTo>
                  <a:pt x="585" y="20448"/>
                  <a:pt x="574" y="20416"/>
                  <a:pt x="580" y="20368"/>
                </a:cubicBezTo>
                <a:lnTo>
                  <a:pt x="319" y="20638"/>
                </a:lnTo>
                <a:cubicBezTo>
                  <a:pt x="213" y="20748"/>
                  <a:pt x="-149" y="21394"/>
                  <a:pt x="68" y="21497"/>
                </a:cubicBezTo>
                <a:cubicBezTo>
                  <a:pt x="286" y="21600"/>
                  <a:pt x="1004" y="21123"/>
                  <a:pt x="1110" y="21013"/>
                </a:cubicBezTo>
                <a:lnTo>
                  <a:pt x="1371" y="20739"/>
                </a:lnTo>
                <a:cubicBezTo>
                  <a:pt x="1093" y="20840"/>
                  <a:pt x="868" y="20874"/>
                  <a:pt x="731" y="20810"/>
                </a:cubicBezTo>
                <a:cubicBezTo>
                  <a:pt x="624" y="20759"/>
                  <a:pt x="588" y="20638"/>
                  <a:pt x="586" y="20489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38" name="Shape"/>
          <p:cNvSpPr/>
          <p:nvPr/>
        </p:nvSpPr>
        <p:spPr>
          <a:xfrm>
            <a:off x="12672500" y="7389468"/>
            <a:ext cx="726033" cy="814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7" h="21254" extrusionOk="0">
                <a:moveTo>
                  <a:pt x="8090" y="6610"/>
                </a:moveTo>
                <a:lnTo>
                  <a:pt x="8090" y="3934"/>
                </a:lnTo>
                <a:lnTo>
                  <a:pt x="19378" y="1852"/>
                </a:lnTo>
                <a:lnTo>
                  <a:pt x="19378" y="4528"/>
                </a:lnTo>
                <a:cubicBezTo>
                  <a:pt x="19378" y="4528"/>
                  <a:pt x="8090" y="6610"/>
                  <a:pt x="8090" y="6610"/>
                </a:cubicBezTo>
                <a:close/>
                <a:moveTo>
                  <a:pt x="21057" y="0"/>
                </a:moveTo>
                <a:lnTo>
                  <a:pt x="6411" y="2701"/>
                </a:lnTo>
                <a:lnTo>
                  <a:pt x="6411" y="15495"/>
                </a:lnTo>
                <a:cubicBezTo>
                  <a:pt x="5363" y="15254"/>
                  <a:pt x="3972" y="15448"/>
                  <a:pt x="2666" y="16104"/>
                </a:cubicBezTo>
                <a:cubicBezTo>
                  <a:pt x="567" y="17160"/>
                  <a:pt x="-518" y="19009"/>
                  <a:pt x="244" y="20236"/>
                </a:cubicBezTo>
                <a:cubicBezTo>
                  <a:pt x="1005" y="21462"/>
                  <a:pt x="3325" y="21600"/>
                  <a:pt x="5425" y="20544"/>
                </a:cubicBezTo>
                <a:cubicBezTo>
                  <a:pt x="7005" y="19749"/>
                  <a:pt x="8010" y="18505"/>
                  <a:pt x="8085" y="17416"/>
                </a:cubicBezTo>
                <a:lnTo>
                  <a:pt x="8090" y="17416"/>
                </a:lnTo>
                <a:lnTo>
                  <a:pt x="8090" y="8152"/>
                </a:lnTo>
                <a:lnTo>
                  <a:pt x="19378" y="6070"/>
                </a:lnTo>
                <a:lnTo>
                  <a:pt x="19378" y="10758"/>
                </a:lnTo>
                <a:cubicBezTo>
                  <a:pt x="18330" y="10518"/>
                  <a:pt x="16941" y="10712"/>
                  <a:pt x="15636" y="11368"/>
                </a:cubicBezTo>
                <a:cubicBezTo>
                  <a:pt x="13536" y="12424"/>
                  <a:pt x="12452" y="14273"/>
                  <a:pt x="13213" y="15499"/>
                </a:cubicBezTo>
                <a:cubicBezTo>
                  <a:pt x="13975" y="16725"/>
                  <a:pt x="16295" y="16863"/>
                  <a:pt x="18395" y="15807"/>
                </a:cubicBezTo>
                <a:cubicBezTo>
                  <a:pt x="20060" y="14970"/>
                  <a:pt x="21082" y="13635"/>
                  <a:pt x="21056" y="12506"/>
                </a:cubicBezTo>
                <a:lnTo>
                  <a:pt x="21057" y="12506"/>
                </a:lnTo>
                <a:cubicBezTo>
                  <a:pt x="21057" y="12506"/>
                  <a:pt x="21057" y="0"/>
                  <a:pt x="21057" y="0"/>
                </a:cubicBezTo>
                <a:close/>
              </a:path>
            </a:pathLst>
          </a:custGeom>
          <a:solidFill>
            <a:srgbClr val="88A8C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39" name="Shape"/>
          <p:cNvSpPr/>
          <p:nvPr/>
        </p:nvSpPr>
        <p:spPr>
          <a:xfrm>
            <a:off x="9316672" y="4310895"/>
            <a:ext cx="881179" cy="576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00" y="15429"/>
                </a:moveTo>
                <a:lnTo>
                  <a:pt x="2700" y="15429"/>
                </a:lnTo>
                <a:lnTo>
                  <a:pt x="2700" y="2057"/>
                </a:lnTo>
                <a:lnTo>
                  <a:pt x="18900" y="2057"/>
                </a:lnTo>
                <a:cubicBezTo>
                  <a:pt x="18900" y="2057"/>
                  <a:pt x="18900" y="15429"/>
                  <a:pt x="18900" y="15429"/>
                </a:cubicBezTo>
                <a:close/>
                <a:moveTo>
                  <a:pt x="18900" y="0"/>
                </a:moveTo>
                <a:lnTo>
                  <a:pt x="2700" y="0"/>
                </a:lnTo>
                <a:cubicBezTo>
                  <a:pt x="1954" y="0"/>
                  <a:pt x="1350" y="922"/>
                  <a:pt x="1350" y="2057"/>
                </a:cubicBezTo>
                <a:cubicBezTo>
                  <a:pt x="1350" y="2057"/>
                  <a:pt x="1350" y="17486"/>
                  <a:pt x="1364" y="17486"/>
                </a:cubicBezTo>
                <a:lnTo>
                  <a:pt x="20235" y="17486"/>
                </a:lnTo>
                <a:cubicBezTo>
                  <a:pt x="20250" y="17486"/>
                  <a:pt x="20250" y="2057"/>
                  <a:pt x="20250" y="2057"/>
                </a:cubicBezTo>
                <a:cubicBezTo>
                  <a:pt x="20250" y="922"/>
                  <a:pt x="19646" y="0"/>
                  <a:pt x="18900" y="0"/>
                </a:cubicBezTo>
                <a:close/>
                <a:moveTo>
                  <a:pt x="20250" y="21600"/>
                </a:moveTo>
                <a:lnTo>
                  <a:pt x="1350" y="21600"/>
                </a:lnTo>
                <a:cubicBezTo>
                  <a:pt x="604" y="21600"/>
                  <a:pt x="0" y="20679"/>
                  <a:pt x="0" y="19543"/>
                </a:cubicBezTo>
                <a:lnTo>
                  <a:pt x="0" y="18514"/>
                </a:lnTo>
                <a:lnTo>
                  <a:pt x="8775" y="18514"/>
                </a:lnTo>
                <a:lnTo>
                  <a:pt x="8775" y="19543"/>
                </a:lnTo>
                <a:lnTo>
                  <a:pt x="12825" y="19543"/>
                </a:lnTo>
                <a:lnTo>
                  <a:pt x="12825" y="18514"/>
                </a:lnTo>
                <a:lnTo>
                  <a:pt x="21600" y="18514"/>
                </a:lnTo>
                <a:lnTo>
                  <a:pt x="21600" y="19543"/>
                </a:lnTo>
                <a:cubicBezTo>
                  <a:pt x="21600" y="20679"/>
                  <a:pt x="20995" y="21600"/>
                  <a:pt x="20250" y="21600"/>
                </a:cubicBezTo>
                <a:cubicBezTo>
                  <a:pt x="20250" y="21600"/>
                  <a:pt x="20250" y="21600"/>
                  <a:pt x="20250" y="2160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40" name="Shape"/>
          <p:cNvSpPr/>
          <p:nvPr/>
        </p:nvSpPr>
        <p:spPr>
          <a:xfrm>
            <a:off x="13190917" y="7723618"/>
            <a:ext cx="592955" cy="847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1" h="21511" extrusionOk="0">
                <a:moveTo>
                  <a:pt x="18683" y="0"/>
                </a:moveTo>
                <a:lnTo>
                  <a:pt x="17079" y="1668"/>
                </a:lnTo>
                <a:cubicBezTo>
                  <a:pt x="17015" y="1638"/>
                  <a:pt x="16700" y="1488"/>
                  <a:pt x="16700" y="1488"/>
                </a:cubicBezTo>
                <a:lnTo>
                  <a:pt x="15441" y="2801"/>
                </a:lnTo>
                <a:lnTo>
                  <a:pt x="15820" y="2981"/>
                </a:lnTo>
                <a:lnTo>
                  <a:pt x="15441" y="3375"/>
                </a:lnTo>
                <a:lnTo>
                  <a:pt x="2730" y="16587"/>
                </a:lnTo>
                <a:cubicBezTo>
                  <a:pt x="2279" y="17056"/>
                  <a:pt x="509" y="19614"/>
                  <a:pt x="586" y="20489"/>
                </a:cubicBezTo>
                <a:cubicBezTo>
                  <a:pt x="597" y="20614"/>
                  <a:pt x="646" y="20706"/>
                  <a:pt x="742" y="20751"/>
                </a:cubicBezTo>
                <a:cubicBezTo>
                  <a:pt x="1508" y="21113"/>
                  <a:pt x="4988" y="18432"/>
                  <a:pt x="5504" y="17895"/>
                </a:cubicBezTo>
                <a:lnTo>
                  <a:pt x="18209" y="4684"/>
                </a:lnTo>
                <a:lnTo>
                  <a:pt x="18588" y="4289"/>
                </a:lnTo>
                <a:lnTo>
                  <a:pt x="18984" y="4477"/>
                </a:lnTo>
                <a:lnTo>
                  <a:pt x="14043" y="9610"/>
                </a:lnTo>
                <a:lnTo>
                  <a:pt x="14611" y="9879"/>
                </a:lnTo>
                <a:lnTo>
                  <a:pt x="20810" y="3434"/>
                </a:lnTo>
                <a:cubicBezTo>
                  <a:pt x="20810" y="3434"/>
                  <a:pt x="20191" y="3144"/>
                  <a:pt x="19847" y="2981"/>
                </a:cubicBezTo>
                <a:lnTo>
                  <a:pt x="21451" y="1313"/>
                </a:lnTo>
                <a:cubicBezTo>
                  <a:pt x="21451" y="1313"/>
                  <a:pt x="18683" y="0"/>
                  <a:pt x="18683" y="0"/>
                </a:cubicBezTo>
                <a:close/>
                <a:moveTo>
                  <a:pt x="586" y="20489"/>
                </a:moveTo>
                <a:cubicBezTo>
                  <a:pt x="585" y="20448"/>
                  <a:pt x="574" y="20416"/>
                  <a:pt x="580" y="20368"/>
                </a:cubicBezTo>
                <a:lnTo>
                  <a:pt x="319" y="20638"/>
                </a:lnTo>
                <a:cubicBezTo>
                  <a:pt x="213" y="20748"/>
                  <a:pt x="-149" y="21394"/>
                  <a:pt x="68" y="21497"/>
                </a:cubicBezTo>
                <a:cubicBezTo>
                  <a:pt x="286" y="21600"/>
                  <a:pt x="1004" y="21123"/>
                  <a:pt x="1110" y="21013"/>
                </a:cubicBezTo>
                <a:lnTo>
                  <a:pt x="1371" y="20739"/>
                </a:lnTo>
                <a:cubicBezTo>
                  <a:pt x="1093" y="20840"/>
                  <a:pt x="868" y="20874"/>
                  <a:pt x="731" y="20810"/>
                </a:cubicBezTo>
                <a:cubicBezTo>
                  <a:pt x="624" y="20759"/>
                  <a:pt x="588" y="20638"/>
                  <a:pt x="586" y="20489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41" name="Shape"/>
          <p:cNvSpPr/>
          <p:nvPr/>
        </p:nvSpPr>
        <p:spPr>
          <a:xfrm>
            <a:off x="10173944" y="3304497"/>
            <a:ext cx="798896" cy="9399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1" h="21329" extrusionOk="0">
                <a:moveTo>
                  <a:pt x="9479" y="69"/>
                </a:moveTo>
                <a:cubicBezTo>
                  <a:pt x="11124" y="274"/>
                  <a:pt x="12739" y="925"/>
                  <a:pt x="14086" y="2032"/>
                </a:cubicBezTo>
                <a:cubicBezTo>
                  <a:pt x="15976" y="3586"/>
                  <a:pt x="17010" y="5836"/>
                  <a:pt x="16935" y="8190"/>
                </a:cubicBezTo>
                <a:cubicBezTo>
                  <a:pt x="16907" y="10081"/>
                  <a:pt x="16182" y="11891"/>
                  <a:pt x="14858" y="13324"/>
                </a:cubicBezTo>
                <a:cubicBezTo>
                  <a:pt x="12857" y="15491"/>
                  <a:pt x="9835" y="16494"/>
                  <a:pt x="6856" y="15992"/>
                </a:cubicBezTo>
                <a:cubicBezTo>
                  <a:pt x="491" y="14715"/>
                  <a:pt x="-2156" y="7496"/>
                  <a:pt x="2011" y="2776"/>
                </a:cubicBezTo>
                <a:cubicBezTo>
                  <a:pt x="3901" y="635"/>
                  <a:pt x="6739" y="-271"/>
                  <a:pt x="9479" y="69"/>
                </a:cubicBezTo>
                <a:close/>
                <a:moveTo>
                  <a:pt x="16811" y="1700"/>
                </a:moveTo>
                <a:cubicBezTo>
                  <a:pt x="18616" y="3812"/>
                  <a:pt x="19444" y="6467"/>
                  <a:pt x="19139" y="9165"/>
                </a:cubicBezTo>
                <a:cubicBezTo>
                  <a:pt x="18834" y="11863"/>
                  <a:pt x="17427" y="14284"/>
                  <a:pt x="15191" y="15988"/>
                </a:cubicBezTo>
                <a:cubicBezTo>
                  <a:pt x="12662" y="17916"/>
                  <a:pt x="9407" y="18600"/>
                  <a:pt x="6359" y="18040"/>
                </a:cubicBezTo>
                <a:cubicBezTo>
                  <a:pt x="5749" y="17929"/>
                  <a:pt x="5143" y="17767"/>
                  <a:pt x="4558" y="17555"/>
                </a:cubicBezTo>
                <a:lnTo>
                  <a:pt x="4164" y="19468"/>
                </a:lnTo>
                <a:lnTo>
                  <a:pt x="7063" y="20000"/>
                </a:lnTo>
                <a:lnTo>
                  <a:pt x="6790" y="21329"/>
                </a:lnTo>
                <a:lnTo>
                  <a:pt x="227" y="20124"/>
                </a:lnTo>
                <a:lnTo>
                  <a:pt x="500" y="18796"/>
                </a:lnTo>
                <a:lnTo>
                  <a:pt x="2757" y="19210"/>
                </a:lnTo>
                <a:lnTo>
                  <a:pt x="3219" y="16965"/>
                </a:lnTo>
                <a:cubicBezTo>
                  <a:pt x="2951" y="16825"/>
                  <a:pt x="2688" y="16674"/>
                  <a:pt x="2431" y="16511"/>
                </a:cubicBezTo>
                <a:cubicBezTo>
                  <a:pt x="2174" y="16349"/>
                  <a:pt x="1928" y="16168"/>
                  <a:pt x="1684" y="15982"/>
                </a:cubicBezTo>
                <a:lnTo>
                  <a:pt x="2580" y="14934"/>
                </a:lnTo>
                <a:cubicBezTo>
                  <a:pt x="5970" y="17523"/>
                  <a:pt x="10902" y="17523"/>
                  <a:pt x="14300" y="14933"/>
                </a:cubicBezTo>
                <a:cubicBezTo>
                  <a:pt x="16239" y="13456"/>
                  <a:pt x="17444" y="11360"/>
                  <a:pt x="17708" y="9021"/>
                </a:cubicBezTo>
                <a:cubicBezTo>
                  <a:pt x="17973" y="6682"/>
                  <a:pt x="17267" y="4385"/>
                  <a:pt x="15703" y="2555"/>
                </a:cubicBezTo>
                <a:lnTo>
                  <a:pt x="16811" y="1700"/>
                </a:lnTo>
                <a:close/>
                <a:moveTo>
                  <a:pt x="9715" y="1064"/>
                </a:moveTo>
                <a:cubicBezTo>
                  <a:pt x="9278" y="996"/>
                  <a:pt x="8832" y="968"/>
                  <a:pt x="8387" y="974"/>
                </a:cubicBezTo>
                <a:cubicBezTo>
                  <a:pt x="8460" y="1222"/>
                  <a:pt x="8544" y="1461"/>
                  <a:pt x="8641" y="1699"/>
                </a:cubicBezTo>
                <a:cubicBezTo>
                  <a:pt x="8737" y="1936"/>
                  <a:pt x="8846" y="2172"/>
                  <a:pt x="8962" y="2399"/>
                </a:cubicBezTo>
                <a:cubicBezTo>
                  <a:pt x="9289" y="2208"/>
                  <a:pt x="9627" y="2028"/>
                  <a:pt x="9967" y="1859"/>
                </a:cubicBezTo>
                <a:cubicBezTo>
                  <a:pt x="10307" y="1689"/>
                  <a:pt x="10645" y="1529"/>
                  <a:pt x="10997" y="1382"/>
                </a:cubicBezTo>
                <a:cubicBezTo>
                  <a:pt x="10579" y="1244"/>
                  <a:pt x="10153" y="1132"/>
                  <a:pt x="9715" y="1064"/>
                </a:cubicBezTo>
                <a:close/>
                <a:moveTo>
                  <a:pt x="12202" y="1889"/>
                </a:moveTo>
                <a:cubicBezTo>
                  <a:pt x="11715" y="2060"/>
                  <a:pt x="11237" y="2254"/>
                  <a:pt x="10773" y="2470"/>
                </a:cubicBezTo>
                <a:cubicBezTo>
                  <a:pt x="10309" y="2687"/>
                  <a:pt x="9856" y="2925"/>
                  <a:pt x="9417" y="3184"/>
                </a:cubicBezTo>
                <a:cubicBezTo>
                  <a:pt x="9617" y="3488"/>
                  <a:pt x="9841" y="3788"/>
                  <a:pt x="10079" y="4067"/>
                </a:cubicBezTo>
                <a:cubicBezTo>
                  <a:pt x="10318" y="4345"/>
                  <a:pt x="10571" y="4610"/>
                  <a:pt x="10847" y="4861"/>
                </a:cubicBezTo>
                <a:lnTo>
                  <a:pt x="13083" y="2442"/>
                </a:lnTo>
                <a:cubicBezTo>
                  <a:pt x="12944" y="2342"/>
                  <a:pt x="12798" y="2240"/>
                  <a:pt x="12652" y="2149"/>
                </a:cubicBezTo>
                <a:cubicBezTo>
                  <a:pt x="12506" y="2059"/>
                  <a:pt x="12354" y="1969"/>
                  <a:pt x="12202" y="1889"/>
                </a:cubicBezTo>
                <a:close/>
                <a:moveTo>
                  <a:pt x="7362" y="1000"/>
                </a:moveTo>
                <a:cubicBezTo>
                  <a:pt x="6540" y="1111"/>
                  <a:pt x="5754" y="1343"/>
                  <a:pt x="5029" y="1689"/>
                </a:cubicBezTo>
                <a:cubicBezTo>
                  <a:pt x="4305" y="2035"/>
                  <a:pt x="3644" y="2485"/>
                  <a:pt x="3064" y="3041"/>
                </a:cubicBezTo>
                <a:lnTo>
                  <a:pt x="5529" y="5074"/>
                </a:lnTo>
                <a:cubicBezTo>
                  <a:pt x="5922" y="4671"/>
                  <a:pt x="6339" y="4283"/>
                  <a:pt x="6773" y="3923"/>
                </a:cubicBezTo>
                <a:cubicBezTo>
                  <a:pt x="7206" y="3564"/>
                  <a:pt x="7655" y="3227"/>
                  <a:pt x="8126" y="2912"/>
                </a:cubicBezTo>
                <a:cubicBezTo>
                  <a:pt x="7964" y="2608"/>
                  <a:pt x="7819" y="2296"/>
                  <a:pt x="7690" y="1976"/>
                </a:cubicBezTo>
                <a:cubicBezTo>
                  <a:pt x="7561" y="1655"/>
                  <a:pt x="7454" y="1336"/>
                  <a:pt x="7362" y="1000"/>
                </a:cubicBezTo>
                <a:close/>
                <a:moveTo>
                  <a:pt x="13806" y="3027"/>
                </a:moveTo>
                <a:lnTo>
                  <a:pt x="11570" y="5446"/>
                </a:lnTo>
                <a:cubicBezTo>
                  <a:pt x="11852" y="5649"/>
                  <a:pt x="12144" y="5840"/>
                  <a:pt x="12449" y="6011"/>
                </a:cubicBezTo>
                <a:cubicBezTo>
                  <a:pt x="12752" y="6182"/>
                  <a:pt x="13064" y="6332"/>
                  <a:pt x="13387" y="6469"/>
                </a:cubicBezTo>
                <a:cubicBezTo>
                  <a:pt x="13602" y="6013"/>
                  <a:pt x="13798" y="5550"/>
                  <a:pt x="13963" y="5077"/>
                </a:cubicBezTo>
                <a:cubicBezTo>
                  <a:pt x="14128" y="4603"/>
                  <a:pt x="14273" y="4122"/>
                  <a:pt x="14386" y="3633"/>
                </a:cubicBezTo>
                <a:cubicBezTo>
                  <a:pt x="14296" y="3528"/>
                  <a:pt x="14195" y="3418"/>
                  <a:pt x="14098" y="3318"/>
                </a:cubicBezTo>
                <a:cubicBezTo>
                  <a:pt x="14001" y="3218"/>
                  <a:pt x="13909" y="3123"/>
                  <a:pt x="13806" y="3027"/>
                </a:cubicBezTo>
                <a:close/>
                <a:moveTo>
                  <a:pt x="15097" y="4643"/>
                </a:moveTo>
                <a:cubicBezTo>
                  <a:pt x="14989" y="5011"/>
                  <a:pt x="14872" y="5369"/>
                  <a:pt x="14735" y="5729"/>
                </a:cubicBezTo>
                <a:cubicBezTo>
                  <a:pt x="14598" y="6089"/>
                  <a:pt x="14440" y="6449"/>
                  <a:pt x="14276" y="6798"/>
                </a:cubicBezTo>
                <a:cubicBezTo>
                  <a:pt x="14551" y="6884"/>
                  <a:pt x="14842" y="6953"/>
                  <a:pt x="15125" y="7013"/>
                </a:cubicBezTo>
                <a:cubicBezTo>
                  <a:pt x="15409" y="7074"/>
                  <a:pt x="15688" y="7122"/>
                  <a:pt x="15977" y="7158"/>
                </a:cubicBezTo>
                <a:cubicBezTo>
                  <a:pt x="15915" y="6710"/>
                  <a:pt x="15813" y="6274"/>
                  <a:pt x="15666" y="5853"/>
                </a:cubicBezTo>
                <a:cubicBezTo>
                  <a:pt x="15519" y="5432"/>
                  <a:pt x="15324" y="5029"/>
                  <a:pt x="15097" y="4643"/>
                </a:cubicBezTo>
                <a:close/>
                <a:moveTo>
                  <a:pt x="8606" y="3701"/>
                </a:moveTo>
                <a:cubicBezTo>
                  <a:pt x="8180" y="3989"/>
                  <a:pt x="7775" y="4303"/>
                  <a:pt x="7382" y="4630"/>
                </a:cubicBezTo>
                <a:cubicBezTo>
                  <a:pt x="6990" y="4957"/>
                  <a:pt x="6609" y="5294"/>
                  <a:pt x="6252" y="5658"/>
                </a:cubicBezTo>
                <a:lnTo>
                  <a:pt x="8448" y="7464"/>
                </a:lnTo>
                <a:lnTo>
                  <a:pt x="10216" y="5542"/>
                </a:lnTo>
                <a:cubicBezTo>
                  <a:pt x="9905" y="5266"/>
                  <a:pt x="9620" y="4976"/>
                  <a:pt x="9351" y="4670"/>
                </a:cubicBezTo>
                <a:cubicBezTo>
                  <a:pt x="9081" y="4363"/>
                  <a:pt x="8831" y="4036"/>
                  <a:pt x="8606" y="3701"/>
                </a:cubicBezTo>
                <a:close/>
                <a:moveTo>
                  <a:pt x="2433" y="3721"/>
                </a:moveTo>
                <a:cubicBezTo>
                  <a:pt x="1932" y="4341"/>
                  <a:pt x="1546" y="5031"/>
                  <a:pt x="1284" y="5757"/>
                </a:cubicBezTo>
                <a:cubicBezTo>
                  <a:pt x="1022" y="6483"/>
                  <a:pt x="879" y="7253"/>
                  <a:pt x="878" y="8036"/>
                </a:cubicBezTo>
                <a:cubicBezTo>
                  <a:pt x="1138" y="8064"/>
                  <a:pt x="1405" y="8097"/>
                  <a:pt x="1661" y="8144"/>
                </a:cubicBezTo>
                <a:cubicBezTo>
                  <a:pt x="2118" y="8228"/>
                  <a:pt x="2562" y="8343"/>
                  <a:pt x="3001" y="8485"/>
                </a:cubicBezTo>
                <a:cubicBezTo>
                  <a:pt x="3265" y="8000"/>
                  <a:pt x="3553" y="7531"/>
                  <a:pt x="3870" y="7076"/>
                </a:cubicBezTo>
                <a:cubicBezTo>
                  <a:pt x="4187" y="6619"/>
                  <a:pt x="4542" y="6181"/>
                  <a:pt x="4910" y="5757"/>
                </a:cubicBezTo>
                <a:lnTo>
                  <a:pt x="2433" y="3721"/>
                </a:lnTo>
                <a:close/>
                <a:moveTo>
                  <a:pt x="10939" y="6126"/>
                </a:moveTo>
                <a:lnTo>
                  <a:pt x="9169" y="8060"/>
                </a:lnTo>
                <a:lnTo>
                  <a:pt x="11249" y="9761"/>
                </a:lnTo>
                <a:cubicBezTo>
                  <a:pt x="11579" y="9378"/>
                  <a:pt x="11885" y="8986"/>
                  <a:pt x="12172" y="8576"/>
                </a:cubicBezTo>
                <a:cubicBezTo>
                  <a:pt x="12459" y="8166"/>
                  <a:pt x="12721" y="7741"/>
                  <a:pt x="12963" y="7306"/>
                </a:cubicBezTo>
                <a:cubicBezTo>
                  <a:pt x="12603" y="7149"/>
                  <a:pt x="12253" y="6964"/>
                  <a:pt x="11915" y="6769"/>
                </a:cubicBezTo>
                <a:cubicBezTo>
                  <a:pt x="11577" y="6573"/>
                  <a:pt x="11251" y="6358"/>
                  <a:pt x="10939" y="6126"/>
                </a:cubicBezTo>
                <a:close/>
                <a:moveTo>
                  <a:pt x="13849" y="7647"/>
                </a:moveTo>
                <a:cubicBezTo>
                  <a:pt x="13586" y="8127"/>
                  <a:pt x="13297" y="8593"/>
                  <a:pt x="12982" y="9045"/>
                </a:cubicBezTo>
                <a:cubicBezTo>
                  <a:pt x="12667" y="9497"/>
                  <a:pt x="12334" y="9936"/>
                  <a:pt x="11969" y="10357"/>
                </a:cubicBezTo>
                <a:lnTo>
                  <a:pt x="14436" y="12379"/>
                </a:lnTo>
                <a:cubicBezTo>
                  <a:pt x="14933" y="11764"/>
                  <a:pt x="15319" y="11085"/>
                  <a:pt x="15581" y="10366"/>
                </a:cubicBezTo>
                <a:cubicBezTo>
                  <a:pt x="15842" y="9647"/>
                  <a:pt x="15976" y="8886"/>
                  <a:pt x="15982" y="8110"/>
                </a:cubicBezTo>
                <a:cubicBezTo>
                  <a:pt x="15743" y="8082"/>
                  <a:pt x="15506" y="8058"/>
                  <a:pt x="15271" y="8015"/>
                </a:cubicBezTo>
                <a:cubicBezTo>
                  <a:pt x="15030" y="7970"/>
                  <a:pt x="14788" y="7908"/>
                  <a:pt x="14551" y="7847"/>
                </a:cubicBezTo>
                <a:cubicBezTo>
                  <a:pt x="14314" y="7786"/>
                  <a:pt x="14080" y="7724"/>
                  <a:pt x="13849" y="7647"/>
                </a:cubicBezTo>
                <a:close/>
                <a:moveTo>
                  <a:pt x="5621" y="6339"/>
                </a:moveTo>
                <a:cubicBezTo>
                  <a:pt x="5287" y="6724"/>
                  <a:pt x="4981" y="7134"/>
                  <a:pt x="4692" y="7547"/>
                </a:cubicBezTo>
                <a:cubicBezTo>
                  <a:pt x="4403" y="7961"/>
                  <a:pt x="4130" y="8387"/>
                  <a:pt x="3887" y="8826"/>
                </a:cubicBezTo>
                <a:cubicBezTo>
                  <a:pt x="4272" y="8990"/>
                  <a:pt x="4648" y="9168"/>
                  <a:pt x="5008" y="9376"/>
                </a:cubicBezTo>
                <a:cubicBezTo>
                  <a:pt x="5368" y="9585"/>
                  <a:pt x="5718" y="9817"/>
                  <a:pt x="6049" y="10067"/>
                </a:cubicBezTo>
                <a:lnTo>
                  <a:pt x="7817" y="8145"/>
                </a:lnTo>
                <a:lnTo>
                  <a:pt x="5621" y="6339"/>
                </a:lnTo>
                <a:close/>
                <a:moveTo>
                  <a:pt x="8538" y="8741"/>
                </a:moveTo>
                <a:lnTo>
                  <a:pt x="6770" y="10663"/>
                </a:lnTo>
                <a:cubicBezTo>
                  <a:pt x="7059" y="10924"/>
                  <a:pt x="7330" y="11201"/>
                  <a:pt x="7582" y="11489"/>
                </a:cubicBezTo>
                <a:cubicBezTo>
                  <a:pt x="7834" y="11777"/>
                  <a:pt x="8064" y="12076"/>
                  <a:pt x="8278" y="12390"/>
                </a:cubicBezTo>
                <a:cubicBezTo>
                  <a:pt x="8700" y="12103"/>
                  <a:pt x="9109" y="11798"/>
                  <a:pt x="9499" y="11473"/>
                </a:cubicBezTo>
                <a:cubicBezTo>
                  <a:pt x="9889" y="11147"/>
                  <a:pt x="10262" y="10804"/>
                  <a:pt x="10617" y="10442"/>
                </a:cubicBezTo>
                <a:lnTo>
                  <a:pt x="8538" y="8741"/>
                </a:lnTo>
                <a:close/>
                <a:moveTo>
                  <a:pt x="1798" y="9132"/>
                </a:moveTo>
                <a:cubicBezTo>
                  <a:pt x="1535" y="9075"/>
                  <a:pt x="1275" y="9033"/>
                  <a:pt x="1007" y="8999"/>
                </a:cubicBezTo>
                <a:cubicBezTo>
                  <a:pt x="1062" y="9423"/>
                  <a:pt x="1148" y="9837"/>
                  <a:pt x="1280" y="10238"/>
                </a:cubicBezTo>
                <a:cubicBezTo>
                  <a:pt x="1412" y="10638"/>
                  <a:pt x="1583" y="11018"/>
                  <a:pt x="1786" y="11388"/>
                </a:cubicBezTo>
                <a:cubicBezTo>
                  <a:pt x="1891" y="11037"/>
                  <a:pt x="2008" y="10691"/>
                  <a:pt x="2139" y="10348"/>
                </a:cubicBezTo>
                <a:cubicBezTo>
                  <a:pt x="2270" y="10005"/>
                  <a:pt x="2418" y="9667"/>
                  <a:pt x="2574" y="9334"/>
                </a:cubicBezTo>
                <a:cubicBezTo>
                  <a:pt x="2319" y="9257"/>
                  <a:pt x="2059" y="9189"/>
                  <a:pt x="1798" y="9132"/>
                </a:cubicBezTo>
                <a:close/>
                <a:moveTo>
                  <a:pt x="11338" y="11038"/>
                </a:moveTo>
                <a:cubicBezTo>
                  <a:pt x="10948" y="11437"/>
                  <a:pt x="10541" y="11810"/>
                  <a:pt x="10111" y="12167"/>
                </a:cubicBezTo>
                <a:cubicBezTo>
                  <a:pt x="9681" y="12525"/>
                  <a:pt x="9224" y="12866"/>
                  <a:pt x="8757" y="13179"/>
                </a:cubicBezTo>
                <a:cubicBezTo>
                  <a:pt x="8923" y="13483"/>
                  <a:pt x="9075" y="13796"/>
                  <a:pt x="9206" y="14117"/>
                </a:cubicBezTo>
                <a:cubicBezTo>
                  <a:pt x="9337" y="14439"/>
                  <a:pt x="9449" y="14769"/>
                  <a:pt x="9544" y="15106"/>
                </a:cubicBezTo>
                <a:cubicBezTo>
                  <a:pt x="10358" y="14993"/>
                  <a:pt x="11133" y="14757"/>
                  <a:pt x="11852" y="14413"/>
                </a:cubicBezTo>
                <a:cubicBezTo>
                  <a:pt x="12571" y="14068"/>
                  <a:pt x="13229" y="13610"/>
                  <a:pt x="13805" y="13059"/>
                </a:cubicBezTo>
                <a:lnTo>
                  <a:pt x="11338" y="11038"/>
                </a:lnTo>
                <a:close/>
                <a:moveTo>
                  <a:pt x="3466" y="9652"/>
                </a:moveTo>
                <a:cubicBezTo>
                  <a:pt x="3255" y="10099"/>
                  <a:pt x="3068" y="10559"/>
                  <a:pt x="2906" y="11023"/>
                </a:cubicBezTo>
                <a:cubicBezTo>
                  <a:pt x="2744" y="11488"/>
                  <a:pt x="2612" y="11967"/>
                  <a:pt x="2500" y="12447"/>
                </a:cubicBezTo>
                <a:cubicBezTo>
                  <a:pt x="2606" y="12576"/>
                  <a:pt x="2712" y="12693"/>
                  <a:pt x="2827" y="12816"/>
                </a:cubicBezTo>
                <a:cubicBezTo>
                  <a:pt x="2943" y="12939"/>
                  <a:pt x="3067" y="13064"/>
                  <a:pt x="3192" y="13180"/>
                </a:cubicBezTo>
                <a:lnTo>
                  <a:pt x="5416" y="10759"/>
                </a:lnTo>
                <a:cubicBezTo>
                  <a:pt x="5115" y="10538"/>
                  <a:pt x="4810" y="10332"/>
                  <a:pt x="4484" y="10148"/>
                </a:cubicBezTo>
                <a:cubicBezTo>
                  <a:pt x="4158" y="9964"/>
                  <a:pt x="3813" y="9796"/>
                  <a:pt x="3466" y="9652"/>
                </a:cubicBezTo>
                <a:close/>
                <a:moveTo>
                  <a:pt x="6136" y="11355"/>
                </a:moveTo>
                <a:lnTo>
                  <a:pt x="3901" y="13774"/>
                </a:lnTo>
                <a:cubicBezTo>
                  <a:pt x="4016" y="13856"/>
                  <a:pt x="4137" y="13929"/>
                  <a:pt x="4256" y="14005"/>
                </a:cubicBezTo>
                <a:cubicBezTo>
                  <a:pt x="4376" y="14081"/>
                  <a:pt x="4502" y="14158"/>
                  <a:pt x="4626" y="14228"/>
                </a:cubicBezTo>
                <a:cubicBezTo>
                  <a:pt x="5123" y="14054"/>
                  <a:pt x="5608" y="13859"/>
                  <a:pt x="6082" y="13639"/>
                </a:cubicBezTo>
                <a:cubicBezTo>
                  <a:pt x="6556" y="13419"/>
                  <a:pt x="7019" y="13171"/>
                  <a:pt x="7466" y="12906"/>
                </a:cubicBezTo>
                <a:cubicBezTo>
                  <a:pt x="7279" y="12625"/>
                  <a:pt x="7074" y="12352"/>
                  <a:pt x="6853" y="12093"/>
                </a:cubicBezTo>
                <a:cubicBezTo>
                  <a:pt x="6632" y="11833"/>
                  <a:pt x="6391" y="11591"/>
                  <a:pt x="6136" y="11355"/>
                </a:cubicBezTo>
                <a:close/>
                <a:moveTo>
                  <a:pt x="7934" y="13694"/>
                </a:moveTo>
                <a:cubicBezTo>
                  <a:pt x="7591" y="13896"/>
                  <a:pt x="7243" y="14084"/>
                  <a:pt x="6885" y="14262"/>
                </a:cubicBezTo>
                <a:cubicBezTo>
                  <a:pt x="6527" y="14440"/>
                  <a:pt x="6160" y="14609"/>
                  <a:pt x="5788" y="14762"/>
                </a:cubicBezTo>
                <a:cubicBezTo>
                  <a:pt x="6191" y="14908"/>
                  <a:pt x="6614" y="15020"/>
                  <a:pt x="7040" y="15099"/>
                </a:cubicBezTo>
                <a:cubicBezTo>
                  <a:pt x="7538" y="15190"/>
                  <a:pt x="8041" y="15236"/>
                  <a:pt x="8548" y="15233"/>
                </a:cubicBezTo>
                <a:cubicBezTo>
                  <a:pt x="8471" y="14966"/>
                  <a:pt x="8384" y="14704"/>
                  <a:pt x="8282" y="14447"/>
                </a:cubicBezTo>
                <a:cubicBezTo>
                  <a:pt x="8181" y="14190"/>
                  <a:pt x="8061" y="13938"/>
                  <a:pt x="7934" y="13694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42" name="Shape"/>
          <p:cNvSpPr/>
          <p:nvPr/>
        </p:nvSpPr>
        <p:spPr>
          <a:xfrm>
            <a:off x="11973297" y="3336132"/>
            <a:ext cx="799992" cy="7999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13" h="20113" extrusionOk="0">
                <a:moveTo>
                  <a:pt x="8483" y="125"/>
                </a:moveTo>
                <a:cubicBezTo>
                  <a:pt x="2996" y="994"/>
                  <a:pt x="-744" y="6142"/>
                  <a:pt x="125" y="11629"/>
                </a:cubicBezTo>
                <a:cubicBezTo>
                  <a:pt x="994" y="17116"/>
                  <a:pt x="6142" y="20856"/>
                  <a:pt x="11629" y="19987"/>
                </a:cubicBezTo>
                <a:cubicBezTo>
                  <a:pt x="17116" y="19118"/>
                  <a:pt x="20856" y="13970"/>
                  <a:pt x="19987" y="8483"/>
                </a:cubicBezTo>
                <a:cubicBezTo>
                  <a:pt x="19118" y="2996"/>
                  <a:pt x="13970" y="-744"/>
                  <a:pt x="8483" y="125"/>
                </a:cubicBezTo>
                <a:close/>
                <a:moveTo>
                  <a:pt x="8760" y="1873"/>
                </a:moveTo>
                <a:cubicBezTo>
                  <a:pt x="8956" y="1842"/>
                  <a:pt x="9163" y="1878"/>
                  <a:pt x="9336" y="2004"/>
                </a:cubicBezTo>
                <a:cubicBezTo>
                  <a:pt x="9681" y="2255"/>
                  <a:pt x="9758" y="2741"/>
                  <a:pt x="9507" y="3087"/>
                </a:cubicBezTo>
                <a:cubicBezTo>
                  <a:pt x="9256" y="3432"/>
                  <a:pt x="8770" y="3509"/>
                  <a:pt x="8424" y="3258"/>
                </a:cubicBezTo>
                <a:cubicBezTo>
                  <a:pt x="8079" y="3007"/>
                  <a:pt x="8002" y="2521"/>
                  <a:pt x="8253" y="2175"/>
                </a:cubicBezTo>
                <a:cubicBezTo>
                  <a:pt x="8378" y="2002"/>
                  <a:pt x="8564" y="1904"/>
                  <a:pt x="8760" y="1873"/>
                </a:cubicBezTo>
                <a:close/>
                <a:moveTo>
                  <a:pt x="9098" y="4008"/>
                </a:moveTo>
                <a:cubicBezTo>
                  <a:pt x="9327" y="3971"/>
                  <a:pt x="9546" y="4130"/>
                  <a:pt x="9582" y="4359"/>
                </a:cubicBezTo>
                <a:lnTo>
                  <a:pt x="10314" y="8984"/>
                </a:lnTo>
                <a:cubicBezTo>
                  <a:pt x="10465" y="9019"/>
                  <a:pt x="10626" y="8992"/>
                  <a:pt x="10759" y="9088"/>
                </a:cubicBezTo>
                <a:cubicBezTo>
                  <a:pt x="10893" y="9186"/>
                  <a:pt x="10931" y="9343"/>
                  <a:pt x="11011" y="9477"/>
                </a:cubicBezTo>
                <a:lnTo>
                  <a:pt x="14460" y="8930"/>
                </a:lnTo>
                <a:cubicBezTo>
                  <a:pt x="14689" y="8894"/>
                  <a:pt x="14908" y="9053"/>
                  <a:pt x="14944" y="9282"/>
                </a:cubicBezTo>
                <a:cubicBezTo>
                  <a:pt x="14980" y="9511"/>
                  <a:pt x="14822" y="9729"/>
                  <a:pt x="14593" y="9766"/>
                </a:cubicBezTo>
                <a:lnTo>
                  <a:pt x="11143" y="10312"/>
                </a:lnTo>
                <a:cubicBezTo>
                  <a:pt x="11108" y="10464"/>
                  <a:pt x="11121" y="10625"/>
                  <a:pt x="11024" y="10759"/>
                </a:cubicBezTo>
                <a:cubicBezTo>
                  <a:pt x="10636" y="11292"/>
                  <a:pt x="9886" y="11411"/>
                  <a:pt x="9353" y="11024"/>
                </a:cubicBezTo>
                <a:cubicBezTo>
                  <a:pt x="8820" y="10636"/>
                  <a:pt x="8701" y="9886"/>
                  <a:pt x="9088" y="9353"/>
                </a:cubicBezTo>
                <a:cubicBezTo>
                  <a:pt x="9188" y="9215"/>
                  <a:pt x="9357" y="9195"/>
                  <a:pt x="9495" y="9114"/>
                </a:cubicBezTo>
                <a:lnTo>
                  <a:pt x="8762" y="4489"/>
                </a:lnTo>
                <a:cubicBezTo>
                  <a:pt x="8726" y="4260"/>
                  <a:pt x="8869" y="4044"/>
                  <a:pt x="9098" y="4008"/>
                </a:cubicBezTo>
                <a:close/>
                <a:moveTo>
                  <a:pt x="2495" y="10476"/>
                </a:moveTo>
                <a:cubicBezTo>
                  <a:pt x="2691" y="10446"/>
                  <a:pt x="2898" y="10482"/>
                  <a:pt x="3071" y="10607"/>
                </a:cubicBezTo>
                <a:cubicBezTo>
                  <a:pt x="3417" y="10859"/>
                  <a:pt x="3494" y="11345"/>
                  <a:pt x="3243" y="11690"/>
                </a:cubicBezTo>
                <a:cubicBezTo>
                  <a:pt x="2992" y="12035"/>
                  <a:pt x="2505" y="12113"/>
                  <a:pt x="2160" y="11862"/>
                </a:cubicBezTo>
                <a:cubicBezTo>
                  <a:pt x="1814" y="11610"/>
                  <a:pt x="1737" y="11124"/>
                  <a:pt x="1988" y="10779"/>
                </a:cubicBezTo>
                <a:cubicBezTo>
                  <a:pt x="2114" y="10606"/>
                  <a:pt x="2300" y="10507"/>
                  <a:pt x="2495" y="10476"/>
                </a:cubicBezTo>
                <a:close/>
                <a:moveTo>
                  <a:pt x="17392" y="8117"/>
                </a:moveTo>
                <a:cubicBezTo>
                  <a:pt x="17587" y="8086"/>
                  <a:pt x="17779" y="8125"/>
                  <a:pt x="17952" y="8250"/>
                </a:cubicBezTo>
                <a:cubicBezTo>
                  <a:pt x="18298" y="8502"/>
                  <a:pt x="18375" y="8988"/>
                  <a:pt x="18124" y="9333"/>
                </a:cubicBezTo>
                <a:cubicBezTo>
                  <a:pt x="17872" y="9678"/>
                  <a:pt x="17402" y="9753"/>
                  <a:pt x="17056" y="9502"/>
                </a:cubicBezTo>
                <a:cubicBezTo>
                  <a:pt x="16711" y="9251"/>
                  <a:pt x="16634" y="8765"/>
                  <a:pt x="16885" y="8419"/>
                </a:cubicBezTo>
                <a:cubicBezTo>
                  <a:pt x="17010" y="8247"/>
                  <a:pt x="17196" y="8148"/>
                  <a:pt x="17392" y="8117"/>
                </a:cubicBezTo>
                <a:close/>
                <a:moveTo>
                  <a:pt x="11112" y="16723"/>
                </a:moveTo>
                <a:cubicBezTo>
                  <a:pt x="11308" y="16692"/>
                  <a:pt x="11515" y="16728"/>
                  <a:pt x="11688" y="16854"/>
                </a:cubicBezTo>
                <a:cubicBezTo>
                  <a:pt x="12033" y="17105"/>
                  <a:pt x="12110" y="17591"/>
                  <a:pt x="11859" y="17937"/>
                </a:cubicBezTo>
                <a:cubicBezTo>
                  <a:pt x="11608" y="18282"/>
                  <a:pt x="11122" y="18359"/>
                  <a:pt x="10776" y="18108"/>
                </a:cubicBezTo>
                <a:cubicBezTo>
                  <a:pt x="10431" y="17857"/>
                  <a:pt x="10354" y="17371"/>
                  <a:pt x="10605" y="17025"/>
                </a:cubicBezTo>
                <a:cubicBezTo>
                  <a:pt x="10730" y="16853"/>
                  <a:pt x="10916" y="16754"/>
                  <a:pt x="11112" y="16723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43" name="Shape"/>
          <p:cNvSpPr/>
          <p:nvPr/>
        </p:nvSpPr>
        <p:spPr>
          <a:xfrm>
            <a:off x="15197174" y="6228482"/>
            <a:ext cx="682430" cy="859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15" y="0"/>
                </a:moveTo>
                <a:lnTo>
                  <a:pt x="0" y="18854"/>
                </a:lnTo>
                <a:lnTo>
                  <a:pt x="17786" y="21600"/>
                </a:lnTo>
                <a:lnTo>
                  <a:pt x="21600" y="6017"/>
                </a:lnTo>
                <a:lnTo>
                  <a:pt x="18300" y="2113"/>
                </a:lnTo>
                <a:lnTo>
                  <a:pt x="4615" y="0"/>
                </a:lnTo>
                <a:close/>
                <a:moveTo>
                  <a:pt x="9206" y="5215"/>
                </a:moveTo>
                <a:lnTo>
                  <a:pt x="15684" y="6215"/>
                </a:lnTo>
                <a:lnTo>
                  <a:pt x="15556" y="6735"/>
                </a:lnTo>
                <a:lnTo>
                  <a:pt x="9079" y="5735"/>
                </a:lnTo>
                <a:lnTo>
                  <a:pt x="9206" y="5215"/>
                </a:lnTo>
                <a:close/>
                <a:moveTo>
                  <a:pt x="4712" y="9845"/>
                </a:moveTo>
                <a:lnTo>
                  <a:pt x="17667" y="11845"/>
                </a:lnTo>
                <a:lnTo>
                  <a:pt x="17544" y="12350"/>
                </a:lnTo>
                <a:lnTo>
                  <a:pt x="4588" y="10350"/>
                </a:lnTo>
                <a:lnTo>
                  <a:pt x="4712" y="9845"/>
                </a:lnTo>
                <a:close/>
                <a:moveTo>
                  <a:pt x="4086" y="12402"/>
                </a:moveTo>
                <a:lnTo>
                  <a:pt x="17041" y="14402"/>
                </a:lnTo>
                <a:lnTo>
                  <a:pt x="16914" y="14923"/>
                </a:lnTo>
                <a:lnTo>
                  <a:pt x="3958" y="12923"/>
                </a:lnTo>
                <a:lnTo>
                  <a:pt x="4086" y="12402"/>
                </a:lnTo>
                <a:close/>
                <a:moveTo>
                  <a:pt x="3460" y="14960"/>
                </a:moveTo>
                <a:lnTo>
                  <a:pt x="9938" y="15960"/>
                </a:lnTo>
                <a:lnTo>
                  <a:pt x="9810" y="16480"/>
                </a:lnTo>
                <a:lnTo>
                  <a:pt x="3332" y="15480"/>
                </a:lnTo>
                <a:lnTo>
                  <a:pt x="3460" y="14960"/>
                </a:ln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44" name="Shape"/>
          <p:cNvSpPr/>
          <p:nvPr/>
        </p:nvSpPr>
        <p:spPr>
          <a:xfrm>
            <a:off x="14617366" y="5924439"/>
            <a:ext cx="687579" cy="1460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19" y="0"/>
                </a:moveTo>
                <a:lnTo>
                  <a:pt x="15512" y="1725"/>
                </a:lnTo>
                <a:cubicBezTo>
                  <a:pt x="15654" y="1751"/>
                  <a:pt x="17066" y="2005"/>
                  <a:pt x="17066" y="2005"/>
                </a:cubicBezTo>
                <a:lnTo>
                  <a:pt x="16932" y="2169"/>
                </a:lnTo>
                <a:lnTo>
                  <a:pt x="15379" y="1889"/>
                </a:lnTo>
                <a:lnTo>
                  <a:pt x="14764" y="2643"/>
                </a:lnTo>
                <a:cubicBezTo>
                  <a:pt x="14901" y="2667"/>
                  <a:pt x="15906" y="2848"/>
                  <a:pt x="15906" y="2848"/>
                </a:cubicBezTo>
                <a:lnTo>
                  <a:pt x="15773" y="3012"/>
                </a:lnTo>
                <a:lnTo>
                  <a:pt x="14631" y="2807"/>
                </a:lnTo>
                <a:lnTo>
                  <a:pt x="14016" y="3561"/>
                </a:lnTo>
                <a:cubicBezTo>
                  <a:pt x="14158" y="3586"/>
                  <a:pt x="15569" y="3841"/>
                  <a:pt x="15569" y="3841"/>
                </a:cubicBezTo>
                <a:lnTo>
                  <a:pt x="15436" y="4004"/>
                </a:lnTo>
                <a:lnTo>
                  <a:pt x="13883" y="3724"/>
                </a:lnTo>
                <a:lnTo>
                  <a:pt x="13267" y="4479"/>
                </a:lnTo>
                <a:cubicBezTo>
                  <a:pt x="13404" y="4504"/>
                  <a:pt x="14409" y="4684"/>
                  <a:pt x="14409" y="4684"/>
                </a:cubicBezTo>
                <a:lnTo>
                  <a:pt x="14276" y="4848"/>
                </a:lnTo>
                <a:lnTo>
                  <a:pt x="13134" y="4643"/>
                </a:lnTo>
                <a:lnTo>
                  <a:pt x="12519" y="5397"/>
                </a:lnTo>
                <a:cubicBezTo>
                  <a:pt x="12661" y="5422"/>
                  <a:pt x="14072" y="5676"/>
                  <a:pt x="14072" y="5676"/>
                </a:cubicBezTo>
                <a:lnTo>
                  <a:pt x="13939" y="5840"/>
                </a:lnTo>
                <a:lnTo>
                  <a:pt x="12386" y="5561"/>
                </a:lnTo>
                <a:lnTo>
                  <a:pt x="11771" y="6315"/>
                </a:lnTo>
                <a:cubicBezTo>
                  <a:pt x="11908" y="6339"/>
                  <a:pt x="12913" y="6520"/>
                  <a:pt x="12913" y="6520"/>
                </a:cubicBezTo>
                <a:lnTo>
                  <a:pt x="12780" y="6684"/>
                </a:lnTo>
                <a:lnTo>
                  <a:pt x="11638" y="6478"/>
                </a:lnTo>
                <a:lnTo>
                  <a:pt x="11023" y="7232"/>
                </a:lnTo>
                <a:cubicBezTo>
                  <a:pt x="11164" y="7258"/>
                  <a:pt x="12575" y="7513"/>
                  <a:pt x="12575" y="7513"/>
                </a:cubicBezTo>
                <a:lnTo>
                  <a:pt x="12442" y="7677"/>
                </a:lnTo>
                <a:lnTo>
                  <a:pt x="10890" y="7396"/>
                </a:lnTo>
                <a:lnTo>
                  <a:pt x="10274" y="8151"/>
                </a:lnTo>
                <a:cubicBezTo>
                  <a:pt x="10411" y="8176"/>
                  <a:pt x="11416" y="8356"/>
                  <a:pt x="11416" y="8356"/>
                </a:cubicBezTo>
                <a:lnTo>
                  <a:pt x="11283" y="8520"/>
                </a:lnTo>
                <a:lnTo>
                  <a:pt x="10141" y="8315"/>
                </a:lnTo>
                <a:lnTo>
                  <a:pt x="9526" y="9069"/>
                </a:lnTo>
                <a:cubicBezTo>
                  <a:pt x="9667" y="9094"/>
                  <a:pt x="11079" y="9348"/>
                  <a:pt x="11079" y="9348"/>
                </a:cubicBezTo>
                <a:lnTo>
                  <a:pt x="10946" y="9512"/>
                </a:lnTo>
                <a:lnTo>
                  <a:pt x="9392" y="9232"/>
                </a:lnTo>
                <a:lnTo>
                  <a:pt x="8778" y="9986"/>
                </a:lnTo>
                <a:cubicBezTo>
                  <a:pt x="8914" y="10011"/>
                  <a:pt x="9919" y="10193"/>
                  <a:pt x="9919" y="10193"/>
                </a:cubicBezTo>
                <a:lnTo>
                  <a:pt x="9786" y="10355"/>
                </a:lnTo>
                <a:lnTo>
                  <a:pt x="8644" y="10150"/>
                </a:lnTo>
                <a:lnTo>
                  <a:pt x="8029" y="10905"/>
                </a:lnTo>
                <a:cubicBezTo>
                  <a:pt x="8170" y="10930"/>
                  <a:pt x="9582" y="11185"/>
                  <a:pt x="9582" y="11184"/>
                </a:cubicBezTo>
                <a:lnTo>
                  <a:pt x="9449" y="11348"/>
                </a:lnTo>
                <a:lnTo>
                  <a:pt x="7896" y="11068"/>
                </a:lnTo>
                <a:lnTo>
                  <a:pt x="7281" y="11823"/>
                </a:lnTo>
                <a:cubicBezTo>
                  <a:pt x="7417" y="11847"/>
                  <a:pt x="8423" y="12028"/>
                  <a:pt x="8423" y="12028"/>
                </a:cubicBezTo>
                <a:lnTo>
                  <a:pt x="8289" y="12192"/>
                </a:lnTo>
                <a:lnTo>
                  <a:pt x="7147" y="11987"/>
                </a:lnTo>
                <a:lnTo>
                  <a:pt x="6533" y="12740"/>
                </a:lnTo>
                <a:cubicBezTo>
                  <a:pt x="6674" y="12766"/>
                  <a:pt x="8086" y="13020"/>
                  <a:pt x="8086" y="13020"/>
                </a:cubicBezTo>
                <a:lnTo>
                  <a:pt x="7952" y="13184"/>
                </a:lnTo>
                <a:lnTo>
                  <a:pt x="6399" y="12904"/>
                </a:lnTo>
                <a:lnTo>
                  <a:pt x="5784" y="13659"/>
                </a:lnTo>
                <a:cubicBezTo>
                  <a:pt x="5920" y="13684"/>
                  <a:pt x="6926" y="13864"/>
                  <a:pt x="6926" y="13864"/>
                </a:cubicBezTo>
                <a:lnTo>
                  <a:pt x="6792" y="14028"/>
                </a:lnTo>
                <a:lnTo>
                  <a:pt x="5651" y="13822"/>
                </a:lnTo>
                <a:lnTo>
                  <a:pt x="5036" y="14577"/>
                </a:lnTo>
                <a:cubicBezTo>
                  <a:pt x="5177" y="14602"/>
                  <a:pt x="6589" y="14856"/>
                  <a:pt x="6589" y="14856"/>
                </a:cubicBezTo>
                <a:lnTo>
                  <a:pt x="6455" y="15020"/>
                </a:lnTo>
                <a:lnTo>
                  <a:pt x="4902" y="14741"/>
                </a:lnTo>
                <a:lnTo>
                  <a:pt x="4288" y="15494"/>
                </a:lnTo>
                <a:cubicBezTo>
                  <a:pt x="4424" y="15519"/>
                  <a:pt x="5430" y="15700"/>
                  <a:pt x="5430" y="15700"/>
                </a:cubicBezTo>
                <a:lnTo>
                  <a:pt x="5296" y="15863"/>
                </a:lnTo>
                <a:lnTo>
                  <a:pt x="4154" y="15658"/>
                </a:lnTo>
                <a:lnTo>
                  <a:pt x="3540" y="16412"/>
                </a:lnTo>
                <a:cubicBezTo>
                  <a:pt x="3681" y="16437"/>
                  <a:pt x="5093" y="16691"/>
                  <a:pt x="5093" y="16691"/>
                </a:cubicBezTo>
                <a:lnTo>
                  <a:pt x="4959" y="16855"/>
                </a:lnTo>
                <a:lnTo>
                  <a:pt x="3406" y="16576"/>
                </a:lnTo>
                <a:lnTo>
                  <a:pt x="2791" y="17331"/>
                </a:lnTo>
                <a:cubicBezTo>
                  <a:pt x="2927" y="17355"/>
                  <a:pt x="3933" y="17536"/>
                  <a:pt x="3933" y="17536"/>
                </a:cubicBezTo>
                <a:lnTo>
                  <a:pt x="3799" y="17700"/>
                </a:lnTo>
                <a:lnTo>
                  <a:pt x="2658" y="17493"/>
                </a:lnTo>
                <a:lnTo>
                  <a:pt x="2042" y="18248"/>
                </a:lnTo>
                <a:cubicBezTo>
                  <a:pt x="2184" y="18274"/>
                  <a:pt x="3596" y="18528"/>
                  <a:pt x="3596" y="18528"/>
                </a:cubicBezTo>
                <a:lnTo>
                  <a:pt x="3462" y="18692"/>
                </a:lnTo>
                <a:lnTo>
                  <a:pt x="1909" y="18412"/>
                </a:lnTo>
                <a:lnTo>
                  <a:pt x="1294" y="19166"/>
                </a:lnTo>
                <a:cubicBezTo>
                  <a:pt x="1431" y="19191"/>
                  <a:pt x="2436" y="19371"/>
                  <a:pt x="2436" y="19371"/>
                </a:cubicBezTo>
                <a:lnTo>
                  <a:pt x="2303" y="19535"/>
                </a:lnTo>
                <a:lnTo>
                  <a:pt x="1161" y="19330"/>
                </a:lnTo>
                <a:lnTo>
                  <a:pt x="546" y="20084"/>
                </a:lnTo>
                <a:cubicBezTo>
                  <a:pt x="688" y="20109"/>
                  <a:pt x="2099" y="20364"/>
                  <a:pt x="2099" y="20364"/>
                </a:cubicBezTo>
                <a:lnTo>
                  <a:pt x="1966" y="20527"/>
                </a:lnTo>
                <a:lnTo>
                  <a:pt x="413" y="20248"/>
                </a:lnTo>
                <a:lnTo>
                  <a:pt x="0" y="20754"/>
                </a:lnTo>
                <a:lnTo>
                  <a:pt x="4681" y="21600"/>
                </a:lnTo>
                <a:lnTo>
                  <a:pt x="21600" y="846"/>
                </a:lnTo>
                <a:lnTo>
                  <a:pt x="16919" y="0"/>
                </a:lnTo>
                <a:close/>
                <a:moveTo>
                  <a:pt x="18807" y="978"/>
                </a:moveTo>
                <a:cubicBezTo>
                  <a:pt x="19275" y="1062"/>
                  <a:pt x="19509" y="1308"/>
                  <a:pt x="19330" y="1528"/>
                </a:cubicBezTo>
                <a:cubicBezTo>
                  <a:pt x="19151" y="1748"/>
                  <a:pt x="18626" y="1858"/>
                  <a:pt x="18158" y="1774"/>
                </a:cubicBezTo>
                <a:cubicBezTo>
                  <a:pt x="17691" y="1689"/>
                  <a:pt x="17457" y="1442"/>
                  <a:pt x="17637" y="1222"/>
                </a:cubicBezTo>
                <a:cubicBezTo>
                  <a:pt x="17816" y="1002"/>
                  <a:pt x="18340" y="893"/>
                  <a:pt x="18807" y="978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45" name="Shape"/>
          <p:cNvSpPr/>
          <p:nvPr/>
        </p:nvSpPr>
        <p:spPr>
          <a:xfrm>
            <a:off x="13737732" y="7283813"/>
            <a:ext cx="423572" cy="468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78" h="21600" extrusionOk="0">
                <a:moveTo>
                  <a:pt x="10339" y="0"/>
                </a:moveTo>
                <a:cubicBezTo>
                  <a:pt x="8560" y="0"/>
                  <a:pt x="6992" y="1375"/>
                  <a:pt x="5917" y="3576"/>
                </a:cubicBezTo>
                <a:cubicBezTo>
                  <a:pt x="5568" y="3546"/>
                  <a:pt x="5234" y="3529"/>
                  <a:pt x="4903" y="3529"/>
                </a:cubicBezTo>
                <a:cubicBezTo>
                  <a:pt x="2761" y="3529"/>
                  <a:pt x="1171" y="4188"/>
                  <a:pt x="431" y="5396"/>
                </a:cubicBezTo>
                <a:cubicBezTo>
                  <a:pt x="-452" y="6840"/>
                  <a:pt x="119" y="8796"/>
                  <a:pt x="1578" y="10761"/>
                </a:cubicBezTo>
                <a:cubicBezTo>
                  <a:pt x="84" y="12747"/>
                  <a:pt x="-461" y="14730"/>
                  <a:pt x="431" y="16188"/>
                </a:cubicBezTo>
                <a:cubicBezTo>
                  <a:pt x="1171" y="17397"/>
                  <a:pt x="2760" y="18055"/>
                  <a:pt x="4903" y="18055"/>
                </a:cubicBezTo>
                <a:cubicBezTo>
                  <a:pt x="5246" y="18055"/>
                  <a:pt x="5621" y="18010"/>
                  <a:pt x="5983" y="17976"/>
                </a:cubicBezTo>
                <a:cubicBezTo>
                  <a:pt x="7057" y="20156"/>
                  <a:pt x="8570" y="21600"/>
                  <a:pt x="10339" y="21600"/>
                </a:cubicBezTo>
                <a:cubicBezTo>
                  <a:pt x="12118" y="21600"/>
                  <a:pt x="13685" y="20225"/>
                  <a:pt x="14761" y="18024"/>
                </a:cubicBezTo>
                <a:cubicBezTo>
                  <a:pt x="15110" y="18054"/>
                  <a:pt x="15460" y="18071"/>
                  <a:pt x="15791" y="18071"/>
                </a:cubicBezTo>
                <a:cubicBezTo>
                  <a:pt x="17934" y="18071"/>
                  <a:pt x="19507" y="17412"/>
                  <a:pt x="20246" y="16204"/>
                </a:cubicBezTo>
                <a:cubicBezTo>
                  <a:pt x="21134" y="14753"/>
                  <a:pt x="20576" y="12782"/>
                  <a:pt x="19099" y="10808"/>
                </a:cubicBezTo>
                <a:cubicBezTo>
                  <a:pt x="20594" y="8822"/>
                  <a:pt x="21139" y="6839"/>
                  <a:pt x="20246" y="5380"/>
                </a:cubicBezTo>
                <a:cubicBezTo>
                  <a:pt x="19508" y="4173"/>
                  <a:pt x="17934" y="3514"/>
                  <a:pt x="15791" y="3514"/>
                </a:cubicBezTo>
                <a:cubicBezTo>
                  <a:pt x="15438" y="3514"/>
                  <a:pt x="15052" y="3573"/>
                  <a:pt x="14677" y="3608"/>
                </a:cubicBezTo>
                <a:cubicBezTo>
                  <a:pt x="13604" y="1440"/>
                  <a:pt x="12102" y="0"/>
                  <a:pt x="10339" y="0"/>
                </a:cubicBezTo>
                <a:close/>
                <a:moveTo>
                  <a:pt x="10339" y="1004"/>
                </a:moveTo>
                <a:cubicBezTo>
                  <a:pt x="11591" y="1004"/>
                  <a:pt x="12710" y="2093"/>
                  <a:pt x="13580" y="3733"/>
                </a:cubicBezTo>
                <a:cubicBezTo>
                  <a:pt x="12541" y="3915"/>
                  <a:pt x="11452" y="4238"/>
                  <a:pt x="10355" y="4643"/>
                </a:cubicBezTo>
                <a:cubicBezTo>
                  <a:pt x="9226" y="4226"/>
                  <a:pt x="8099" y="3899"/>
                  <a:pt x="7031" y="3718"/>
                </a:cubicBezTo>
                <a:cubicBezTo>
                  <a:pt x="7905" y="2046"/>
                  <a:pt x="9073" y="1004"/>
                  <a:pt x="10339" y="1004"/>
                </a:cubicBezTo>
                <a:close/>
                <a:moveTo>
                  <a:pt x="15791" y="4518"/>
                </a:moveTo>
                <a:cubicBezTo>
                  <a:pt x="17538" y="4518"/>
                  <a:pt x="18791" y="4998"/>
                  <a:pt x="19332" y="5882"/>
                </a:cubicBezTo>
                <a:cubicBezTo>
                  <a:pt x="19959" y="6907"/>
                  <a:pt x="19540" y="8380"/>
                  <a:pt x="18468" y="9914"/>
                </a:cubicBezTo>
                <a:cubicBezTo>
                  <a:pt x="17787" y="9159"/>
                  <a:pt x="16951" y="8410"/>
                  <a:pt x="16007" y="7702"/>
                </a:cubicBezTo>
                <a:cubicBezTo>
                  <a:pt x="15826" y="6556"/>
                  <a:pt x="15554" y="5511"/>
                  <a:pt x="15193" y="4565"/>
                </a:cubicBezTo>
                <a:cubicBezTo>
                  <a:pt x="15389" y="4554"/>
                  <a:pt x="15602" y="4518"/>
                  <a:pt x="15791" y="4518"/>
                </a:cubicBezTo>
                <a:close/>
                <a:moveTo>
                  <a:pt x="4903" y="4533"/>
                </a:moveTo>
                <a:cubicBezTo>
                  <a:pt x="5095" y="4533"/>
                  <a:pt x="5302" y="4538"/>
                  <a:pt x="5501" y="4549"/>
                </a:cubicBezTo>
                <a:cubicBezTo>
                  <a:pt x="5130" y="5520"/>
                  <a:pt x="4852" y="6633"/>
                  <a:pt x="4670" y="7812"/>
                </a:cubicBezTo>
                <a:cubicBezTo>
                  <a:pt x="3730" y="8526"/>
                  <a:pt x="2966" y="9248"/>
                  <a:pt x="2293" y="10008"/>
                </a:cubicBezTo>
                <a:cubicBezTo>
                  <a:pt x="1175" y="8445"/>
                  <a:pt x="708" y="6940"/>
                  <a:pt x="1346" y="5898"/>
                </a:cubicBezTo>
                <a:cubicBezTo>
                  <a:pt x="1887" y="5014"/>
                  <a:pt x="3156" y="4533"/>
                  <a:pt x="4903" y="4533"/>
                </a:cubicBezTo>
                <a:close/>
                <a:moveTo>
                  <a:pt x="14062" y="4659"/>
                </a:moveTo>
                <a:cubicBezTo>
                  <a:pt x="14333" y="5325"/>
                  <a:pt x="14582" y="6051"/>
                  <a:pt x="14761" y="6839"/>
                </a:cubicBezTo>
                <a:cubicBezTo>
                  <a:pt x="14294" y="6539"/>
                  <a:pt x="13808" y="6239"/>
                  <a:pt x="13298" y="5961"/>
                </a:cubicBezTo>
                <a:cubicBezTo>
                  <a:pt x="12768" y="5672"/>
                  <a:pt x="12225" y="5480"/>
                  <a:pt x="11685" y="5239"/>
                </a:cubicBezTo>
                <a:cubicBezTo>
                  <a:pt x="12500" y="4985"/>
                  <a:pt x="13298" y="4775"/>
                  <a:pt x="14062" y="4659"/>
                </a:cubicBezTo>
                <a:close/>
                <a:moveTo>
                  <a:pt x="6599" y="4675"/>
                </a:moveTo>
                <a:cubicBezTo>
                  <a:pt x="7326" y="4784"/>
                  <a:pt x="8103" y="5021"/>
                  <a:pt x="8876" y="5255"/>
                </a:cubicBezTo>
                <a:cubicBezTo>
                  <a:pt x="8379" y="5481"/>
                  <a:pt x="7868" y="5695"/>
                  <a:pt x="7380" y="5961"/>
                </a:cubicBezTo>
                <a:cubicBezTo>
                  <a:pt x="6837" y="6256"/>
                  <a:pt x="6443" y="6613"/>
                  <a:pt x="5950" y="6933"/>
                </a:cubicBezTo>
                <a:cubicBezTo>
                  <a:pt x="6128" y="6137"/>
                  <a:pt x="6326" y="5348"/>
                  <a:pt x="6599" y="4675"/>
                </a:cubicBezTo>
                <a:close/>
                <a:moveTo>
                  <a:pt x="10405" y="5788"/>
                </a:moveTo>
                <a:cubicBezTo>
                  <a:pt x="11196" y="6102"/>
                  <a:pt x="11987" y="6415"/>
                  <a:pt x="12766" y="6839"/>
                </a:cubicBezTo>
                <a:cubicBezTo>
                  <a:pt x="13571" y="7278"/>
                  <a:pt x="14317" y="7751"/>
                  <a:pt x="15010" y="8251"/>
                </a:cubicBezTo>
                <a:cubicBezTo>
                  <a:pt x="15123" y="9067"/>
                  <a:pt x="15193" y="9915"/>
                  <a:pt x="15193" y="10792"/>
                </a:cubicBezTo>
                <a:cubicBezTo>
                  <a:pt x="15193" y="11657"/>
                  <a:pt x="15070" y="12466"/>
                  <a:pt x="14960" y="13271"/>
                </a:cubicBezTo>
                <a:cubicBezTo>
                  <a:pt x="14260" y="13779"/>
                  <a:pt x="13583" y="14300"/>
                  <a:pt x="12766" y="14745"/>
                </a:cubicBezTo>
                <a:cubicBezTo>
                  <a:pt x="11937" y="15197"/>
                  <a:pt x="11096" y="15469"/>
                  <a:pt x="10256" y="15796"/>
                </a:cubicBezTo>
                <a:cubicBezTo>
                  <a:pt x="9475" y="15485"/>
                  <a:pt x="8681" y="15180"/>
                  <a:pt x="7912" y="14761"/>
                </a:cubicBezTo>
                <a:cubicBezTo>
                  <a:pt x="7107" y="14323"/>
                  <a:pt x="6360" y="13849"/>
                  <a:pt x="5668" y="13349"/>
                </a:cubicBezTo>
                <a:cubicBezTo>
                  <a:pt x="5554" y="12533"/>
                  <a:pt x="5501" y="11669"/>
                  <a:pt x="5501" y="10792"/>
                </a:cubicBezTo>
                <a:cubicBezTo>
                  <a:pt x="5501" y="9918"/>
                  <a:pt x="5605" y="9111"/>
                  <a:pt x="5718" y="8298"/>
                </a:cubicBezTo>
                <a:cubicBezTo>
                  <a:pt x="6420" y="7788"/>
                  <a:pt x="7092" y="7270"/>
                  <a:pt x="7912" y="6824"/>
                </a:cubicBezTo>
                <a:cubicBezTo>
                  <a:pt x="8731" y="6377"/>
                  <a:pt x="9574" y="6113"/>
                  <a:pt x="10405" y="5788"/>
                </a:cubicBezTo>
                <a:close/>
                <a:moveTo>
                  <a:pt x="10339" y="7984"/>
                </a:moveTo>
                <a:cubicBezTo>
                  <a:pt x="8690" y="7984"/>
                  <a:pt x="7363" y="9237"/>
                  <a:pt x="7363" y="10792"/>
                </a:cubicBezTo>
                <a:cubicBezTo>
                  <a:pt x="7363" y="12348"/>
                  <a:pt x="8690" y="13616"/>
                  <a:pt x="10339" y="13616"/>
                </a:cubicBezTo>
                <a:cubicBezTo>
                  <a:pt x="11987" y="13616"/>
                  <a:pt x="13331" y="12348"/>
                  <a:pt x="13331" y="10792"/>
                </a:cubicBezTo>
                <a:cubicBezTo>
                  <a:pt x="13331" y="9237"/>
                  <a:pt x="11987" y="7984"/>
                  <a:pt x="10339" y="7984"/>
                </a:cubicBezTo>
                <a:close/>
                <a:moveTo>
                  <a:pt x="4571" y="9098"/>
                </a:moveTo>
                <a:cubicBezTo>
                  <a:pt x="4522" y="9664"/>
                  <a:pt x="4438" y="10197"/>
                  <a:pt x="4438" y="10792"/>
                </a:cubicBezTo>
                <a:cubicBezTo>
                  <a:pt x="4438" y="11349"/>
                  <a:pt x="4462" y="11892"/>
                  <a:pt x="4504" y="12424"/>
                </a:cubicBezTo>
                <a:cubicBezTo>
                  <a:pt x="3891" y="11902"/>
                  <a:pt x="3374" y="11375"/>
                  <a:pt x="2908" y="10839"/>
                </a:cubicBezTo>
                <a:cubicBezTo>
                  <a:pt x="3403" y="10260"/>
                  <a:pt x="3903" y="9661"/>
                  <a:pt x="4571" y="9098"/>
                </a:cubicBezTo>
                <a:close/>
                <a:moveTo>
                  <a:pt x="16190" y="9176"/>
                </a:moveTo>
                <a:cubicBezTo>
                  <a:pt x="16796" y="9693"/>
                  <a:pt x="17307" y="10215"/>
                  <a:pt x="17769" y="10745"/>
                </a:cubicBezTo>
                <a:cubicBezTo>
                  <a:pt x="17273" y="11325"/>
                  <a:pt x="16776" y="11907"/>
                  <a:pt x="16107" y="12471"/>
                </a:cubicBezTo>
                <a:cubicBezTo>
                  <a:pt x="16155" y="11912"/>
                  <a:pt x="16257" y="11379"/>
                  <a:pt x="16257" y="10792"/>
                </a:cubicBezTo>
                <a:cubicBezTo>
                  <a:pt x="16257" y="10236"/>
                  <a:pt x="16233" y="9708"/>
                  <a:pt x="16190" y="9176"/>
                </a:cubicBezTo>
                <a:close/>
                <a:moveTo>
                  <a:pt x="18384" y="11576"/>
                </a:moveTo>
                <a:cubicBezTo>
                  <a:pt x="19512" y="13146"/>
                  <a:pt x="19972" y="14656"/>
                  <a:pt x="19332" y="15702"/>
                </a:cubicBezTo>
                <a:cubicBezTo>
                  <a:pt x="18791" y="16586"/>
                  <a:pt x="17537" y="17067"/>
                  <a:pt x="15791" y="17067"/>
                </a:cubicBezTo>
                <a:cubicBezTo>
                  <a:pt x="15599" y="17067"/>
                  <a:pt x="15392" y="17047"/>
                  <a:pt x="15193" y="17035"/>
                </a:cubicBezTo>
                <a:cubicBezTo>
                  <a:pt x="15564" y="16065"/>
                  <a:pt x="15826" y="14967"/>
                  <a:pt x="16007" y="13788"/>
                </a:cubicBezTo>
                <a:cubicBezTo>
                  <a:pt x="16951" y="13073"/>
                  <a:pt x="17710" y="12337"/>
                  <a:pt x="18384" y="11576"/>
                </a:cubicBezTo>
                <a:close/>
                <a:moveTo>
                  <a:pt x="2210" y="11655"/>
                </a:moveTo>
                <a:cubicBezTo>
                  <a:pt x="2896" y="12420"/>
                  <a:pt x="3714" y="13165"/>
                  <a:pt x="4670" y="13882"/>
                </a:cubicBezTo>
                <a:cubicBezTo>
                  <a:pt x="4849" y="15014"/>
                  <a:pt x="5113" y="16067"/>
                  <a:pt x="5468" y="17004"/>
                </a:cubicBezTo>
                <a:cubicBezTo>
                  <a:pt x="5283" y="17014"/>
                  <a:pt x="5081" y="17051"/>
                  <a:pt x="4903" y="17051"/>
                </a:cubicBezTo>
                <a:cubicBezTo>
                  <a:pt x="3156" y="17051"/>
                  <a:pt x="1887" y="16571"/>
                  <a:pt x="1346" y="15686"/>
                </a:cubicBezTo>
                <a:cubicBezTo>
                  <a:pt x="717" y="14659"/>
                  <a:pt x="1131" y="13193"/>
                  <a:pt x="2210" y="11655"/>
                </a:cubicBezTo>
                <a:close/>
                <a:moveTo>
                  <a:pt x="14744" y="14651"/>
                </a:moveTo>
                <a:cubicBezTo>
                  <a:pt x="14565" y="15455"/>
                  <a:pt x="14370" y="16247"/>
                  <a:pt x="14096" y="16925"/>
                </a:cubicBezTo>
                <a:cubicBezTo>
                  <a:pt x="13364" y="16816"/>
                  <a:pt x="12580" y="16581"/>
                  <a:pt x="11802" y="16345"/>
                </a:cubicBezTo>
                <a:cubicBezTo>
                  <a:pt x="12304" y="16117"/>
                  <a:pt x="12804" y="15892"/>
                  <a:pt x="13298" y="15624"/>
                </a:cubicBezTo>
                <a:cubicBezTo>
                  <a:pt x="13843" y="15326"/>
                  <a:pt x="14249" y="14973"/>
                  <a:pt x="14744" y="14651"/>
                </a:cubicBezTo>
                <a:close/>
                <a:moveTo>
                  <a:pt x="5934" y="14761"/>
                </a:moveTo>
                <a:cubicBezTo>
                  <a:pt x="6400" y="15061"/>
                  <a:pt x="6869" y="15346"/>
                  <a:pt x="7380" y="15624"/>
                </a:cubicBezTo>
                <a:cubicBezTo>
                  <a:pt x="7902" y="15908"/>
                  <a:pt x="8444" y="16107"/>
                  <a:pt x="8976" y="16345"/>
                </a:cubicBezTo>
                <a:cubicBezTo>
                  <a:pt x="8160" y="16598"/>
                  <a:pt x="7364" y="16795"/>
                  <a:pt x="6599" y="16910"/>
                </a:cubicBezTo>
                <a:cubicBezTo>
                  <a:pt x="6331" y="16249"/>
                  <a:pt x="6110" y="15542"/>
                  <a:pt x="5934" y="14761"/>
                </a:cubicBezTo>
                <a:close/>
                <a:moveTo>
                  <a:pt x="10322" y="16941"/>
                </a:moveTo>
                <a:cubicBezTo>
                  <a:pt x="11458" y="17362"/>
                  <a:pt x="12573" y="17700"/>
                  <a:pt x="13647" y="17882"/>
                </a:cubicBezTo>
                <a:cubicBezTo>
                  <a:pt x="12773" y="19553"/>
                  <a:pt x="11605" y="20596"/>
                  <a:pt x="10339" y="20596"/>
                </a:cubicBezTo>
                <a:cubicBezTo>
                  <a:pt x="9084" y="20596"/>
                  <a:pt x="7951" y="19498"/>
                  <a:pt x="7081" y="17851"/>
                </a:cubicBezTo>
                <a:cubicBezTo>
                  <a:pt x="8127" y="17671"/>
                  <a:pt x="9217" y="17349"/>
                  <a:pt x="10322" y="16941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46" name="Shape"/>
          <p:cNvSpPr/>
          <p:nvPr/>
        </p:nvSpPr>
        <p:spPr>
          <a:xfrm>
            <a:off x="13026626" y="2922400"/>
            <a:ext cx="743700" cy="452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4177"/>
                </a:moveTo>
                <a:cubicBezTo>
                  <a:pt x="2527" y="15134"/>
                  <a:pt x="4222" y="12910"/>
                  <a:pt x="5702" y="10575"/>
                </a:cubicBezTo>
                <a:cubicBezTo>
                  <a:pt x="6408" y="13676"/>
                  <a:pt x="7362" y="16803"/>
                  <a:pt x="9837" y="17741"/>
                </a:cubicBezTo>
                <a:cubicBezTo>
                  <a:pt x="12287" y="18668"/>
                  <a:pt x="13976" y="16590"/>
                  <a:pt x="15426" y="14335"/>
                </a:cubicBezTo>
                <a:cubicBezTo>
                  <a:pt x="16134" y="17472"/>
                  <a:pt x="17076" y="20652"/>
                  <a:pt x="19580" y="21600"/>
                </a:cubicBezTo>
                <a:lnTo>
                  <a:pt x="19844" y="19777"/>
                </a:lnTo>
                <a:cubicBezTo>
                  <a:pt x="17724" y="18974"/>
                  <a:pt x="17025" y="16203"/>
                  <a:pt x="16319" y="12948"/>
                </a:cubicBezTo>
                <a:cubicBezTo>
                  <a:pt x="17841" y="10489"/>
                  <a:pt x="19206" y="8437"/>
                  <a:pt x="21352" y="9250"/>
                </a:cubicBezTo>
                <a:lnTo>
                  <a:pt x="21600" y="7421"/>
                </a:lnTo>
                <a:cubicBezTo>
                  <a:pt x="19073" y="6464"/>
                  <a:pt x="17365" y="8691"/>
                  <a:pt x="15886" y="11025"/>
                </a:cubicBezTo>
                <a:cubicBezTo>
                  <a:pt x="15180" y="7926"/>
                  <a:pt x="14217" y="4820"/>
                  <a:pt x="11744" y="3883"/>
                </a:cubicBezTo>
                <a:cubicBezTo>
                  <a:pt x="9288" y="2954"/>
                  <a:pt x="7622" y="5034"/>
                  <a:pt x="6170" y="7294"/>
                </a:cubicBezTo>
                <a:cubicBezTo>
                  <a:pt x="5461" y="4152"/>
                  <a:pt x="4515" y="950"/>
                  <a:pt x="2007" y="0"/>
                </a:cubicBezTo>
                <a:cubicBezTo>
                  <a:pt x="2007" y="0"/>
                  <a:pt x="1755" y="1827"/>
                  <a:pt x="1755" y="1827"/>
                </a:cubicBezTo>
                <a:cubicBezTo>
                  <a:pt x="3881" y="2632"/>
                  <a:pt x="4569" y="5413"/>
                  <a:pt x="5277" y="8681"/>
                </a:cubicBezTo>
                <a:cubicBezTo>
                  <a:pt x="3758" y="11134"/>
                  <a:pt x="2389" y="13165"/>
                  <a:pt x="247" y="12354"/>
                </a:cubicBezTo>
                <a:lnTo>
                  <a:pt x="0" y="14177"/>
                </a:lnTo>
                <a:close/>
                <a:moveTo>
                  <a:pt x="608" y="11260"/>
                </a:moveTo>
                <a:cubicBezTo>
                  <a:pt x="982" y="11395"/>
                  <a:pt x="1324" y="11420"/>
                  <a:pt x="1648" y="11361"/>
                </a:cubicBezTo>
                <a:cubicBezTo>
                  <a:pt x="1648" y="11361"/>
                  <a:pt x="2736" y="3679"/>
                  <a:pt x="2736" y="3679"/>
                </a:cubicBezTo>
                <a:cubicBezTo>
                  <a:pt x="2461" y="3396"/>
                  <a:pt x="2144" y="3178"/>
                  <a:pt x="1771" y="3033"/>
                </a:cubicBezTo>
                <a:lnTo>
                  <a:pt x="608" y="11260"/>
                </a:lnTo>
                <a:close/>
                <a:moveTo>
                  <a:pt x="2743" y="10793"/>
                </a:moveTo>
                <a:cubicBezTo>
                  <a:pt x="3150" y="10493"/>
                  <a:pt x="3533" y="10048"/>
                  <a:pt x="3917" y="9511"/>
                </a:cubicBezTo>
                <a:lnTo>
                  <a:pt x="4287" y="6924"/>
                </a:lnTo>
                <a:cubicBezTo>
                  <a:pt x="4087" y="6170"/>
                  <a:pt x="3864" y="5496"/>
                  <a:pt x="3579" y="4938"/>
                </a:cubicBezTo>
                <a:lnTo>
                  <a:pt x="2743" y="10793"/>
                </a:lnTo>
                <a:close/>
                <a:moveTo>
                  <a:pt x="6595" y="9188"/>
                </a:moveTo>
                <a:cubicBezTo>
                  <a:pt x="8063" y="6828"/>
                  <a:pt x="9414" y="4924"/>
                  <a:pt x="11495" y="5712"/>
                </a:cubicBezTo>
                <a:cubicBezTo>
                  <a:pt x="13593" y="6506"/>
                  <a:pt x="14292" y="9219"/>
                  <a:pt x="14990" y="12431"/>
                </a:cubicBezTo>
                <a:cubicBezTo>
                  <a:pt x="13526" y="14784"/>
                  <a:pt x="12177" y="16704"/>
                  <a:pt x="10101" y="15917"/>
                </a:cubicBezTo>
                <a:cubicBezTo>
                  <a:pt x="8003" y="15123"/>
                  <a:pt x="7294" y="12399"/>
                  <a:pt x="6595" y="9188"/>
                </a:cubicBezTo>
                <a:close/>
                <a:moveTo>
                  <a:pt x="7938" y="11422"/>
                </a:moveTo>
                <a:cubicBezTo>
                  <a:pt x="8176" y="12303"/>
                  <a:pt x="8447" y="13084"/>
                  <a:pt x="8788" y="13733"/>
                </a:cubicBezTo>
                <a:lnTo>
                  <a:pt x="9770" y="6683"/>
                </a:lnTo>
                <a:cubicBezTo>
                  <a:pt x="9292" y="7022"/>
                  <a:pt x="8844" y="7536"/>
                  <a:pt x="8395" y="8157"/>
                </a:cubicBezTo>
                <a:lnTo>
                  <a:pt x="7938" y="11422"/>
                </a:lnTo>
                <a:close/>
                <a:moveTo>
                  <a:pt x="9753" y="14444"/>
                </a:moveTo>
                <a:cubicBezTo>
                  <a:pt x="9947" y="14585"/>
                  <a:pt x="10156" y="14700"/>
                  <a:pt x="10391" y="14785"/>
                </a:cubicBezTo>
                <a:cubicBezTo>
                  <a:pt x="10509" y="14829"/>
                  <a:pt x="10624" y="14858"/>
                  <a:pt x="10737" y="14880"/>
                </a:cubicBezTo>
                <a:lnTo>
                  <a:pt x="11912" y="6809"/>
                </a:lnTo>
                <a:cubicBezTo>
                  <a:pt x="11804" y="6751"/>
                  <a:pt x="11691" y="6700"/>
                  <a:pt x="11572" y="6657"/>
                </a:cubicBezTo>
                <a:cubicBezTo>
                  <a:pt x="11338" y="6572"/>
                  <a:pt x="11118" y="6530"/>
                  <a:pt x="10904" y="6522"/>
                </a:cubicBezTo>
                <a:lnTo>
                  <a:pt x="9753" y="14444"/>
                </a:lnTo>
                <a:close/>
                <a:moveTo>
                  <a:pt x="11819" y="15088"/>
                </a:moveTo>
                <a:cubicBezTo>
                  <a:pt x="12255" y="14876"/>
                  <a:pt x="12659" y="14511"/>
                  <a:pt x="13056" y="14038"/>
                </a:cubicBezTo>
                <a:lnTo>
                  <a:pt x="13679" y="9709"/>
                </a:lnTo>
                <a:cubicBezTo>
                  <a:pt x="13451" y="9006"/>
                  <a:pt x="13187" y="8394"/>
                  <a:pt x="12852" y="7898"/>
                </a:cubicBezTo>
                <a:lnTo>
                  <a:pt x="11819" y="15088"/>
                </a:lnTo>
                <a:close/>
                <a:moveTo>
                  <a:pt x="17315" y="14655"/>
                </a:moveTo>
                <a:cubicBezTo>
                  <a:pt x="17522" y="15364"/>
                  <a:pt x="17751" y="15987"/>
                  <a:pt x="18038" y="16501"/>
                </a:cubicBezTo>
                <a:lnTo>
                  <a:pt x="18774" y="10835"/>
                </a:lnTo>
                <a:cubicBezTo>
                  <a:pt x="18379" y="11153"/>
                  <a:pt x="18008" y="11606"/>
                  <a:pt x="17639" y="12150"/>
                </a:cubicBezTo>
                <a:lnTo>
                  <a:pt x="17315" y="14655"/>
                </a:lnTo>
                <a:close/>
                <a:moveTo>
                  <a:pt x="19142" y="17799"/>
                </a:moveTo>
                <a:cubicBezTo>
                  <a:pt x="19411" y="18060"/>
                  <a:pt x="19719" y="18258"/>
                  <a:pt x="20080" y="18383"/>
                </a:cubicBezTo>
                <a:lnTo>
                  <a:pt x="21155" y="10467"/>
                </a:lnTo>
                <a:cubicBezTo>
                  <a:pt x="20792" y="10352"/>
                  <a:pt x="20458" y="10341"/>
                  <a:pt x="20145" y="10409"/>
                </a:cubicBezTo>
                <a:cubicBezTo>
                  <a:pt x="20145" y="10409"/>
                  <a:pt x="19142" y="17799"/>
                  <a:pt x="19142" y="17799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47" name="Shape"/>
          <p:cNvSpPr/>
          <p:nvPr/>
        </p:nvSpPr>
        <p:spPr>
          <a:xfrm>
            <a:off x="12336214" y="2864821"/>
            <a:ext cx="402707" cy="418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7" h="21369" extrusionOk="0">
                <a:moveTo>
                  <a:pt x="9892" y="341"/>
                </a:moveTo>
                <a:cubicBezTo>
                  <a:pt x="10333" y="-98"/>
                  <a:pt x="11063" y="-117"/>
                  <a:pt x="11519" y="307"/>
                </a:cubicBezTo>
                <a:lnTo>
                  <a:pt x="21020" y="9136"/>
                </a:lnTo>
                <a:cubicBezTo>
                  <a:pt x="21476" y="9561"/>
                  <a:pt x="21482" y="10263"/>
                  <a:pt x="21042" y="10702"/>
                </a:cubicBezTo>
                <a:lnTo>
                  <a:pt x="10676" y="21032"/>
                </a:lnTo>
                <a:cubicBezTo>
                  <a:pt x="10236" y="21471"/>
                  <a:pt x="9512" y="21483"/>
                  <a:pt x="9056" y="21059"/>
                </a:cubicBezTo>
                <a:lnTo>
                  <a:pt x="6577" y="18755"/>
                </a:lnTo>
                <a:lnTo>
                  <a:pt x="9366" y="15976"/>
                </a:lnTo>
                <a:cubicBezTo>
                  <a:pt x="9806" y="15537"/>
                  <a:pt x="9793" y="14841"/>
                  <a:pt x="9337" y="14417"/>
                </a:cubicBezTo>
                <a:lnTo>
                  <a:pt x="7682" y="12879"/>
                </a:lnTo>
                <a:cubicBezTo>
                  <a:pt x="7226" y="12455"/>
                  <a:pt x="6503" y="12467"/>
                  <a:pt x="6062" y="12906"/>
                </a:cubicBezTo>
                <a:lnTo>
                  <a:pt x="3274" y="15685"/>
                </a:lnTo>
                <a:lnTo>
                  <a:pt x="1210" y="13767"/>
                </a:lnTo>
                <a:cubicBezTo>
                  <a:pt x="754" y="13343"/>
                  <a:pt x="734" y="12641"/>
                  <a:pt x="1175" y="12202"/>
                </a:cubicBezTo>
                <a:lnTo>
                  <a:pt x="351" y="11436"/>
                </a:lnTo>
                <a:cubicBezTo>
                  <a:pt x="-105" y="11012"/>
                  <a:pt x="-118" y="10316"/>
                  <a:pt x="322" y="9877"/>
                </a:cubicBezTo>
                <a:lnTo>
                  <a:pt x="9892" y="341"/>
                </a:lnTo>
                <a:close/>
                <a:moveTo>
                  <a:pt x="10322" y="1500"/>
                </a:moveTo>
                <a:lnTo>
                  <a:pt x="1949" y="9844"/>
                </a:lnTo>
                <a:cubicBezTo>
                  <a:pt x="1949" y="9844"/>
                  <a:pt x="1145" y="10641"/>
                  <a:pt x="1971" y="11409"/>
                </a:cubicBezTo>
                <a:lnTo>
                  <a:pt x="11146" y="2266"/>
                </a:lnTo>
                <a:cubicBezTo>
                  <a:pt x="11366" y="2046"/>
                  <a:pt x="11360" y="1705"/>
                  <a:pt x="11132" y="1492"/>
                </a:cubicBezTo>
                <a:cubicBezTo>
                  <a:pt x="10904" y="1281"/>
                  <a:pt x="10542" y="1280"/>
                  <a:pt x="10322" y="1500"/>
                </a:cubicBezTo>
                <a:close/>
                <a:moveTo>
                  <a:pt x="6083" y="13685"/>
                </a:moveTo>
                <a:cubicBezTo>
                  <a:pt x="6523" y="13247"/>
                  <a:pt x="7247" y="13234"/>
                  <a:pt x="7703" y="13658"/>
                </a:cubicBezTo>
                <a:lnTo>
                  <a:pt x="8527" y="14424"/>
                </a:lnTo>
                <a:cubicBezTo>
                  <a:pt x="8983" y="14848"/>
                  <a:pt x="8996" y="15544"/>
                  <a:pt x="8555" y="15983"/>
                </a:cubicBezTo>
                <a:lnTo>
                  <a:pt x="6161" y="18369"/>
                </a:lnTo>
                <a:cubicBezTo>
                  <a:pt x="5721" y="18808"/>
                  <a:pt x="4991" y="18826"/>
                  <a:pt x="4535" y="18403"/>
                </a:cubicBezTo>
                <a:lnTo>
                  <a:pt x="3711" y="17637"/>
                </a:lnTo>
                <a:cubicBezTo>
                  <a:pt x="3254" y="17213"/>
                  <a:pt x="3249" y="16510"/>
                  <a:pt x="3689" y="16071"/>
                </a:cubicBezTo>
                <a:lnTo>
                  <a:pt x="6083" y="13685"/>
                </a:lnTo>
                <a:close/>
                <a:moveTo>
                  <a:pt x="6506" y="14851"/>
                </a:moveTo>
                <a:cubicBezTo>
                  <a:pt x="6286" y="15071"/>
                  <a:pt x="6285" y="15419"/>
                  <a:pt x="6514" y="15631"/>
                </a:cubicBezTo>
                <a:cubicBezTo>
                  <a:pt x="6742" y="15843"/>
                  <a:pt x="7110" y="15837"/>
                  <a:pt x="7330" y="15617"/>
                </a:cubicBezTo>
                <a:cubicBezTo>
                  <a:pt x="7550" y="15398"/>
                  <a:pt x="7544" y="15043"/>
                  <a:pt x="7316" y="14831"/>
                </a:cubicBezTo>
                <a:cubicBezTo>
                  <a:pt x="7088" y="14619"/>
                  <a:pt x="6726" y="14632"/>
                  <a:pt x="6506" y="14851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48" name="Shape"/>
          <p:cNvSpPr/>
          <p:nvPr/>
        </p:nvSpPr>
        <p:spPr>
          <a:xfrm>
            <a:off x="11032217" y="2946025"/>
            <a:ext cx="941080" cy="619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0" h="21208" extrusionOk="0">
                <a:moveTo>
                  <a:pt x="3532" y="6467"/>
                </a:moveTo>
                <a:lnTo>
                  <a:pt x="5654" y="19318"/>
                </a:lnTo>
                <a:lnTo>
                  <a:pt x="17808" y="14741"/>
                </a:lnTo>
                <a:lnTo>
                  <a:pt x="15687" y="1890"/>
                </a:lnTo>
                <a:cubicBezTo>
                  <a:pt x="15687" y="1890"/>
                  <a:pt x="3532" y="6467"/>
                  <a:pt x="3532" y="6467"/>
                </a:cubicBezTo>
                <a:close/>
                <a:moveTo>
                  <a:pt x="2391" y="11284"/>
                </a:moveTo>
                <a:lnTo>
                  <a:pt x="3148" y="15874"/>
                </a:lnTo>
                <a:cubicBezTo>
                  <a:pt x="3190" y="16128"/>
                  <a:pt x="3360" y="16282"/>
                  <a:pt x="3528" y="16218"/>
                </a:cubicBezTo>
                <a:cubicBezTo>
                  <a:pt x="3696" y="16155"/>
                  <a:pt x="3798" y="15899"/>
                  <a:pt x="3756" y="15645"/>
                </a:cubicBezTo>
                <a:lnTo>
                  <a:pt x="2999" y="11056"/>
                </a:lnTo>
                <a:cubicBezTo>
                  <a:pt x="2957" y="10802"/>
                  <a:pt x="2787" y="10648"/>
                  <a:pt x="2619" y="10711"/>
                </a:cubicBezTo>
                <a:cubicBezTo>
                  <a:pt x="2451" y="10774"/>
                  <a:pt x="2349" y="11031"/>
                  <a:pt x="2391" y="11284"/>
                </a:cubicBezTo>
                <a:close/>
                <a:moveTo>
                  <a:pt x="19102" y="6941"/>
                </a:moveTo>
                <a:cubicBezTo>
                  <a:pt x="18977" y="6181"/>
                  <a:pt x="18467" y="5718"/>
                  <a:pt x="17963" y="5908"/>
                </a:cubicBezTo>
                <a:cubicBezTo>
                  <a:pt x="17460" y="6097"/>
                  <a:pt x="17154" y="6868"/>
                  <a:pt x="17279" y="7628"/>
                </a:cubicBezTo>
                <a:cubicBezTo>
                  <a:pt x="17405" y="8388"/>
                  <a:pt x="17914" y="8851"/>
                  <a:pt x="18418" y="8661"/>
                </a:cubicBezTo>
                <a:cubicBezTo>
                  <a:pt x="18922" y="8472"/>
                  <a:pt x="19228" y="7701"/>
                  <a:pt x="19102" y="6941"/>
                </a:cubicBezTo>
                <a:close/>
                <a:moveTo>
                  <a:pt x="19484" y="1435"/>
                </a:moveTo>
                <a:lnTo>
                  <a:pt x="21303" y="12450"/>
                </a:lnTo>
                <a:cubicBezTo>
                  <a:pt x="21470" y="13464"/>
                  <a:pt x="21062" y="14490"/>
                  <a:pt x="20390" y="14743"/>
                </a:cubicBezTo>
                <a:lnTo>
                  <a:pt x="3374" y="21151"/>
                </a:lnTo>
                <a:cubicBezTo>
                  <a:pt x="2703" y="21404"/>
                  <a:pt x="2023" y="20787"/>
                  <a:pt x="1856" y="19773"/>
                </a:cubicBezTo>
                <a:lnTo>
                  <a:pt x="37" y="8758"/>
                </a:lnTo>
                <a:cubicBezTo>
                  <a:pt x="-130" y="7745"/>
                  <a:pt x="279" y="6718"/>
                  <a:pt x="950" y="6465"/>
                </a:cubicBezTo>
                <a:lnTo>
                  <a:pt x="17966" y="57"/>
                </a:lnTo>
                <a:cubicBezTo>
                  <a:pt x="18637" y="-196"/>
                  <a:pt x="19317" y="421"/>
                  <a:pt x="19484" y="1435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49" name="Shape"/>
          <p:cNvSpPr/>
          <p:nvPr/>
        </p:nvSpPr>
        <p:spPr>
          <a:xfrm>
            <a:off x="11747166" y="5255644"/>
            <a:ext cx="1228573" cy="65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6" extrusionOk="0">
                <a:moveTo>
                  <a:pt x="16536" y="15317"/>
                </a:moveTo>
                <a:lnTo>
                  <a:pt x="16511" y="12603"/>
                </a:lnTo>
                <a:lnTo>
                  <a:pt x="16510" y="12603"/>
                </a:lnTo>
                <a:cubicBezTo>
                  <a:pt x="16510" y="12601"/>
                  <a:pt x="16511" y="12598"/>
                  <a:pt x="16511" y="12596"/>
                </a:cubicBezTo>
                <a:cubicBezTo>
                  <a:pt x="16497" y="11097"/>
                  <a:pt x="13851" y="9967"/>
                  <a:pt x="10600" y="10073"/>
                </a:cubicBezTo>
                <a:cubicBezTo>
                  <a:pt x="7350" y="10179"/>
                  <a:pt x="4727" y="11481"/>
                  <a:pt x="4741" y="12979"/>
                </a:cubicBezTo>
                <a:cubicBezTo>
                  <a:pt x="4741" y="12982"/>
                  <a:pt x="4741" y="12984"/>
                  <a:pt x="4741" y="12986"/>
                </a:cubicBezTo>
                <a:lnTo>
                  <a:pt x="4741" y="12986"/>
                </a:lnTo>
                <a:lnTo>
                  <a:pt x="4744" y="13374"/>
                </a:lnTo>
                <a:lnTo>
                  <a:pt x="0" y="9650"/>
                </a:lnTo>
                <a:lnTo>
                  <a:pt x="10506" y="0"/>
                </a:lnTo>
                <a:lnTo>
                  <a:pt x="21600" y="11274"/>
                </a:lnTo>
                <a:cubicBezTo>
                  <a:pt x="21600" y="11274"/>
                  <a:pt x="16536" y="15317"/>
                  <a:pt x="16536" y="15317"/>
                </a:cubicBezTo>
                <a:close/>
                <a:moveTo>
                  <a:pt x="3433" y="20010"/>
                </a:moveTo>
                <a:cubicBezTo>
                  <a:pt x="3441" y="20866"/>
                  <a:pt x="3096" y="21572"/>
                  <a:pt x="2663" y="21586"/>
                </a:cubicBezTo>
                <a:cubicBezTo>
                  <a:pt x="2229" y="21600"/>
                  <a:pt x="1871" y="20917"/>
                  <a:pt x="1863" y="20061"/>
                </a:cubicBezTo>
                <a:cubicBezTo>
                  <a:pt x="1858" y="19488"/>
                  <a:pt x="2012" y="18988"/>
                  <a:pt x="2243" y="18712"/>
                </a:cubicBezTo>
                <a:lnTo>
                  <a:pt x="2180" y="11901"/>
                </a:lnTo>
                <a:lnTo>
                  <a:pt x="2970" y="12521"/>
                </a:lnTo>
                <a:lnTo>
                  <a:pt x="3028" y="18686"/>
                </a:lnTo>
                <a:cubicBezTo>
                  <a:pt x="3264" y="18947"/>
                  <a:pt x="3427" y="19437"/>
                  <a:pt x="3433" y="20010"/>
                </a:cubicBezTo>
                <a:close/>
                <a:moveTo>
                  <a:pt x="15799" y="20383"/>
                </a:moveTo>
                <a:lnTo>
                  <a:pt x="15729" y="12978"/>
                </a:lnTo>
                <a:cubicBezTo>
                  <a:pt x="15274" y="12403"/>
                  <a:pt x="13503" y="11530"/>
                  <a:pt x="10615" y="11624"/>
                </a:cubicBezTo>
                <a:cubicBezTo>
                  <a:pt x="7726" y="11718"/>
                  <a:pt x="5972" y="12706"/>
                  <a:pt x="5529" y="13310"/>
                </a:cubicBezTo>
                <a:lnTo>
                  <a:pt x="5598" y="20715"/>
                </a:lnTo>
                <a:cubicBezTo>
                  <a:pt x="5598" y="20715"/>
                  <a:pt x="15799" y="20383"/>
                  <a:pt x="15799" y="20383"/>
                </a:cubicBezTo>
                <a:close/>
              </a:path>
            </a:pathLst>
          </a:custGeom>
          <a:solidFill>
            <a:srgbClr val="4F6679">
              <a:alpha val="717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50" name="Shape"/>
          <p:cNvSpPr/>
          <p:nvPr/>
        </p:nvSpPr>
        <p:spPr>
          <a:xfrm>
            <a:off x="9003587" y="6888119"/>
            <a:ext cx="955930" cy="450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54" y="0"/>
                </a:moveTo>
                <a:lnTo>
                  <a:pt x="19029" y="1406"/>
                </a:lnTo>
                <a:cubicBezTo>
                  <a:pt x="19054" y="1548"/>
                  <a:pt x="19310" y="2958"/>
                  <a:pt x="19310" y="2958"/>
                </a:cubicBezTo>
                <a:lnTo>
                  <a:pt x="19147" y="3091"/>
                </a:lnTo>
                <a:lnTo>
                  <a:pt x="18865" y="1540"/>
                </a:lnTo>
                <a:lnTo>
                  <a:pt x="18111" y="2155"/>
                </a:lnTo>
                <a:cubicBezTo>
                  <a:pt x="18136" y="2291"/>
                  <a:pt x="18318" y="3295"/>
                  <a:pt x="18318" y="3295"/>
                </a:cubicBezTo>
                <a:lnTo>
                  <a:pt x="18155" y="3428"/>
                </a:lnTo>
                <a:lnTo>
                  <a:pt x="17947" y="2288"/>
                </a:lnTo>
                <a:lnTo>
                  <a:pt x="17193" y="2903"/>
                </a:lnTo>
                <a:cubicBezTo>
                  <a:pt x="17219" y="3044"/>
                  <a:pt x="17474" y="4455"/>
                  <a:pt x="17474" y="4455"/>
                </a:cubicBezTo>
                <a:lnTo>
                  <a:pt x="17311" y="4587"/>
                </a:lnTo>
                <a:lnTo>
                  <a:pt x="17030" y="3036"/>
                </a:lnTo>
                <a:lnTo>
                  <a:pt x="16275" y="3652"/>
                </a:lnTo>
                <a:cubicBezTo>
                  <a:pt x="16299" y="3788"/>
                  <a:pt x="16482" y="4792"/>
                  <a:pt x="16482" y="4792"/>
                </a:cubicBezTo>
                <a:lnTo>
                  <a:pt x="16318" y="4925"/>
                </a:lnTo>
                <a:lnTo>
                  <a:pt x="16111" y="3785"/>
                </a:lnTo>
                <a:lnTo>
                  <a:pt x="15357" y="4400"/>
                </a:lnTo>
                <a:cubicBezTo>
                  <a:pt x="15383" y="4541"/>
                  <a:pt x="15639" y="5951"/>
                  <a:pt x="15639" y="5951"/>
                </a:cubicBezTo>
                <a:lnTo>
                  <a:pt x="15475" y="6085"/>
                </a:lnTo>
                <a:lnTo>
                  <a:pt x="15193" y="4533"/>
                </a:lnTo>
                <a:lnTo>
                  <a:pt x="14439" y="5148"/>
                </a:lnTo>
                <a:cubicBezTo>
                  <a:pt x="14464" y="5284"/>
                  <a:pt x="14647" y="6288"/>
                  <a:pt x="14647" y="6288"/>
                </a:cubicBezTo>
                <a:lnTo>
                  <a:pt x="14483" y="6421"/>
                </a:lnTo>
                <a:lnTo>
                  <a:pt x="14275" y="5281"/>
                </a:lnTo>
                <a:lnTo>
                  <a:pt x="13522" y="5896"/>
                </a:lnTo>
                <a:cubicBezTo>
                  <a:pt x="13547" y="6037"/>
                  <a:pt x="13802" y="7448"/>
                  <a:pt x="13802" y="7448"/>
                </a:cubicBezTo>
                <a:lnTo>
                  <a:pt x="13638" y="7582"/>
                </a:lnTo>
                <a:lnTo>
                  <a:pt x="13358" y="6029"/>
                </a:lnTo>
                <a:lnTo>
                  <a:pt x="12603" y="6645"/>
                </a:lnTo>
                <a:cubicBezTo>
                  <a:pt x="12628" y="6781"/>
                  <a:pt x="12810" y="7785"/>
                  <a:pt x="12810" y="7785"/>
                </a:cubicBezTo>
                <a:lnTo>
                  <a:pt x="12646" y="7919"/>
                </a:lnTo>
                <a:lnTo>
                  <a:pt x="12439" y="6778"/>
                </a:lnTo>
                <a:lnTo>
                  <a:pt x="11685" y="7393"/>
                </a:lnTo>
                <a:cubicBezTo>
                  <a:pt x="11711" y="7534"/>
                  <a:pt x="11967" y="8944"/>
                  <a:pt x="11967" y="8944"/>
                </a:cubicBezTo>
                <a:lnTo>
                  <a:pt x="11803" y="9078"/>
                </a:lnTo>
                <a:lnTo>
                  <a:pt x="11521" y="7527"/>
                </a:lnTo>
                <a:lnTo>
                  <a:pt x="10768" y="8141"/>
                </a:lnTo>
                <a:cubicBezTo>
                  <a:pt x="10792" y="8277"/>
                  <a:pt x="10974" y="9282"/>
                  <a:pt x="10974" y="9282"/>
                </a:cubicBezTo>
                <a:lnTo>
                  <a:pt x="10811" y="9415"/>
                </a:lnTo>
                <a:lnTo>
                  <a:pt x="10604" y="8275"/>
                </a:lnTo>
                <a:lnTo>
                  <a:pt x="9849" y="8890"/>
                </a:lnTo>
                <a:cubicBezTo>
                  <a:pt x="9874" y="9031"/>
                  <a:pt x="10131" y="10441"/>
                  <a:pt x="10131" y="10441"/>
                </a:cubicBezTo>
                <a:lnTo>
                  <a:pt x="9967" y="10575"/>
                </a:lnTo>
                <a:lnTo>
                  <a:pt x="9686" y="9023"/>
                </a:lnTo>
                <a:lnTo>
                  <a:pt x="8931" y="9638"/>
                </a:lnTo>
                <a:cubicBezTo>
                  <a:pt x="8956" y="9774"/>
                  <a:pt x="9139" y="10778"/>
                  <a:pt x="9139" y="10778"/>
                </a:cubicBezTo>
                <a:lnTo>
                  <a:pt x="8975" y="10912"/>
                </a:lnTo>
                <a:lnTo>
                  <a:pt x="8767" y="9772"/>
                </a:lnTo>
                <a:lnTo>
                  <a:pt x="8014" y="10386"/>
                </a:lnTo>
                <a:cubicBezTo>
                  <a:pt x="8039" y="10527"/>
                  <a:pt x="8295" y="11937"/>
                  <a:pt x="8295" y="11937"/>
                </a:cubicBezTo>
                <a:lnTo>
                  <a:pt x="8131" y="12071"/>
                </a:lnTo>
                <a:lnTo>
                  <a:pt x="7850" y="10520"/>
                </a:lnTo>
                <a:lnTo>
                  <a:pt x="7095" y="11135"/>
                </a:lnTo>
                <a:cubicBezTo>
                  <a:pt x="7120" y="11271"/>
                  <a:pt x="7302" y="12275"/>
                  <a:pt x="7302" y="12275"/>
                </a:cubicBezTo>
                <a:lnTo>
                  <a:pt x="7138" y="12409"/>
                </a:lnTo>
                <a:lnTo>
                  <a:pt x="6932" y="11268"/>
                </a:lnTo>
                <a:lnTo>
                  <a:pt x="6177" y="11883"/>
                </a:lnTo>
                <a:cubicBezTo>
                  <a:pt x="6203" y="12024"/>
                  <a:pt x="6459" y="13435"/>
                  <a:pt x="6459" y="13435"/>
                </a:cubicBezTo>
                <a:lnTo>
                  <a:pt x="6295" y="13568"/>
                </a:lnTo>
                <a:lnTo>
                  <a:pt x="6013" y="12017"/>
                </a:lnTo>
                <a:lnTo>
                  <a:pt x="5260" y="12631"/>
                </a:lnTo>
                <a:cubicBezTo>
                  <a:pt x="5284" y="12768"/>
                  <a:pt x="5467" y="13771"/>
                  <a:pt x="5467" y="13771"/>
                </a:cubicBezTo>
                <a:lnTo>
                  <a:pt x="5303" y="13905"/>
                </a:lnTo>
                <a:lnTo>
                  <a:pt x="5096" y="12765"/>
                </a:lnTo>
                <a:lnTo>
                  <a:pt x="4342" y="13379"/>
                </a:lnTo>
                <a:cubicBezTo>
                  <a:pt x="4367" y="13521"/>
                  <a:pt x="4624" y="14931"/>
                  <a:pt x="4624" y="14931"/>
                </a:cubicBezTo>
                <a:lnTo>
                  <a:pt x="4460" y="15064"/>
                </a:lnTo>
                <a:lnTo>
                  <a:pt x="4178" y="13513"/>
                </a:lnTo>
                <a:lnTo>
                  <a:pt x="3423" y="14128"/>
                </a:lnTo>
                <a:cubicBezTo>
                  <a:pt x="3448" y="14265"/>
                  <a:pt x="3630" y="15269"/>
                  <a:pt x="3630" y="15269"/>
                </a:cubicBezTo>
                <a:lnTo>
                  <a:pt x="3467" y="15402"/>
                </a:lnTo>
                <a:lnTo>
                  <a:pt x="3260" y="14261"/>
                </a:lnTo>
                <a:lnTo>
                  <a:pt x="2505" y="14876"/>
                </a:lnTo>
                <a:cubicBezTo>
                  <a:pt x="2531" y="15018"/>
                  <a:pt x="2787" y="16428"/>
                  <a:pt x="2787" y="16428"/>
                </a:cubicBezTo>
                <a:lnTo>
                  <a:pt x="2623" y="16561"/>
                </a:lnTo>
                <a:lnTo>
                  <a:pt x="2342" y="15010"/>
                </a:lnTo>
                <a:lnTo>
                  <a:pt x="1588" y="15625"/>
                </a:lnTo>
                <a:cubicBezTo>
                  <a:pt x="1613" y="15761"/>
                  <a:pt x="1795" y="16765"/>
                  <a:pt x="1795" y="16765"/>
                </a:cubicBezTo>
                <a:lnTo>
                  <a:pt x="1631" y="16898"/>
                </a:lnTo>
                <a:lnTo>
                  <a:pt x="1424" y="15758"/>
                </a:lnTo>
                <a:lnTo>
                  <a:pt x="670" y="16373"/>
                </a:lnTo>
                <a:cubicBezTo>
                  <a:pt x="696" y="16514"/>
                  <a:pt x="951" y="17925"/>
                  <a:pt x="951" y="17925"/>
                </a:cubicBezTo>
                <a:lnTo>
                  <a:pt x="788" y="18057"/>
                </a:lnTo>
                <a:lnTo>
                  <a:pt x="506" y="16506"/>
                </a:lnTo>
                <a:lnTo>
                  <a:pt x="0" y="16919"/>
                </a:lnTo>
                <a:lnTo>
                  <a:pt x="846" y="21600"/>
                </a:lnTo>
                <a:lnTo>
                  <a:pt x="21600" y="4681"/>
                </a:lnTo>
                <a:lnTo>
                  <a:pt x="20754" y="0"/>
                </a:lnTo>
                <a:close/>
                <a:moveTo>
                  <a:pt x="20622" y="2793"/>
                </a:moveTo>
                <a:cubicBezTo>
                  <a:pt x="20707" y="3260"/>
                  <a:pt x="20598" y="3784"/>
                  <a:pt x="20378" y="3963"/>
                </a:cubicBezTo>
                <a:cubicBezTo>
                  <a:pt x="20158" y="4143"/>
                  <a:pt x="19911" y="3909"/>
                  <a:pt x="19826" y="3442"/>
                </a:cubicBezTo>
                <a:cubicBezTo>
                  <a:pt x="19742" y="2974"/>
                  <a:pt x="19852" y="2449"/>
                  <a:pt x="20072" y="2270"/>
                </a:cubicBezTo>
                <a:cubicBezTo>
                  <a:pt x="20292" y="2091"/>
                  <a:pt x="20538" y="2325"/>
                  <a:pt x="20622" y="2793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51" name="Shape"/>
          <p:cNvSpPr/>
          <p:nvPr/>
        </p:nvSpPr>
        <p:spPr>
          <a:xfrm>
            <a:off x="13775529" y="4090598"/>
            <a:ext cx="383692" cy="4577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896"/>
                </a:moveTo>
                <a:lnTo>
                  <a:pt x="1727" y="21600"/>
                </a:lnTo>
                <a:lnTo>
                  <a:pt x="21600" y="20435"/>
                </a:lnTo>
                <a:lnTo>
                  <a:pt x="20172" y="3324"/>
                </a:lnTo>
                <a:lnTo>
                  <a:pt x="15291" y="0"/>
                </a:lnTo>
                <a:lnTo>
                  <a:pt x="0" y="896"/>
                </a:lnTo>
                <a:close/>
                <a:moveTo>
                  <a:pt x="6715" y="5294"/>
                </a:moveTo>
                <a:lnTo>
                  <a:pt x="13953" y="4870"/>
                </a:lnTo>
                <a:lnTo>
                  <a:pt x="14001" y="5441"/>
                </a:lnTo>
                <a:lnTo>
                  <a:pt x="6763" y="5865"/>
                </a:lnTo>
                <a:lnTo>
                  <a:pt x="6715" y="5294"/>
                </a:lnTo>
                <a:close/>
                <a:moveTo>
                  <a:pt x="3566" y="11139"/>
                </a:moveTo>
                <a:lnTo>
                  <a:pt x="18042" y="10291"/>
                </a:lnTo>
                <a:lnTo>
                  <a:pt x="18088" y="10846"/>
                </a:lnTo>
                <a:lnTo>
                  <a:pt x="3613" y="11694"/>
                </a:lnTo>
                <a:lnTo>
                  <a:pt x="3566" y="11139"/>
                </a:lnTo>
                <a:close/>
                <a:moveTo>
                  <a:pt x="3801" y="13947"/>
                </a:moveTo>
                <a:lnTo>
                  <a:pt x="18276" y="13099"/>
                </a:lnTo>
                <a:lnTo>
                  <a:pt x="18324" y="13670"/>
                </a:lnTo>
                <a:lnTo>
                  <a:pt x="3848" y="14519"/>
                </a:lnTo>
                <a:lnTo>
                  <a:pt x="3801" y="13947"/>
                </a:lnTo>
                <a:close/>
                <a:moveTo>
                  <a:pt x="4035" y="16756"/>
                </a:moveTo>
                <a:lnTo>
                  <a:pt x="11273" y="16332"/>
                </a:lnTo>
                <a:lnTo>
                  <a:pt x="11320" y="16903"/>
                </a:lnTo>
                <a:lnTo>
                  <a:pt x="4083" y="17327"/>
                </a:lnTo>
                <a:lnTo>
                  <a:pt x="4035" y="16756"/>
                </a:ln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52" name="Shape"/>
          <p:cNvSpPr/>
          <p:nvPr/>
        </p:nvSpPr>
        <p:spPr>
          <a:xfrm>
            <a:off x="12249308" y="8449388"/>
            <a:ext cx="1045246" cy="1001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8914" y="18801"/>
                </a:moveTo>
                <a:lnTo>
                  <a:pt x="4785" y="21600"/>
                </a:lnTo>
                <a:lnTo>
                  <a:pt x="4816" y="16426"/>
                </a:lnTo>
                <a:cubicBezTo>
                  <a:pt x="4816" y="16426"/>
                  <a:pt x="8914" y="18801"/>
                  <a:pt x="8914" y="18801"/>
                </a:cubicBezTo>
                <a:close/>
                <a:moveTo>
                  <a:pt x="13648" y="9886"/>
                </a:moveTo>
                <a:cubicBezTo>
                  <a:pt x="14256" y="10473"/>
                  <a:pt x="14710" y="11017"/>
                  <a:pt x="14897" y="11332"/>
                </a:cubicBezTo>
                <a:cubicBezTo>
                  <a:pt x="15850" y="10515"/>
                  <a:pt x="17245" y="10354"/>
                  <a:pt x="18616" y="11148"/>
                </a:cubicBezTo>
                <a:cubicBezTo>
                  <a:pt x="20411" y="12189"/>
                  <a:pt x="21595" y="16528"/>
                  <a:pt x="21595" y="16528"/>
                </a:cubicBezTo>
                <a:cubicBezTo>
                  <a:pt x="21595" y="16528"/>
                  <a:pt x="21592" y="16527"/>
                  <a:pt x="21588" y="16526"/>
                </a:cubicBezTo>
                <a:cubicBezTo>
                  <a:pt x="21592" y="16529"/>
                  <a:pt x="21593" y="16531"/>
                  <a:pt x="21593" y="16531"/>
                </a:cubicBezTo>
                <a:cubicBezTo>
                  <a:pt x="21593" y="16531"/>
                  <a:pt x="17444" y="17785"/>
                  <a:pt x="15649" y="16745"/>
                </a:cubicBezTo>
                <a:cubicBezTo>
                  <a:pt x="14292" y="15958"/>
                  <a:pt x="13682" y="14654"/>
                  <a:pt x="13824" y="13387"/>
                </a:cubicBezTo>
                <a:cubicBezTo>
                  <a:pt x="13475" y="13392"/>
                  <a:pt x="12782" y="13278"/>
                  <a:pt x="11970" y="13046"/>
                </a:cubicBezTo>
                <a:lnTo>
                  <a:pt x="9286" y="18101"/>
                </a:lnTo>
                <a:lnTo>
                  <a:pt x="5188" y="15725"/>
                </a:lnTo>
                <a:lnTo>
                  <a:pt x="7746" y="10909"/>
                </a:lnTo>
                <a:cubicBezTo>
                  <a:pt x="5611" y="9358"/>
                  <a:pt x="2500" y="6818"/>
                  <a:pt x="1282" y="5700"/>
                </a:cubicBezTo>
                <a:cubicBezTo>
                  <a:pt x="139" y="4651"/>
                  <a:pt x="14" y="4208"/>
                  <a:pt x="8" y="4074"/>
                </a:cubicBezTo>
                <a:cubicBezTo>
                  <a:pt x="-5" y="4066"/>
                  <a:pt x="-1" y="4060"/>
                  <a:pt x="9" y="4052"/>
                </a:cubicBezTo>
                <a:cubicBezTo>
                  <a:pt x="10" y="4035"/>
                  <a:pt x="13" y="4026"/>
                  <a:pt x="13" y="4026"/>
                </a:cubicBezTo>
                <a:cubicBezTo>
                  <a:pt x="143" y="3970"/>
                  <a:pt x="568" y="3846"/>
                  <a:pt x="2025" y="4303"/>
                </a:cubicBezTo>
                <a:cubicBezTo>
                  <a:pt x="3577" y="4790"/>
                  <a:pt x="7287" y="6203"/>
                  <a:pt x="9677" y="7273"/>
                </a:cubicBezTo>
                <a:lnTo>
                  <a:pt x="11818" y="3240"/>
                </a:lnTo>
                <a:lnTo>
                  <a:pt x="15917" y="5613"/>
                </a:lnTo>
                <a:cubicBezTo>
                  <a:pt x="15917" y="5613"/>
                  <a:pt x="13648" y="9886"/>
                  <a:pt x="13648" y="9886"/>
                </a:cubicBezTo>
                <a:close/>
                <a:moveTo>
                  <a:pt x="12197" y="2525"/>
                </a:moveTo>
                <a:lnTo>
                  <a:pt x="13538" y="0"/>
                </a:lnTo>
                <a:lnTo>
                  <a:pt x="17637" y="2372"/>
                </a:lnTo>
                <a:lnTo>
                  <a:pt x="16296" y="4898"/>
                </a:lnTo>
                <a:cubicBezTo>
                  <a:pt x="16296" y="4898"/>
                  <a:pt x="12197" y="2525"/>
                  <a:pt x="12197" y="2525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53" name="Shape"/>
          <p:cNvSpPr/>
          <p:nvPr/>
        </p:nvSpPr>
        <p:spPr>
          <a:xfrm>
            <a:off x="9215309" y="7337006"/>
            <a:ext cx="627572" cy="6151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91" h="21600" extrusionOk="0">
                <a:moveTo>
                  <a:pt x="0" y="6005"/>
                </a:moveTo>
                <a:lnTo>
                  <a:pt x="2577" y="11807"/>
                </a:lnTo>
                <a:cubicBezTo>
                  <a:pt x="2577" y="11807"/>
                  <a:pt x="3706" y="12286"/>
                  <a:pt x="4255" y="11343"/>
                </a:cubicBezTo>
                <a:cubicBezTo>
                  <a:pt x="4860" y="10297"/>
                  <a:pt x="7052" y="9212"/>
                  <a:pt x="8001" y="11472"/>
                </a:cubicBezTo>
                <a:cubicBezTo>
                  <a:pt x="8949" y="13731"/>
                  <a:pt x="7204" y="14700"/>
                  <a:pt x="5987" y="14655"/>
                </a:cubicBezTo>
                <a:cubicBezTo>
                  <a:pt x="4886" y="14615"/>
                  <a:pt x="4270" y="15618"/>
                  <a:pt x="4270" y="15618"/>
                </a:cubicBezTo>
                <a:lnTo>
                  <a:pt x="6927" y="21600"/>
                </a:lnTo>
                <a:lnTo>
                  <a:pt x="11852" y="19189"/>
                </a:lnTo>
                <a:cubicBezTo>
                  <a:pt x="11852" y="19189"/>
                  <a:pt x="11984" y="18276"/>
                  <a:pt x="11207" y="17738"/>
                </a:cubicBezTo>
                <a:cubicBezTo>
                  <a:pt x="10263" y="17087"/>
                  <a:pt x="9280" y="15038"/>
                  <a:pt x="11605" y="13899"/>
                </a:cubicBezTo>
                <a:cubicBezTo>
                  <a:pt x="13931" y="12761"/>
                  <a:pt x="14808" y="14792"/>
                  <a:pt x="14617" y="16180"/>
                </a:cubicBezTo>
                <a:cubicBezTo>
                  <a:pt x="14474" y="17220"/>
                  <a:pt x="15221" y="17540"/>
                  <a:pt x="15221" y="17540"/>
                </a:cubicBezTo>
                <a:lnTo>
                  <a:pt x="19368" y="15510"/>
                </a:lnTo>
                <a:cubicBezTo>
                  <a:pt x="19368" y="15510"/>
                  <a:pt x="17338" y="11290"/>
                  <a:pt x="17019" y="10076"/>
                </a:cubicBezTo>
                <a:cubicBezTo>
                  <a:pt x="16676" y="8775"/>
                  <a:pt x="18369" y="8955"/>
                  <a:pt x="18673" y="8964"/>
                </a:cubicBezTo>
                <a:cubicBezTo>
                  <a:pt x="20424" y="9020"/>
                  <a:pt x="21600" y="7510"/>
                  <a:pt x="20656" y="5385"/>
                </a:cubicBezTo>
                <a:cubicBezTo>
                  <a:pt x="19712" y="3260"/>
                  <a:pt x="17321" y="3778"/>
                  <a:pt x="16643" y="5120"/>
                </a:cubicBezTo>
                <a:cubicBezTo>
                  <a:pt x="16139" y="6117"/>
                  <a:pt x="15546" y="6529"/>
                  <a:pt x="15164" y="5995"/>
                </a:cubicBezTo>
                <a:cubicBezTo>
                  <a:pt x="14272" y="4748"/>
                  <a:pt x="12268" y="0"/>
                  <a:pt x="12268" y="0"/>
                </a:cubicBezTo>
                <a:lnTo>
                  <a:pt x="8380" y="1903"/>
                </a:lnTo>
                <a:cubicBezTo>
                  <a:pt x="8380" y="1903"/>
                  <a:pt x="8041" y="3203"/>
                  <a:pt x="8973" y="3711"/>
                </a:cubicBezTo>
                <a:cubicBezTo>
                  <a:pt x="10375" y="4474"/>
                  <a:pt x="10679" y="6519"/>
                  <a:pt x="8834" y="7423"/>
                </a:cubicBezTo>
                <a:cubicBezTo>
                  <a:pt x="6988" y="8326"/>
                  <a:pt x="5715" y="6969"/>
                  <a:pt x="5997" y="5295"/>
                </a:cubicBezTo>
                <a:cubicBezTo>
                  <a:pt x="6154" y="4357"/>
                  <a:pt x="5083" y="3527"/>
                  <a:pt x="5083" y="3527"/>
                </a:cubicBezTo>
                <a:cubicBezTo>
                  <a:pt x="5083" y="3527"/>
                  <a:pt x="0" y="6005"/>
                  <a:pt x="0" y="6005"/>
                </a:cubicBezTo>
                <a:close/>
              </a:path>
            </a:pathLst>
          </a:custGeom>
          <a:solidFill>
            <a:srgbClr val="4F66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54" name="Shape"/>
          <p:cNvSpPr/>
          <p:nvPr/>
        </p:nvSpPr>
        <p:spPr>
          <a:xfrm>
            <a:off x="12860602" y="3506576"/>
            <a:ext cx="505805" cy="541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72" h="21028" extrusionOk="0">
                <a:moveTo>
                  <a:pt x="11134" y="0"/>
                </a:moveTo>
                <a:cubicBezTo>
                  <a:pt x="10473" y="291"/>
                  <a:pt x="9829" y="670"/>
                  <a:pt x="9218" y="1133"/>
                </a:cubicBezTo>
                <a:cubicBezTo>
                  <a:pt x="8205" y="1900"/>
                  <a:pt x="7241" y="3000"/>
                  <a:pt x="7232" y="4263"/>
                </a:cubicBezTo>
                <a:cubicBezTo>
                  <a:pt x="7232" y="4376"/>
                  <a:pt x="7251" y="4474"/>
                  <a:pt x="7265" y="4578"/>
                </a:cubicBezTo>
                <a:lnTo>
                  <a:pt x="5151" y="2019"/>
                </a:lnTo>
                <a:cubicBezTo>
                  <a:pt x="5136" y="2030"/>
                  <a:pt x="5118" y="2042"/>
                  <a:pt x="5102" y="2053"/>
                </a:cubicBezTo>
                <a:cubicBezTo>
                  <a:pt x="5027" y="2106"/>
                  <a:pt x="4955" y="2159"/>
                  <a:pt x="4880" y="2213"/>
                </a:cubicBezTo>
                <a:lnTo>
                  <a:pt x="7423" y="5900"/>
                </a:lnTo>
                <a:cubicBezTo>
                  <a:pt x="4977" y="5414"/>
                  <a:pt x="2486" y="6475"/>
                  <a:pt x="1082" y="8857"/>
                </a:cubicBezTo>
                <a:cubicBezTo>
                  <a:pt x="-1074" y="12513"/>
                  <a:pt x="95" y="17729"/>
                  <a:pt x="3688" y="19976"/>
                </a:cubicBezTo>
                <a:cubicBezTo>
                  <a:pt x="6286" y="21600"/>
                  <a:pt x="9522" y="21245"/>
                  <a:pt x="12057" y="19586"/>
                </a:cubicBezTo>
                <a:cubicBezTo>
                  <a:pt x="14335" y="19918"/>
                  <a:pt x="16643" y="19169"/>
                  <a:pt x="18072" y="17172"/>
                </a:cubicBezTo>
                <a:cubicBezTo>
                  <a:pt x="20526" y="13741"/>
                  <a:pt x="19342" y="8581"/>
                  <a:pt x="15911" y="5901"/>
                </a:cubicBezTo>
                <a:cubicBezTo>
                  <a:pt x="14980" y="5173"/>
                  <a:pt x="13948" y="4703"/>
                  <a:pt x="12864" y="4562"/>
                </a:cubicBezTo>
                <a:cubicBezTo>
                  <a:pt x="12076" y="4459"/>
                  <a:pt x="11291" y="4541"/>
                  <a:pt x="10539" y="4763"/>
                </a:cubicBezTo>
                <a:cubicBezTo>
                  <a:pt x="10955" y="4092"/>
                  <a:pt x="11179" y="3259"/>
                  <a:pt x="11250" y="2443"/>
                </a:cubicBezTo>
                <a:cubicBezTo>
                  <a:pt x="11324" y="1599"/>
                  <a:pt x="11285" y="776"/>
                  <a:pt x="11134" y="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55" name="Shape"/>
          <p:cNvSpPr/>
          <p:nvPr/>
        </p:nvSpPr>
        <p:spPr>
          <a:xfrm>
            <a:off x="11508617" y="4782177"/>
            <a:ext cx="513817" cy="4782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4" h="21600" extrusionOk="0">
                <a:moveTo>
                  <a:pt x="0" y="3459"/>
                </a:moveTo>
                <a:lnTo>
                  <a:pt x="1422" y="10208"/>
                </a:lnTo>
                <a:cubicBezTo>
                  <a:pt x="1422" y="10208"/>
                  <a:pt x="2469" y="10982"/>
                  <a:pt x="3219" y="10113"/>
                </a:cubicBezTo>
                <a:cubicBezTo>
                  <a:pt x="4049" y="9149"/>
                  <a:pt x="6494" y="8518"/>
                  <a:pt x="6992" y="11134"/>
                </a:cubicBezTo>
                <a:cubicBezTo>
                  <a:pt x="7491" y="13750"/>
                  <a:pt x="5522" y="14362"/>
                  <a:pt x="4296" y="14027"/>
                </a:cubicBezTo>
                <a:cubicBezTo>
                  <a:pt x="3187" y="13725"/>
                  <a:pt x="2357" y="14641"/>
                  <a:pt x="2357" y="14641"/>
                </a:cubicBezTo>
                <a:lnTo>
                  <a:pt x="3823" y="21600"/>
                </a:lnTo>
                <a:lnTo>
                  <a:pt x="9313" y="20212"/>
                </a:lnTo>
                <a:cubicBezTo>
                  <a:pt x="9313" y="20212"/>
                  <a:pt x="9635" y="19276"/>
                  <a:pt x="8958" y="18523"/>
                </a:cubicBezTo>
                <a:cubicBezTo>
                  <a:pt x="8134" y="17611"/>
                  <a:pt x="7558" y="15210"/>
                  <a:pt x="10150" y="14555"/>
                </a:cubicBezTo>
                <a:cubicBezTo>
                  <a:pt x="12743" y="13899"/>
                  <a:pt x="13216" y="16255"/>
                  <a:pt x="12736" y="17679"/>
                </a:cubicBezTo>
                <a:cubicBezTo>
                  <a:pt x="12378" y="18747"/>
                  <a:pt x="13070" y="19262"/>
                  <a:pt x="13070" y="19262"/>
                </a:cubicBezTo>
                <a:lnTo>
                  <a:pt x="17693" y="18092"/>
                </a:lnTo>
                <a:cubicBezTo>
                  <a:pt x="17693" y="18092"/>
                  <a:pt x="16501" y="13146"/>
                  <a:pt x="16426" y="11786"/>
                </a:cubicBezTo>
                <a:cubicBezTo>
                  <a:pt x="16346" y="10328"/>
                  <a:pt x="18026" y="10919"/>
                  <a:pt x="18332" y="11000"/>
                </a:cubicBezTo>
                <a:cubicBezTo>
                  <a:pt x="20097" y="11473"/>
                  <a:pt x="21600" y="10153"/>
                  <a:pt x="21079" y="7680"/>
                </a:cubicBezTo>
                <a:cubicBezTo>
                  <a:pt x="20558" y="5208"/>
                  <a:pt x="18027" y="5192"/>
                  <a:pt x="17063" y="6452"/>
                </a:cubicBezTo>
                <a:cubicBezTo>
                  <a:pt x="16347" y="7388"/>
                  <a:pt x="15661" y="7684"/>
                  <a:pt x="15383" y="7029"/>
                </a:cubicBezTo>
                <a:cubicBezTo>
                  <a:pt x="14735" y="5498"/>
                  <a:pt x="13677" y="0"/>
                  <a:pt x="13677" y="0"/>
                </a:cubicBezTo>
                <a:lnTo>
                  <a:pt x="9343" y="1096"/>
                </a:lnTo>
                <a:cubicBezTo>
                  <a:pt x="9343" y="1096"/>
                  <a:pt x="8732" y="2392"/>
                  <a:pt x="9572" y="3149"/>
                </a:cubicBezTo>
                <a:cubicBezTo>
                  <a:pt x="10838" y="4289"/>
                  <a:pt x="10727" y="6525"/>
                  <a:pt x="8669" y="7045"/>
                </a:cubicBezTo>
                <a:cubicBezTo>
                  <a:pt x="6612" y="7566"/>
                  <a:pt x="5599" y="5828"/>
                  <a:pt x="6228" y="4123"/>
                </a:cubicBezTo>
                <a:cubicBezTo>
                  <a:pt x="6581" y="3168"/>
                  <a:pt x="5664" y="2036"/>
                  <a:pt x="5664" y="2036"/>
                </a:cubicBezTo>
                <a:cubicBezTo>
                  <a:pt x="5664" y="2036"/>
                  <a:pt x="0" y="3459"/>
                  <a:pt x="0" y="3459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56" name="Shape"/>
          <p:cNvSpPr/>
          <p:nvPr/>
        </p:nvSpPr>
        <p:spPr>
          <a:xfrm>
            <a:off x="15408406" y="5581158"/>
            <a:ext cx="471196" cy="504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72" h="21028" extrusionOk="0">
                <a:moveTo>
                  <a:pt x="11134" y="0"/>
                </a:moveTo>
                <a:cubicBezTo>
                  <a:pt x="10473" y="291"/>
                  <a:pt x="9829" y="670"/>
                  <a:pt x="9218" y="1133"/>
                </a:cubicBezTo>
                <a:cubicBezTo>
                  <a:pt x="8205" y="1900"/>
                  <a:pt x="7241" y="3000"/>
                  <a:pt x="7232" y="4263"/>
                </a:cubicBezTo>
                <a:cubicBezTo>
                  <a:pt x="7232" y="4376"/>
                  <a:pt x="7251" y="4474"/>
                  <a:pt x="7265" y="4578"/>
                </a:cubicBezTo>
                <a:lnTo>
                  <a:pt x="5151" y="2019"/>
                </a:lnTo>
                <a:cubicBezTo>
                  <a:pt x="5136" y="2030"/>
                  <a:pt x="5118" y="2042"/>
                  <a:pt x="5102" y="2053"/>
                </a:cubicBezTo>
                <a:cubicBezTo>
                  <a:pt x="5027" y="2106"/>
                  <a:pt x="4955" y="2159"/>
                  <a:pt x="4880" y="2213"/>
                </a:cubicBezTo>
                <a:lnTo>
                  <a:pt x="7423" y="5900"/>
                </a:lnTo>
                <a:cubicBezTo>
                  <a:pt x="4977" y="5414"/>
                  <a:pt x="2486" y="6475"/>
                  <a:pt x="1082" y="8857"/>
                </a:cubicBezTo>
                <a:cubicBezTo>
                  <a:pt x="-1074" y="12513"/>
                  <a:pt x="95" y="17729"/>
                  <a:pt x="3688" y="19976"/>
                </a:cubicBezTo>
                <a:cubicBezTo>
                  <a:pt x="6286" y="21600"/>
                  <a:pt x="9522" y="21245"/>
                  <a:pt x="12057" y="19586"/>
                </a:cubicBezTo>
                <a:cubicBezTo>
                  <a:pt x="14335" y="19918"/>
                  <a:pt x="16643" y="19169"/>
                  <a:pt x="18072" y="17172"/>
                </a:cubicBezTo>
                <a:cubicBezTo>
                  <a:pt x="20526" y="13741"/>
                  <a:pt x="19342" y="8581"/>
                  <a:pt x="15911" y="5901"/>
                </a:cubicBezTo>
                <a:cubicBezTo>
                  <a:pt x="14980" y="5173"/>
                  <a:pt x="13948" y="4703"/>
                  <a:pt x="12864" y="4562"/>
                </a:cubicBezTo>
                <a:cubicBezTo>
                  <a:pt x="12076" y="4459"/>
                  <a:pt x="11291" y="4541"/>
                  <a:pt x="10539" y="4763"/>
                </a:cubicBezTo>
                <a:cubicBezTo>
                  <a:pt x="10955" y="4092"/>
                  <a:pt x="11179" y="3259"/>
                  <a:pt x="11250" y="2443"/>
                </a:cubicBezTo>
                <a:cubicBezTo>
                  <a:pt x="11324" y="1599"/>
                  <a:pt x="11285" y="776"/>
                  <a:pt x="11134" y="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57" name="Shape"/>
          <p:cNvSpPr/>
          <p:nvPr/>
        </p:nvSpPr>
        <p:spPr>
          <a:xfrm>
            <a:off x="11653940" y="10178490"/>
            <a:ext cx="1105794" cy="723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00" y="15429"/>
                </a:moveTo>
                <a:lnTo>
                  <a:pt x="2700" y="15429"/>
                </a:lnTo>
                <a:lnTo>
                  <a:pt x="2700" y="2057"/>
                </a:lnTo>
                <a:lnTo>
                  <a:pt x="18900" y="2057"/>
                </a:lnTo>
                <a:cubicBezTo>
                  <a:pt x="18900" y="2057"/>
                  <a:pt x="18900" y="15429"/>
                  <a:pt x="18900" y="15429"/>
                </a:cubicBezTo>
                <a:close/>
                <a:moveTo>
                  <a:pt x="18900" y="0"/>
                </a:moveTo>
                <a:lnTo>
                  <a:pt x="2700" y="0"/>
                </a:lnTo>
                <a:cubicBezTo>
                  <a:pt x="1954" y="0"/>
                  <a:pt x="1350" y="922"/>
                  <a:pt x="1350" y="2057"/>
                </a:cubicBezTo>
                <a:cubicBezTo>
                  <a:pt x="1350" y="2057"/>
                  <a:pt x="1350" y="17486"/>
                  <a:pt x="1364" y="17486"/>
                </a:cubicBezTo>
                <a:lnTo>
                  <a:pt x="20235" y="17486"/>
                </a:lnTo>
                <a:cubicBezTo>
                  <a:pt x="20250" y="17486"/>
                  <a:pt x="20250" y="2057"/>
                  <a:pt x="20250" y="2057"/>
                </a:cubicBezTo>
                <a:cubicBezTo>
                  <a:pt x="20250" y="922"/>
                  <a:pt x="19646" y="0"/>
                  <a:pt x="18900" y="0"/>
                </a:cubicBezTo>
                <a:close/>
                <a:moveTo>
                  <a:pt x="20250" y="21600"/>
                </a:moveTo>
                <a:lnTo>
                  <a:pt x="1350" y="21600"/>
                </a:lnTo>
                <a:cubicBezTo>
                  <a:pt x="604" y="21600"/>
                  <a:pt x="0" y="20679"/>
                  <a:pt x="0" y="19543"/>
                </a:cubicBezTo>
                <a:lnTo>
                  <a:pt x="0" y="18514"/>
                </a:lnTo>
                <a:lnTo>
                  <a:pt x="8775" y="18514"/>
                </a:lnTo>
                <a:lnTo>
                  <a:pt x="8775" y="19543"/>
                </a:lnTo>
                <a:lnTo>
                  <a:pt x="12825" y="19543"/>
                </a:lnTo>
                <a:lnTo>
                  <a:pt x="12825" y="18514"/>
                </a:lnTo>
                <a:lnTo>
                  <a:pt x="21600" y="18514"/>
                </a:lnTo>
                <a:lnTo>
                  <a:pt x="21600" y="19543"/>
                </a:lnTo>
                <a:cubicBezTo>
                  <a:pt x="21600" y="20679"/>
                  <a:pt x="20995" y="21600"/>
                  <a:pt x="20250" y="21600"/>
                </a:cubicBezTo>
                <a:cubicBezTo>
                  <a:pt x="20250" y="21600"/>
                  <a:pt x="20250" y="21600"/>
                  <a:pt x="20250" y="2160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58" name="Shape"/>
          <p:cNvSpPr/>
          <p:nvPr/>
        </p:nvSpPr>
        <p:spPr>
          <a:xfrm>
            <a:off x="8946881" y="5945722"/>
            <a:ext cx="839416" cy="87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47" y="16723"/>
                </a:moveTo>
                <a:lnTo>
                  <a:pt x="0" y="16809"/>
                </a:lnTo>
                <a:lnTo>
                  <a:pt x="2774" y="12622"/>
                </a:lnTo>
                <a:cubicBezTo>
                  <a:pt x="2774" y="12622"/>
                  <a:pt x="5147" y="16723"/>
                  <a:pt x="5147" y="16723"/>
                </a:cubicBezTo>
                <a:close/>
                <a:moveTo>
                  <a:pt x="14076" y="11989"/>
                </a:moveTo>
                <a:cubicBezTo>
                  <a:pt x="14302" y="12788"/>
                  <a:pt x="14417" y="13471"/>
                  <a:pt x="14416" y="13825"/>
                </a:cubicBezTo>
                <a:cubicBezTo>
                  <a:pt x="15694" y="13667"/>
                  <a:pt x="17017" y="14276"/>
                  <a:pt x="17811" y="15648"/>
                </a:cubicBezTo>
                <a:cubicBezTo>
                  <a:pt x="18851" y="17445"/>
                  <a:pt x="17597" y="21598"/>
                  <a:pt x="17597" y="21598"/>
                </a:cubicBezTo>
                <a:cubicBezTo>
                  <a:pt x="17597" y="21598"/>
                  <a:pt x="17595" y="21596"/>
                  <a:pt x="17592" y="21593"/>
                </a:cubicBezTo>
                <a:cubicBezTo>
                  <a:pt x="17594" y="21598"/>
                  <a:pt x="17594" y="21600"/>
                  <a:pt x="17594" y="21600"/>
                </a:cubicBezTo>
                <a:cubicBezTo>
                  <a:pt x="17594" y="21600"/>
                  <a:pt x="13250" y="20419"/>
                  <a:pt x="12210" y="18622"/>
                </a:cubicBezTo>
                <a:cubicBezTo>
                  <a:pt x="11424" y="17264"/>
                  <a:pt x="11576" y="15881"/>
                  <a:pt x="12373" y="14927"/>
                </a:cubicBezTo>
                <a:cubicBezTo>
                  <a:pt x="12061" y="14746"/>
                  <a:pt x="11508" y="14286"/>
                  <a:pt x="10910" y="13667"/>
                </a:cubicBezTo>
                <a:lnTo>
                  <a:pt x="5848" y="16352"/>
                </a:lnTo>
                <a:lnTo>
                  <a:pt x="3475" y="12249"/>
                </a:lnTo>
                <a:lnTo>
                  <a:pt x="8299" y="9692"/>
                </a:lnTo>
                <a:cubicBezTo>
                  <a:pt x="7229" y="7299"/>
                  <a:pt x="5819" y="3586"/>
                  <a:pt x="5332" y="2032"/>
                </a:cubicBezTo>
                <a:cubicBezTo>
                  <a:pt x="4875" y="574"/>
                  <a:pt x="5000" y="148"/>
                  <a:pt x="5066" y="36"/>
                </a:cubicBezTo>
                <a:cubicBezTo>
                  <a:pt x="5058" y="23"/>
                  <a:pt x="5065" y="20"/>
                  <a:pt x="5078" y="19"/>
                </a:cubicBezTo>
                <a:cubicBezTo>
                  <a:pt x="5088" y="6"/>
                  <a:pt x="5095" y="0"/>
                  <a:pt x="5095" y="0"/>
                </a:cubicBezTo>
                <a:cubicBezTo>
                  <a:pt x="5240" y="24"/>
                  <a:pt x="5683" y="148"/>
                  <a:pt x="6732" y="1292"/>
                </a:cubicBezTo>
                <a:cubicBezTo>
                  <a:pt x="7850" y="2510"/>
                  <a:pt x="10390" y="5624"/>
                  <a:pt x="11941" y="7761"/>
                </a:cubicBezTo>
                <a:lnTo>
                  <a:pt x="15980" y="5619"/>
                </a:lnTo>
                <a:lnTo>
                  <a:pt x="18355" y="9720"/>
                </a:lnTo>
                <a:cubicBezTo>
                  <a:pt x="18355" y="9720"/>
                  <a:pt x="14076" y="11989"/>
                  <a:pt x="14076" y="11989"/>
                </a:cubicBezTo>
                <a:close/>
                <a:moveTo>
                  <a:pt x="16695" y="5238"/>
                </a:moveTo>
                <a:lnTo>
                  <a:pt x="19224" y="3898"/>
                </a:lnTo>
                <a:lnTo>
                  <a:pt x="21600" y="7999"/>
                </a:lnTo>
                <a:lnTo>
                  <a:pt x="19071" y="9339"/>
                </a:lnTo>
                <a:cubicBezTo>
                  <a:pt x="19071" y="9339"/>
                  <a:pt x="16695" y="5238"/>
                  <a:pt x="16695" y="5238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59" name="Shape"/>
          <p:cNvSpPr/>
          <p:nvPr/>
        </p:nvSpPr>
        <p:spPr>
          <a:xfrm>
            <a:off x="13552842" y="9836087"/>
            <a:ext cx="606379" cy="9625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5" h="21600" extrusionOk="0">
                <a:moveTo>
                  <a:pt x="0" y="938"/>
                </a:moveTo>
                <a:lnTo>
                  <a:pt x="6284" y="11455"/>
                </a:lnTo>
                <a:lnTo>
                  <a:pt x="10032" y="10516"/>
                </a:lnTo>
                <a:lnTo>
                  <a:pt x="6771" y="5067"/>
                </a:lnTo>
                <a:cubicBezTo>
                  <a:pt x="7276" y="5103"/>
                  <a:pt x="7799" y="5064"/>
                  <a:pt x="8290" y="4918"/>
                </a:cubicBezTo>
                <a:cubicBezTo>
                  <a:pt x="9265" y="4628"/>
                  <a:pt x="9902" y="4019"/>
                  <a:pt x="10109" y="3335"/>
                </a:cubicBezTo>
                <a:cubicBezTo>
                  <a:pt x="10127" y="3275"/>
                  <a:pt x="10142" y="3214"/>
                  <a:pt x="10154" y="3153"/>
                </a:cubicBezTo>
                <a:cubicBezTo>
                  <a:pt x="11859" y="3250"/>
                  <a:pt x="13418" y="3571"/>
                  <a:pt x="14738" y="4133"/>
                </a:cubicBezTo>
                <a:cubicBezTo>
                  <a:pt x="16916" y="5061"/>
                  <a:pt x="18325" y="6560"/>
                  <a:pt x="18814" y="8470"/>
                </a:cubicBezTo>
                <a:cubicBezTo>
                  <a:pt x="19575" y="11446"/>
                  <a:pt x="17428" y="14404"/>
                  <a:pt x="13562" y="15911"/>
                </a:cubicBezTo>
                <a:lnTo>
                  <a:pt x="12515" y="14314"/>
                </a:lnTo>
                <a:lnTo>
                  <a:pt x="15137" y="13594"/>
                </a:lnTo>
                <a:lnTo>
                  <a:pt x="14615" y="12797"/>
                </a:lnTo>
                <a:lnTo>
                  <a:pt x="5054" y="15424"/>
                </a:lnTo>
                <a:lnTo>
                  <a:pt x="5577" y="16221"/>
                </a:lnTo>
                <a:lnTo>
                  <a:pt x="8203" y="15499"/>
                </a:lnTo>
                <a:lnTo>
                  <a:pt x="9904" y="18094"/>
                </a:lnTo>
                <a:lnTo>
                  <a:pt x="4408" y="19605"/>
                </a:lnTo>
                <a:lnTo>
                  <a:pt x="5716" y="21600"/>
                </a:lnTo>
                <a:lnTo>
                  <a:pt x="21015" y="17395"/>
                </a:lnTo>
                <a:lnTo>
                  <a:pt x="19707" y="15399"/>
                </a:lnTo>
                <a:lnTo>
                  <a:pt x="15876" y="16453"/>
                </a:lnTo>
                <a:cubicBezTo>
                  <a:pt x="19603" y="14559"/>
                  <a:pt x="21600" y="11416"/>
                  <a:pt x="20792" y="8258"/>
                </a:cubicBezTo>
                <a:cubicBezTo>
                  <a:pt x="20210" y="5981"/>
                  <a:pt x="18497" y="4180"/>
                  <a:pt x="15839" y="3048"/>
                </a:cubicBezTo>
                <a:cubicBezTo>
                  <a:pt x="14076" y="2297"/>
                  <a:pt x="11998" y="1893"/>
                  <a:pt x="9725" y="1829"/>
                </a:cubicBezTo>
                <a:cubicBezTo>
                  <a:pt x="8880" y="999"/>
                  <a:pt x="7217" y="649"/>
                  <a:pt x="5755" y="1051"/>
                </a:cubicBezTo>
                <a:cubicBezTo>
                  <a:pt x="5329" y="1168"/>
                  <a:pt x="4967" y="1337"/>
                  <a:pt x="4668" y="1543"/>
                </a:cubicBezTo>
                <a:lnTo>
                  <a:pt x="3742" y="0"/>
                </a:lnTo>
                <a:lnTo>
                  <a:pt x="0" y="938"/>
                </a:lnTo>
                <a:close/>
                <a:moveTo>
                  <a:pt x="6539" y="2246"/>
                </a:moveTo>
                <a:cubicBezTo>
                  <a:pt x="7096" y="2088"/>
                  <a:pt x="7748" y="2205"/>
                  <a:pt x="8082" y="2533"/>
                </a:cubicBezTo>
                <a:cubicBezTo>
                  <a:pt x="8426" y="2872"/>
                  <a:pt x="8318" y="3324"/>
                  <a:pt x="7835" y="3581"/>
                </a:cubicBezTo>
                <a:cubicBezTo>
                  <a:pt x="7738" y="3636"/>
                  <a:pt x="7630" y="3685"/>
                  <a:pt x="7504" y="3719"/>
                </a:cubicBezTo>
                <a:cubicBezTo>
                  <a:pt x="6877" y="3892"/>
                  <a:pt x="6149" y="3701"/>
                  <a:pt x="5884" y="3295"/>
                </a:cubicBezTo>
                <a:cubicBezTo>
                  <a:pt x="5620" y="2890"/>
                  <a:pt x="5916" y="2423"/>
                  <a:pt x="6539" y="2246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60" name="Shape"/>
          <p:cNvSpPr/>
          <p:nvPr/>
        </p:nvSpPr>
        <p:spPr>
          <a:xfrm>
            <a:off x="8860748" y="9684039"/>
            <a:ext cx="541975" cy="384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954" y="0"/>
                </a:moveTo>
                <a:lnTo>
                  <a:pt x="149" y="12597"/>
                </a:lnTo>
                <a:lnTo>
                  <a:pt x="0" y="12646"/>
                </a:lnTo>
                <a:lnTo>
                  <a:pt x="0" y="19074"/>
                </a:lnTo>
                <a:lnTo>
                  <a:pt x="9044" y="19042"/>
                </a:lnTo>
                <a:lnTo>
                  <a:pt x="9044" y="21600"/>
                </a:lnTo>
                <a:lnTo>
                  <a:pt x="10685" y="20823"/>
                </a:lnTo>
                <a:lnTo>
                  <a:pt x="12315" y="21600"/>
                </a:lnTo>
                <a:lnTo>
                  <a:pt x="12315" y="19042"/>
                </a:lnTo>
                <a:lnTo>
                  <a:pt x="15483" y="19025"/>
                </a:lnTo>
                <a:lnTo>
                  <a:pt x="15827" y="19025"/>
                </a:lnTo>
                <a:lnTo>
                  <a:pt x="21600" y="7043"/>
                </a:lnTo>
                <a:lnTo>
                  <a:pt x="21589" y="16"/>
                </a:lnTo>
                <a:cubicBezTo>
                  <a:pt x="21589" y="16"/>
                  <a:pt x="21589" y="0"/>
                  <a:pt x="21589" y="0"/>
                </a:cubicBezTo>
                <a:lnTo>
                  <a:pt x="7954" y="0"/>
                </a:lnTo>
                <a:close/>
                <a:moveTo>
                  <a:pt x="20716" y="1813"/>
                </a:moveTo>
                <a:cubicBezTo>
                  <a:pt x="20717" y="2327"/>
                  <a:pt x="20716" y="2838"/>
                  <a:pt x="20716" y="3352"/>
                </a:cubicBezTo>
                <a:cubicBezTo>
                  <a:pt x="20718" y="4465"/>
                  <a:pt x="20715" y="5574"/>
                  <a:pt x="20716" y="6687"/>
                </a:cubicBezTo>
                <a:lnTo>
                  <a:pt x="15333" y="17779"/>
                </a:lnTo>
                <a:lnTo>
                  <a:pt x="12315" y="17795"/>
                </a:lnTo>
                <a:lnTo>
                  <a:pt x="12315" y="15220"/>
                </a:lnTo>
                <a:cubicBezTo>
                  <a:pt x="12315" y="15220"/>
                  <a:pt x="9044" y="15220"/>
                  <a:pt x="9044" y="15220"/>
                </a:cubicBezTo>
                <a:lnTo>
                  <a:pt x="9044" y="17811"/>
                </a:lnTo>
                <a:lnTo>
                  <a:pt x="872" y="17843"/>
                </a:lnTo>
                <a:lnTo>
                  <a:pt x="872" y="12646"/>
                </a:lnTo>
                <a:lnTo>
                  <a:pt x="15448" y="12646"/>
                </a:lnTo>
                <a:cubicBezTo>
                  <a:pt x="15448" y="12646"/>
                  <a:pt x="19422" y="4474"/>
                  <a:pt x="20716" y="1813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61" name="Shape"/>
          <p:cNvSpPr/>
          <p:nvPr/>
        </p:nvSpPr>
        <p:spPr>
          <a:xfrm>
            <a:off x="11372186" y="8597614"/>
            <a:ext cx="681075" cy="728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72" h="21028" extrusionOk="0">
                <a:moveTo>
                  <a:pt x="11134" y="0"/>
                </a:moveTo>
                <a:cubicBezTo>
                  <a:pt x="10473" y="291"/>
                  <a:pt x="9829" y="670"/>
                  <a:pt x="9218" y="1133"/>
                </a:cubicBezTo>
                <a:cubicBezTo>
                  <a:pt x="8205" y="1900"/>
                  <a:pt x="7241" y="3000"/>
                  <a:pt x="7232" y="4263"/>
                </a:cubicBezTo>
                <a:cubicBezTo>
                  <a:pt x="7232" y="4376"/>
                  <a:pt x="7251" y="4474"/>
                  <a:pt x="7265" y="4578"/>
                </a:cubicBezTo>
                <a:lnTo>
                  <a:pt x="5151" y="2019"/>
                </a:lnTo>
                <a:cubicBezTo>
                  <a:pt x="5136" y="2030"/>
                  <a:pt x="5118" y="2042"/>
                  <a:pt x="5102" y="2053"/>
                </a:cubicBezTo>
                <a:cubicBezTo>
                  <a:pt x="5027" y="2106"/>
                  <a:pt x="4955" y="2159"/>
                  <a:pt x="4880" y="2213"/>
                </a:cubicBezTo>
                <a:lnTo>
                  <a:pt x="7423" y="5900"/>
                </a:lnTo>
                <a:cubicBezTo>
                  <a:pt x="4977" y="5414"/>
                  <a:pt x="2486" y="6475"/>
                  <a:pt x="1082" y="8857"/>
                </a:cubicBezTo>
                <a:cubicBezTo>
                  <a:pt x="-1074" y="12513"/>
                  <a:pt x="95" y="17729"/>
                  <a:pt x="3688" y="19976"/>
                </a:cubicBezTo>
                <a:cubicBezTo>
                  <a:pt x="6286" y="21600"/>
                  <a:pt x="9522" y="21245"/>
                  <a:pt x="12057" y="19586"/>
                </a:cubicBezTo>
                <a:cubicBezTo>
                  <a:pt x="14335" y="19918"/>
                  <a:pt x="16643" y="19169"/>
                  <a:pt x="18072" y="17172"/>
                </a:cubicBezTo>
                <a:cubicBezTo>
                  <a:pt x="20526" y="13741"/>
                  <a:pt x="19342" y="8581"/>
                  <a:pt x="15911" y="5901"/>
                </a:cubicBezTo>
                <a:cubicBezTo>
                  <a:pt x="14980" y="5173"/>
                  <a:pt x="13948" y="4703"/>
                  <a:pt x="12864" y="4562"/>
                </a:cubicBezTo>
                <a:cubicBezTo>
                  <a:pt x="12076" y="4459"/>
                  <a:pt x="11291" y="4541"/>
                  <a:pt x="10539" y="4763"/>
                </a:cubicBezTo>
                <a:cubicBezTo>
                  <a:pt x="10955" y="4092"/>
                  <a:pt x="11179" y="3259"/>
                  <a:pt x="11250" y="2443"/>
                </a:cubicBezTo>
                <a:cubicBezTo>
                  <a:pt x="11324" y="1599"/>
                  <a:pt x="11285" y="776"/>
                  <a:pt x="11134" y="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62" name="Shape"/>
          <p:cNvSpPr/>
          <p:nvPr/>
        </p:nvSpPr>
        <p:spPr>
          <a:xfrm>
            <a:off x="10528913" y="9204005"/>
            <a:ext cx="800114" cy="8001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57" h="18957" extrusionOk="0">
                <a:moveTo>
                  <a:pt x="5474" y="890"/>
                </a:moveTo>
                <a:cubicBezTo>
                  <a:pt x="729" y="3103"/>
                  <a:pt x="-1322" y="8738"/>
                  <a:pt x="890" y="13482"/>
                </a:cubicBezTo>
                <a:cubicBezTo>
                  <a:pt x="3103" y="18227"/>
                  <a:pt x="8738" y="20278"/>
                  <a:pt x="13482" y="18066"/>
                </a:cubicBezTo>
                <a:cubicBezTo>
                  <a:pt x="18227" y="15853"/>
                  <a:pt x="20278" y="10218"/>
                  <a:pt x="18066" y="5474"/>
                </a:cubicBezTo>
                <a:cubicBezTo>
                  <a:pt x="15853" y="729"/>
                  <a:pt x="10218" y="-1322"/>
                  <a:pt x="5474" y="890"/>
                </a:cubicBezTo>
                <a:close/>
                <a:moveTo>
                  <a:pt x="6178" y="2402"/>
                </a:moveTo>
                <a:cubicBezTo>
                  <a:pt x="6348" y="2323"/>
                  <a:pt x="6545" y="2302"/>
                  <a:pt x="6734" y="2371"/>
                </a:cubicBezTo>
                <a:cubicBezTo>
                  <a:pt x="7112" y="2509"/>
                  <a:pt x="7308" y="2929"/>
                  <a:pt x="7170" y="3307"/>
                </a:cubicBezTo>
                <a:cubicBezTo>
                  <a:pt x="7033" y="3685"/>
                  <a:pt x="6612" y="3882"/>
                  <a:pt x="6234" y="3744"/>
                </a:cubicBezTo>
                <a:cubicBezTo>
                  <a:pt x="5856" y="3606"/>
                  <a:pt x="5660" y="3186"/>
                  <a:pt x="5798" y="2808"/>
                </a:cubicBezTo>
                <a:cubicBezTo>
                  <a:pt x="5866" y="2618"/>
                  <a:pt x="6009" y="2481"/>
                  <a:pt x="6178" y="2402"/>
                </a:cubicBezTo>
                <a:close/>
                <a:moveTo>
                  <a:pt x="7039" y="4248"/>
                </a:moveTo>
                <a:cubicBezTo>
                  <a:pt x="7237" y="4156"/>
                  <a:pt x="7476" y="4242"/>
                  <a:pt x="7569" y="4441"/>
                </a:cubicBezTo>
                <a:lnTo>
                  <a:pt x="9434" y="8440"/>
                </a:lnTo>
                <a:cubicBezTo>
                  <a:pt x="9580" y="8433"/>
                  <a:pt x="9718" y="8366"/>
                  <a:pt x="9863" y="8419"/>
                </a:cubicBezTo>
                <a:cubicBezTo>
                  <a:pt x="10010" y="8472"/>
                  <a:pt x="10085" y="8605"/>
                  <a:pt x="10192" y="8705"/>
                </a:cubicBezTo>
                <a:lnTo>
                  <a:pt x="13175" y="7314"/>
                </a:lnTo>
                <a:cubicBezTo>
                  <a:pt x="13373" y="7222"/>
                  <a:pt x="13612" y="7309"/>
                  <a:pt x="13705" y="7507"/>
                </a:cubicBezTo>
                <a:cubicBezTo>
                  <a:pt x="13797" y="7705"/>
                  <a:pt x="13710" y="7944"/>
                  <a:pt x="13512" y="8037"/>
                </a:cubicBezTo>
                <a:lnTo>
                  <a:pt x="10529" y="9427"/>
                </a:lnTo>
                <a:cubicBezTo>
                  <a:pt x="10537" y="9574"/>
                  <a:pt x="10591" y="9717"/>
                  <a:pt x="10537" y="9863"/>
                </a:cubicBezTo>
                <a:cubicBezTo>
                  <a:pt x="10325" y="10447"/>
                  <a:pt x="9676" y="10750"/>
                  <a:pt x="9092" y="10537"/>
                </a:cubicBezTo>
                <a:cubicBezTo>
                  <a:pt x="8509" y="10325"/>
                  <a:pt x="8206" y="9676"/>
                  <a:pt x="8419" y="9092"/>
                </a:cubicBezTo>
                <a:cubicBezTo>
                  <a:pt x="8474" y="8942"/>
                  <a:pt x="8621" y="8880"/>
                  <a:pt x="8725" y="8771"/>
                </a:cubicBezTo>
                <a:lnTo>
                  <a:pt x="6860" y="4771"/>
                </a:lnTo>
                <a:cubicBezTo>
                  <a:pt x="6767" y="4573"/>
                  <a:pt x="6841" y="4340"/>
                  <a:pt x="7039" y="4248"/>
                </a:cubicBezTo>
                <a:close/>
                <a:moveTo>
                  <a:pt x="2738" y="11823"/>
                </a:moveTo>
                <a:cubicBezTo>
                  <a:pt x="2908" y="11744"/>
                  <a:pt x="3105" y="11723"/>
                  <a:pt x="3294" y="11792"/>
                </a:cubicBezTo>
                <a:cubicBezTo>
                  <a:pt x="3672" y="11930"/>
                  <a:pt x="3868" y="12350"/>
                  <a:pt x="3730" y="12728"/>
                </a:cubicBezTo>
                <a:cubicBezTo>
                  <a:pt x="3593" y="13106"/>
                  <a:pt x="3172" y="13302"/>
                  <a:pt x="2794" y="13165"/>
                </a:cubicBezTo>
                <a:cubicBezTo>
                  <a:pt x="2416" y="13027"/>
                  <a:pt x="2220" y="12607"/>
                  <a:pt x="2358" y="12228"/>
                </a:cubicBezTo>
                <a:cubicBezTo>
                  <a:pt x="2426" y="12039"/>
                  <a:pt x="2569" y="11902"/>
                  <a:pt x="2738" y="11823"/>
                </a:cubicBezTo>
                <a:close/>
                <a:moveTo>
                  <a:pt x="15620" y="5816"/>
                </a:moveTo>
                <a:cubicBezTo>
                  <a:pt x="15789" y="5737"/>
                  <a:pt x="15973" y="5722"/>
                  <a:pt x="16162" y="5791"/>
                </a:cubicBezTo>
                <a:cubicBezTo>
                  <a:pt x="16540" y="5929"/>
                  <a:pt x="16736" y="6349"/>
                  <a:pt x="16598" y="6728"/>
                </a:cubicBezTo>
                <a:cubicBezTo>
                  <a:pt x="16461" y="7106"/>
                  <a:pt x="16054" y="7296"/>
                  <a:pt x="15675" y="7158"/>
                </a:cubicBezTo>
                <a:cubicBezTo>
                  <a:pt x="15297" y="7020"/>
                  <a:pt x="15101" y="6600"/>
                  <a:pt x="15239" y="6222"/>
                </a:cubicBezTo>
                <a:cubicBezTo>
                  <a:pt x="15308" y="6033"/>
                  <a:pt x="15451" y="5895"/>
                  <a:pt x="15620" y="5816"/>
                </a:cubicBezTo>
                <a:close/>
                <a:moveTo>
                  <a:pt x="12166" y="15243"/>
                </a:moveTo>
                <a:cubicBezTo>
                  <a:pt x="12335" y="15164"/>
                  <a:pt x="12533" y="15143"/>
                  <a:pt x="12722" y="15212"/>
                </a:cubicBezTo>
                <a:cubicBezTo>
                  <a:pt x="13100" y="15350"/>
                  <a:pt x="13296" y="15770"/>
                  <a:pt x="13158" y="16148"/>
                </a:cubicBezTo>
                <a:cubicBezTo>
                  <a:pt x="13021" y="16526"/>
                  <a:pt x="12600" y="16723"/>
                  <a:pt x="12222" y="16585"/>
                </a:cubicBezTo>
                <a:cubicBezTo>
                  <a:pt x="11844" y="16447"/>
                  <a:pt x="11648" y="16027"/>
                  <a:pt x="11785" y="15649"/>
                </a:cubicBezTo>
                <a:cubicBezTo>
                  <a:pt x="11854" y="15460"/>
                  <a:pt x="11997" y="15322"/>
                  <a:pt x="12166" y="15243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63" name="Shape"/>
          <p:cNvSpPr/>
          <p:nvPr/>
        </p:nvSpPr>
        <p:spPr>
          <a:xfrm>
            <a:off x="12708998" y="9428075"/>
            <a:ext cx="746525" cy="775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7" h="21369" extrusionOk="0">
                <a:moveTo>
                  <a:pt x="9892" y="341"/>
                </a:moveTo>
                <a:cubicBezTo>
                  <a:pt x="10333" y="-98"/>
                  <a:pt x="11063" y="-117"/>
                  <a:pt x="11519" y="307"/>
                </a:cubicBezTo>
                <a:lnTo>
                  <a:pt x="21020" y="9136"/>
                </a:lnTo>
                <a:cubicBezTo>
                  <a:pt x="21476" y="9561"/>
                  <a:pt x="21482" y="10263"/>
                  <a:pt x="21042" y="10702"/>
                </a:cubicBezTo>
                <a:lnTo>
                  <a:pt x="10676" y="21032"/>
                </a:lnTo>
                <a:cubicBezTo>
                  <a:pt x="10236" y="21471"/>
                  <a:pt x="9512" y="21483"/>
                  <a:pt x="9056" y="21059"/>
                </a:cubicBezTo>
                <a:lnTo>
                  <a:pt x="6577" y="18755"/>
                </a:lnTo>
                <a:lnTo>
                  <a:pt x="9366" y="15976"/>
                </a:lnTo>
                <a:cubicBezTo>
                  <a:pt x="9806" y="15537"/>
                  <a:pt x="9793" y="14841"/>
                  <a:pt x="9337" y="14417"/>
                </a:cubicBezTo>
                <a:lnTo>
                  <a:pt x="7682" y="12879"/>
                </a:lnTo>
                <a:cubicBezTo>
                  <a:pt x="7226" y="12455"/>
                  <a:pt x="6503" y="12467"/>
                  <a:pt x="6062" y="12906"/>
                </a:cubicBezTo>
                <a:lnTo>
                  <a:pt x="3274" y="15685"/>
                </a:lnTo>
                <a:lnTo>
                  <a:pt x="1210" y="13767"/>
                </a:lnTo>
                <a:cubicBezTo>
                  <a:pt x="754" y="13343"/>
                  <a:pt x="734" y="12641"/>
                  <a:pt x="1175" y="12202"/>
                </a:cubicBezTo>
                <a:lnTo>
                  <a:pt x="351" y="11436"/>
                </a:lnTo>
                <a:cubicBezTo>
                  <a:pt x="-105" y="11012"/>
                  <a:pt x="-118" y="10316"/>
                  <a:pt x="322" y="9877"/>
                </a:cubicBezTo>
                <a:lnTo>
                  <a:pt x="9892" y="341"/>
                </a:lnTo>
                <a:close/>
                <a:moveTo>
                  <a:pt x="10322" y="1500"/>
                </a:moveTo>
                <a:lnTo>
                  <a:pt x="1949" y="9844"/>
                </a:lnTo>
                <a:cubicBezTo>
                  <a:pt x="1949" y="9844"/>
                  <a:pt x="1145" y="10641"/>
                  <a:pt x="1971" y="11409"/>
                </a:cubicBezTo>
                <a:lnTo>
                  <a:pt x="11146" y="2266"/>
                </a:lnTo>
                <a:cubicBezTo>
                  <a:pt x="11366" y="2046"/>
                  <a:pt x="11360" y="1705"/>
                  <a:pt x="11132" y="1492"/>
                </a:cubicBezTo>
                <a:cubicBezTo>
                  <a:pt x="10904" y="1281"/>
                  <a:pt x="10542" y="1280"/>
                  <a:pt x="10322" y="1500"/>
                </a:cubicBezTo>
                <a:close/>
                <a:moveTo>
                  <a:pt x="6083" y="13685"/>
                </a:moveTo>
                <a:cubicBezTo>
                  <a:pt x="6523" y="13247"/>
                  <a:pt x="7247" y="13234"/>
                  <a:pt x="7703" y="13658"/>
                </a:cubicBezTo>
                <a:lnTo>
                  <a:pt x="8527" y="14424"/>
                </a:lnTo>
                <a:cubicBezTo>
                  <a:pt x="8983" y="14848"/>
                  <a:pt x="8996" y="15544"/>
                  <a:pt x="8555" y="15983"/>
                </a:cubicBezTo>
                <a:lnTo>
                  <a:pt x="6161" y="18369"/>
                </a:lnTo>
                <a:cubicBezTo>
                  <a:pt x="5721" y="18808"/>
                  <a:pt x="4991" y="18826"/>
                  <a:pt x="4535" y="18403"/>
                </a:cubicBezTo>
                <a:lnTo>
                  <a:pt x="3711" y="17637"/>
                </a:lnTo>
                <a:cubicBezTo>
                  <a:pt x="3254" y="17213"/>
                  <a:pt x="3249" y="16510"/>
                  <a:pt x="3689" y="16071"/>
                </a:cubicBezTo>
                <a:lnTo>
                  <a:pt x="6083" y="13685"/>
                </a:lnTo>
                <a:close/>
                <a:moveTo>
                  <a:pt x="6506" y="14851"/>
                </a:moveTo>
                <a:cubicBezTo>
                  <a:pt x="6286" y="15071"/>
                  <a:pt x="6285" y="15419"/>
                  <a:pt x="6514" y="15631"/>
                </a:cubicBezTo>
                <a:cubicBezTo>
                  <a:pt x="6742" y="15843"/>
                  <a:pt x="7110" y="15837"/>
                  <a:pt x="7330" y="15617"/>
                </a:cubicBezTo>
                <a:cubicBezTo>
                  <a:pt x="7550" y="15398"/>
                  <a:pt x="7544" y="15043"/>
                  <a:pt x="7316" y="14831"/>
                </a:cubicBezTo>
                <a:cubicBezTo>
                  <a:pt x="7088" y="14619"/>
                  <a:pt x="6726" y="14632"/>
                  <a:pt x="6506" y="14851"/>
                </a:cubicBezTo>
                <a:close/>
              </a:path>
            </a:pathLst>
          </a:custGeom>
          <a:solidFill>
            <a:srgbClr val="4F66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64" name="Shape"/>
          <p:cNvSpPr/>
          <p:nvPr/>
        </p:nvSpPr>
        <p:spPr>
          <a:xfrm>
            <a:off x="10783340" y="10526434"/>
            <a:ext cx="761571" cy="4595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1" h="21289" extrusionOk="0">
                <a:moveTo>
                  <a:pt x="5099" y="1723"/>
                </a:moveTo>
                <a:lnTo>
                  <a:pt x="3700" y="16273"/>
                </a:lnTo>
                <a:lnTo>
                  <a:pt x="16313" y="19565"/>
                </a:lnTo>
                <a:lnTo>
                  <a:pt x="17712" y="5015"/>
                </a:lnTo>
                <a:cubicBezTo>
                  <a:pt x="17712" y="5015"/>
                  <a:pt x="5099" y="1723"/>
                  <a:pt x="5099" y="1723"/>
                </a:cubicBezTo>
                <a:close/>
                <a:moveTo>
                  <a:pt x="2757" y="5906"/>
                </a:moveTo>
                <a:lnTo>
                  <a:pt x="2258" y="11102"/>
                </a:lnTo>
                <a:cubicBezTo>
                  <a:pt x="2230" y="11389"/>
                  <a:pt x="2349" y="11659"/>
                  <a:pt x="2523" y="11704"/>
                </a:cubicBezTo>
                <a:cubicBezTo>
                  <a:pt x="2697" y="11750"/>
                  <a:pt x="2861" y="11554"/>
                  <a:pt x="2889" y="11267"/>
                </a:cubicBezTo>
                <a:lnTo>
                  <a:pt x="3388" y="6071"/>
                </a:lnTo>
                <a:cubicBezTo>
                  <a:pt x="3416" y="5784"/>
                  <a:pt x="3297" y="5514"/>
                  <a:pt x="3123" y="5469"/>
                </a:cubicBezTo>
                <a:cubicBezTo>
                  <a:pt x="2949" y="5423"/>
                  <a:pt x="2785" y="5619"/>
                  <a:pt x="2757" y="5906"/>
                </a:cubicBezTo>
                <a:close/>
                <a:moveTo>
                  <a:pt x="19585" y="12429"/>
                </a:moveTo>
                <a:cubicBezTo>
                  <a:pt x="19668" y="11568"/>
                  <a:pt x="19311" y="10759"/>
                  <a:pt x="18789" y="10623"/>
                </a:cubicBezTo>
                <a:cubicBezTo>
                  <a:pt x="18266" y="10487"/>
                  <a:pt x="17776" y="11074"/>
                  <a:pt x="17693" y="11935"/>
                </a:cubicBezTo>
                <a:cubicBezTo>
                  <a:pt x="17610" y="12796"/>
                  <a:pt x="17967" y="13604"/>
                  <a:pt x="18489" y="13741"/>
                </a:cubicBezTo>
                <a:cubicBezTo>
                  <a:pt x="19012" y="13877"/>
                  <a:pt x="19502" y="13289"/>
                  <a:pt x="19585" y="12429"/>
                </a:cubicBezTo>
                <a:close/>
                <a:moveTo>
                  <a:pt x="21396" y="7042"/>
                </a:moveTo>
                <a:lnTo>
                  <a:pt x="20197" y="19513"/>
                </a:lnTo>
                <a:cubicBezTo>
                  <a:pt x="20087" y="20661"/>
                  <a:pt x="19433" y="21444"/>
                  <a:pt x="18736" y="21262"/>
                </a:cubicBezTo>
                <a:lnTo>
                  <a:pt x="1078" y="16653"/>
                </a:lnTo>
                <a:cubicBezTo>
                  <a:pt x="381" y="16472"/>
                  <a:pt x="-94" y="15394"/>
                  <a:pt x="16" y="14246"/>
                </a:cubicBezTo>
                <a:lnTo>
                  <a:pt x="1215" y="1775"/>
                </a:lnTo>
                <a:cubicBezTo>
                  <a:pt x="1325" y="627"/>
                  <a:pt x="1979" y="-156"/>
                  <a:pt x="2676" y="26"/>
                </a:cubicBezTo>
                <a:lnTo>
                  <a:pt x="20334" y="4635"/>
                </a:lnTo>
                <a:cubicBezTo>
                  <a:pt x="21031" y="4816"/>
                  <a:pt x="21506" y="5894"/>
                  <a:pt x="21396" y="7042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65" name="Shape"/>
          <p:cNvSpPr/>
          <p:nvPr/>
        </p:nvSpPr>
        <p:spPr>
          <a:xfrm>
            <a:off x="13845092" y="9273305"/>
            <a:ext cx="742323" cy="6820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91" h="21254" extrusionOk="0">
                <a:moveTo>
                  <a:pt x="14806" y="20802"/>
                </a:moveTo>
                <a:cubicBezTo>
                  <a:pt x="16771" y="20078"/>
                  <a:pt x="18497" y="18506"/>
                  <a:pt x="19509" y="16252"/>
                </a:cubicBezTo>
                <a:cubicBezTo>
                  <a:pt x="21534" y="11744"/>
                  <a:pt x="19954" y="6226"/>
                  <a:pt x="15980" y="3929"/>
                </a:cubicBezTo>
                <a:cubicBezTo>
                  <a:pt x="12750" y="2062"/>
                  <a:pt x="8929" y="2896"/>
                  <a:pt x="6525" y="5695"/>
                </a:cubicBezTo>
                <a:cubicBezTo>
                  <a:pt x="6494" y="5619"/>
                  <a:pt x="6446" y="5549"/>
                  <a:pt x="6387" y="5489"/>
                </a:cubicBezTo>
                <a:lnTo>
                  <a:pt x="1181" y="167"/>
                </a:lnTo>
                <a:cubicBezTo>
                  <a:pt x="946" y="-73"/>
                  <a:pt x="582" y="-53"/>
                  <a:pt x="370" y="214"/>
                </a:cubicBezTo>
                <a:lnTo>
                  <a:pt x="146" y="499"/>
                </a:lnTo>
                <a:cubicBezTo>
                  <a:pt x="-66" y="765"/>
                  <a:pt x="-44" y="1177"/>
                  <a:pt x="192" y="1417"/>
                </a:cubicBezTo>
                <a:lnTo>
                  <a:pt x="5396" y="6733"/>
                </a:lnTo>
                <a:cubicBezTo>
                  <a:pt x="5480" y="6818"/>
                  <a:pt x="5581" y="6859"/>
                  <a:pt x="5685" y="6879"/>
                </a:cubicBezTo>
                <a:cubicBezTo>
                  <a:pt x="5480" y="7214"/>
                  <a:pt x="5286" y="7560"/>
                  <a:pt x="5118" y="7933"/>
                </a:cubicBezTo>
                <a:cubicBezTo>
                  <a:pt x="3093" y="12441"/>
                  <a:pt x="4673" y="17959"/>
                  <a:pt x="8647" y="20256"/>
                </a:cubicBezTo>
                <a:cubicBezTo>
                  <a:pt x="10634" y="21405"/>
                  <a:pt x="12840" y="21527"/>
                  <a:pt x="14806" y="20802"/>
                </a:cubicBezTo>
                <a:close/>
                <a:moveTo>
                  <a:pt x="14414" y="19435"/>
                </a:moveTo>
                <a:cubicBezTo>
                  <a:pt x="12758" y="20045"/>
                  <a:pt x="10896" y="19937"/>
                  <a:pt x="9221" y="18969"/>
                </a:cubicBezTo>
                <a:cubicBezTo>
                  <a:pt x="5873" y="17034"/>
                  <a:pt x="4542" y="12385"/>
                  <a:pt x="6248" y="8586"/>
                </a:cubicBezTo>
                <a:cubicBezTo>
                  <a:pt x="7954" y="4788"/>
                  <a:pt x="12052" y="3277"/>
                  <a:pt x="15400" y="5212"/>
                </a:cubicBezTo>
                <a:cubicBezTo>
                  <a:pt x="18748" y="7148"/>
                  <a:pt x="20080" y="11797"/>
                  <a:pt x="18374" y="15596"/>
                </a:cubicBezTo>
                <a:cubicBezTo>
                  <a:pt x="17521" y="17495"/>
                  <a:pt x="16070" y="18824"/>
                  <a:pt x="14414" y="19435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66" name="Shape"/>
          <p:cNvSpPr/>
          <p:nvPr/>
        </p:nvSpPr>
        <p:spPr>
          <a:xfrm>
            <a:off x="11712722" y="9433117"/>
            <a:ext cx="536588" cy="593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78" h="21600" extrusionOk="0">
                <a:moveTo>
                  <a:pt x="10339" y="0"/>
                </a:moveTo>
                <a:cubicBezTo>
                  <a:pt x="8560" y="0"/>
                  <a:pt x="6992" y="1375"/>
                  <a:pt x="5917" y="3576"/>
                </a:cubicBezTo>
                <a:cubicBezTo>
                  <a:pt x="5568" y="3546"/>
                  <a:pt x="5234" y="3529"/>
                  <a:pt x="4903" y="3529"/>
                </a:cubicBezTo>
                <a:cubicBezTo>
                  <a:pt x="2761" y="3529"/>
                  <a:pt x="1171" y="4188"/>
                  <a:pt x="431" y="5396"/>
                </a:cubicBezTo>
                <a:cubicBezTo>
                  <a:pt x="-452" y="6840"/>
                  <a:pt x="119" y="8796"/>
                  <a:pt x="1578" y="10761"/>
                </a:cubicBezTo>
                <a:cubicBezTo>
                  <a:pt x="84" y="12747"/>
                  <a:pt x="-461" y="14730"/>
                  <a:pt x="431" y="16188"/>
                </a:cubicBezTo>
                <a:cubicBezTo>
                  <a:pt x="1171" y="17397"/>
                  <a:pt x="2760" y="18055"/>
                  <a:pt x="4903" y="18055"/>
                </a:cubicBezTo>
                <a:cubicBezTo>
                  <a:pt x="5246" y="18055"/>
                  <a:pt x="5621" y="18010"/>
                  <a:pt x="5983" y="17976"/>
                </a:cubicBezTo>
                <a:cubicBezTo>
                  <a:pt x="7057" y="20156"/>
                  <a:pt x="8570" y="21600"/>
                  <a:pt x="10339" y="21600"/>
                </a:cubicBezTo>
                <a:cubicBezTo>
                  <a:pt x="12118" y="21600"/>
                  <a:pt x="13685" y="20225"/>
                  <a:pt x="14761" y="18024"/>
                </a:cubicBezTo>
                <a:cubicBezTo>
                  <a:pt x="15110" y="18054"/>
                  <a:pt x="15460" y="18071"/>
                  <a:pt x="15791" y="18071"/>
                </a:cubicBezTo>
                <a:cubicBezTo>
                  <a:pt x="17934" y="18071"/>
                  <a:pt x="19507" y="17412"/>
                  <a:pt x="20246" y="16204"/>
                </a:cubicBezTo>
                <a:cubicBezTo>
                  <a:pt x="21134" y="14753"/>
                  <a:pt x="20576" y="12782"/>
                  <a:pt x="19099" y="10808"/>
                </a:cubicBezTo>
                <a:cubicBezTo>
                  <a:pt x="20594" y="8822"/>
                  <a:pt x="21139" y="6839"/>
                  <a:pt x="20246" y="5380"/>
                </a:cubicBezTo>
                <a:cubicBezTo>
                  <a:pt x="19508" y="4173"/>
                  <a:pt x="17934" y="3514"/>
                  <a:pt x="15791" y="3514"/>
                </a:cubicBezTo>
                <a:cubicBezTo>
                  <a:pt x="15438" y="3514"/>
                  <a:pt x="15052" y="3573"/>
                  <a:pt x="14677" y="3608"/>
                </a:cubicBezTo>
                <a:cubicBezTo>
                  <a:pt x="13604" y="1440"/>
                  <a:pt x="12102" y="0"/>
                  <a:pt x="10339" y="0"/>
                </a:cubicBezTo>
                <a:close/>
                <a:moveTo>
                  <a:pt x="10339" y="1004"/>
                </a:moveTo>
                <a:cubicBezTo>
                  <a:pt x="11591" y="1004"/>
                  <a:pt x="12710" y="2093"/>
                  <a:pt x="13580" y="3733"/>
                </a:cubicBezTo>
                <a:cubicBezTo>
                  <a:pt x="12541" y="3915"/>
                  <a:pt x="11452" y="4238"/>
                  <a:pt x="10355" y="4643"/>
                </a:cubicBezTo>
                <a:cubicBezTo>
                  <a:pt x="9226" y="4226"/>
                  <a:pt x="8099" y="3899"/>
                  <a:pt x="7031" y="3718"/>
                </a:cubicBezTo>
                <a:cubicBezTo>
                  <a:pt x="7905" y="2046"/>
                  <a:pt x="9073" y="1004"/>
                  <a:pt x="10339" y="1004"/>
                </a:cubicBezTo>
                <a:close/>
                <a:moveTo>
                  <a:pt x="15791" y="4518"/>
                </a:moveTo>
                <a:cubicBezTo>
                  <a:pt x="17538" y="4518"/>
                  <a:pt x="18791" y="4998"/>
                  <a:pt x="19332" y="5882"/>
                </a:cubicBezTo>
                <a:cubicBezTo>
                  <a:pt x="19959" y="6907"/>
                  <a:pt x="19540" y="8380"/>
                  <a:pt x="18468" y="9914"/>
                </a:cubicBezTo>
                <a:cubicBezTo>
                  <a:pt x="17787" y="9159"/>
                  <a:pt x="16951" y="8410"/>
                  <a:pt x="16007" y="7702"/>
                </a:cubicBezTo>
                <a:cubicBezTo>
                  <a:pt x="15826" y="6556"/>
                  <a:pt x="15554" y="5511"/>
                  <a:pt x="15193" y="4565"/>
                </a:cubicBezTo>
                <a:cubicBezTo>
                  <a:pt x="15389" y="4554"/>
                  <a:pt x="15602" y="4518"/>
                  <a:pt x="15791" y="4518"/>
                </a:cubicBezTo>
                <a:close/>
                <a:moveTo>
                  <a:pt x="4903" y="4533"/>
                </a:moveTo>
                <a:cubicBezTo>
                  <a:pt x="5095" y="4533"/>
                  <a:pt x="5302" y="4538"/>
                  <a:pt x="5501" y="4549"/>
                </a:cubicBezTo>
                <a:cubicBezTo>
                  <a:pt x="5130" y="5520"/>
                  <a:pt x="4852" y="6633"/>
                  <a:pt x="4670" y="7812"/>
                </a:cubicBezTo>
                <a:cubicBezTo>
                  <a:pt x="3730" y="8526"/>
                  <a:pt x="2966" y="9248"/>
                  <a:pt x="2293" y="10008"/>
                </a:cubicBezTo>
                <a:cubicBezTo>
                  <a:pt x="1175" y="8445"/>
                  <a:pt x="708" y="6940"/>
                  <a:pt x="1346" y="5898"/>
                </a:cubicBezTo>
                <a:cubicBezTo>
                  <a:pt x="1887" y="5014"/>
                  <a:pt x="3156" y="4533"/>
                  <a:pt x="4903" y="4533"/>
                </a:cubicBezTo>
                <a:close/>
                <a:moveTo>
                  <a:pt x="14062" y="4659"/>
                </a:moveTo>
                <a:cubicBezTo>
                  <a:pt x="14333" y="5325"/>
                  <a:pt x="14582" y="6051"/>
                  <a:pt x="14761" y="6839"/>
                </a:cubicBezTo>
                <a:cubicBezTo>
                  <a:pt x="14294" y="6539"/>
                  <a:pt x="13808" y="6239"/>
                  <a:pt x="13298" y="5961"/>
                </a:cubicBezTo>
                <a:cubicBezTo>
                  <a:pt x="12768" y="5672"/>
                  <a:pt x="12225" y="5480"/>
                  <a:pt x="11685" y="5239"/>
                </a:cubicBezTo>
                <a:cubicBezTo>
                  <a:pt x="12500" y="4985"/>
                  <a:pt x="13298" y="4775"/>
                  <a:pt x="14062" y="4659"/>
                </a:cubicBezTo>
                <a:close/>
                <a:moveTo>
                  <a:pt x="6599" y="4675"/>
                </a:moveTo>
                <a:cubicBezTo>
                  <a:pt x="7326" y="4784"/>
                  <a:pt x="8103" y="5021"/>
                  <a:pt x="8876" y="5255"/>
                </a:cubicBezTo>
                <a:cubicBezTo>
                  <a:pt x="8379" y="5481"/>
                  <a:pt x="7868" y="5695"/>
                  <a:pt x="7380" y="5961"/>
                </a:cubicBezTo>
                <a:cubicBezTo>
                  <a:pt x="6837" y="6256"/>
                  <a:pt x="6443" y="6613"/>
                  <a:pt x="5950" y="6933"/>
                </a:cubicBezTo>
                <a:cubicBezTo>
                  <a:pt x="6128" y="6137"/>
                  <a:pt x="6326" y="5348"/>
                  <a:pt x="6599" y="4675"/>
                </a:cubicBezTo>
                <a:close/>
                <a:moveTo>
                  <a:pt x="10405" y="5788"/>
                </a:moveTo>
                <a:cubicBezTo>
                  <a:pt x="11196" y="6102"/>
                  <a:pt x="11987" y="6415"/>
                  <a:pt x="12766" y="6839"/>
                </a:cubicBezTo>
                <a:cubicBezTo>
                  <a:pt x="13571" y="7278"/>
                  <a:pt x="14317" y="7751"/>
                  <a:pt x="15010" y="8251"/>
                </a:cubicBezTo>
                <a:cubicBezTo>
                  <a:pt x="15123" y="9067"/>
                  <a:pt x="15193" y="9915"/>
                  <a:pt x="15193" y="10792"/>
                </a:cubicBezTo>
                <a:cubicBezTo>
                  <a:pt x="15193" y="11657"/>
                  <a:pt x="15070" y="12466"/>
                  <a:pt x="14960" y="13271"/>
                </a:cubicBezTo>
                <a:cubicBezTo>
                  <a:pt x="14260" y="13779"/>
                  <a:pt x="13583" y="14300"/>
                  <a:pt x="12766" y="14745"/>
                </a:cubicBezTo>
                <a:cubicBezTo>
                  <a:pt x="11937" y="15197"/>
                  <a:pt x="11096" y="15469"/>
                  <a:pt x="10256" y="15796"/>
                </a:cubicBezTo>
                <a:cubicBezTo>
                  <a:pt x="9475" y="15485"/>
                  <a:pt x="8681" y="15180"/>
                  <a:pt x="7912" y="14761"/>
                </a:cubicBezTo>
                <a:cubicBezTo>
                  <a:pt x="7107" y="14323"/>
                  <a:pt x="6360" y="13849"/>
                  <a:pt x="5668" y="13349"/>
                </a:cubicBezTo>
                <a:cubicBezTo>
                  <a:pt x="5554" y="12533"/>
                  <a:pt x="5501" y="11669"/>
                  <a:pt x="5501" y="10792"/>
                </a:cubicBezTo>
                <a:cubicBezTo>
                  <a:pt x="5501" y="9918"/>
                  <a:pt x="5605" y="9111"/>
                  <a:pt x="5718" y="8298"/>
                </a:cubicBezTo>
                <a:cubicBezTo>
                  <a:pt x="6420" y="7788"/>
                  <a:pt x="7092" y="7270"/>
                  <a:pt x="7912" y="6824"/>
                </a:cubicBezTo>
                <a:cubicBezTo>
                  <a:pt x="8731" y="6377"/>
                  <a:pt x="9574" y="6113"/>
                  <a:pt x="10405" y="5788"/>
                </a:cubicBezTo>
                <a:close/>
                <a:moveTo>
                  <a:pt x="10339" y="7984"/>
                </a:moveTo>
                <a:cubicBezTo>
                  <a:pt x="8690" y="7984"/>
                  <a:pt x="7363" y="9237"/>
                  <a:pt x="7363" y="10792"/>
                </a:cubicBezTo>
                <a:cubicBezTo>
                  <a:pt x="7363" y="12348"/>
                  <a:pt x="8690" y="13616"/>
                  <a:pt x="10339" y="13616"/>
                </a:cubicBezTo>
                <a:cubicBezTo>
                  <a:pt x="11987" y="13616"/>
                  <a:pt x="13331" y="12348"/>
                  <a:pt x="13331" y="10792"/>
                </a:cubicBezTo>
                <a:cubicBezTo>
                  <a:pt x="13331" y="9237"/>
                  <a:pt x="11987" y="7984"/>
                  <a:pt x="10339" y="7984"/>
                </a:cubicBezTo>
                <a:close/>
                <a:moveTo>
                  <a:pt x="4571" y="9098"/>
                </a:moveTo>
                <a:cubicBezTo>
                  <a:pt x="4522" y="9664"/>
                  <a:pt x="4438" y="10197"/>
                  <a:pt x="4438" y="10792"/>
                </a:cubicBezTo>
                <a:cubicBezTo>
                  <a:pt x="4438" y="11349"/>
                  <a:pt x="4462" y="11892"/>
                  <a:pt x="4504" y="12424"/>
                </a:cubicBezTo>
                <a:cubicBezTo>
                  <a:pt x="3891" y="11902"/>
                  <a:pt x="3374" y="11375"/>
                  <a:pt x="2908" y="10839"/>
                </a:cubicBezTo>
                <a:cubicBezTo>
                  <a:pt x="3403" y="10260"/>
                  <a:pt x="3903" y="9661"/>
                  <a:pt x="4571" y="9098"/>
                </a:cubicBezTo>
                <a:close/>
                <a:moveTo>
                  <a:pt x="16190" y="9176"/>
                </a:moveTo>
                <a:cubicBezTo>
                  <a:pt x="16796" y="9693"/>
                  <a:pt x="17307" y="10215"/>
                  <a:pt x="17769" y="10745"/>
                </a:cubicBezTo>
                <a:cubicBezTo>
                  <a:pt x="17273" y="11325"/>
                  <a:pt x="16776" y="11907"/>
                  <a:pt x="16107" y="12471"/>
                </a:cubicBezTo>
                <a:cubicBezTo>
                  <a:pt x="16155" y="11912"/>
                  <a:pt x="16257" y="11379"/>
                  <a:pt x="16257" y="10792"/>
                </a:cubicBezTo>
                <a:cubicBezTo>
                  <a:pt x="16257" y="10236"/>
                  <a:pt x="16233" y="9708"/>
                  <a:pt x="16190" y="9176"/>
                </a:cubicBezTo>
                <a:close/>
                <a:moveTo>
                  <a:pt x="18384" y="11576"/>
                </a:moveTo>
                <a:cubicBezTo>
                  <a:pt x="19512" y="13146"/>
                  <a:pt x="19972" y="14656"/>
                  <a:pt x="19332" y="15702"/>
                </a:cubicBezTo>
                <a:cubicBezTo>
                  <a:pt x="18791" y="16586"/>
                  <a:pt x="17537" y="17067"/>
                  <a:pt x="15791" y="17067"/>
                </a:cubicBezTo>
                <a:cubicBezTo>
                  <a:pt x="15599" y="17067"/>
                  <a:pt x="15392" y="17047"/>
                  <a:pt x="15193" y="17035"/>
                </a:cubicBezTo>
                <a:cubicBezTo>
                  <a:pt x="15564" y="16065"/>
                  <a:pt x="15826" y="14967"/>
                  <a:pt x="16007" y="13788"/>
                </a:cubicBezTo>
                <a:cubicBezTo>
                  <a:pt x="16951" y="13073"/>
                  <a:pt x="17710" y="12337"/>
                  <a:pt x="18384" y="11576"/>
                </a:cubicBezTo>
                <a:close/>
                <a:moveTo>
                  <a:pt x="2210" y="11655"/>
                </a:moveTo>
                <a:cubicBezTo>
                  <a:pt x="2896" y="12420"/>
                  <a:pt x="3714" y="13165"/>
                  <a:pt x="4670" y="13882"/>
                </a:cubicBezTo>
                <a:cubicBezTo>
                  <a:pt x="4849" y="15014"/>
                  <a:pt x="5113" y="16067"/>
                  <a:pt x="5468" y="17004"/>
                </a:cubicBezTo>
                <a:cubicBezTo>
                  <a:pt x="5283" y="17014"/>
                  <a:pt x="5081" y="17051"/>
                  <a:pt x="4903" y="17051"/>
                </a:cubicBezTo>
                <a:cubicBezTo>
                  <a:pt x="3156" y="17051"/>
                  <a:pt x="1887" y="16571"/>
                  <a:pt x="1346" y="15686"/>
                </a:cubicBezTo>
                <a:cubicBezTo>
                  <a:pt x="717" y="14659"/>
                  <a:pt x="1131" y="13193"/>
                  <a:pt x="2210" y="11655"/>
                </a:cubicBezTo>
                <a:close/>
                <a:moveTo>
                  <a:pt x="14744" y="14651"/>
                </a:moveTo>
                <a:cubicBezTo>
                  <a:pt x="14565" y="15455"/>
                  <a:pt x="14370" y="16247"/>
                  <a:pt x="14096" y="16925"/>
                </a:cubicBezTo>
                <a:cubicBezTo>
                  <a:pt x="13364" y="16816"/>
                  <a:pt x="12580" y="16581"/>
                  <a:pt x="11802" y="16345"/>
                </a:cubicBezTo>
                <a:cubicBezTo>
                  <a:pt x="12304" y="16117"/>
                  <a:pt x="12804" y="15892"/>
                  <a:pt x="13298" y="15624"/>
                </a:cubicBezTo>
                <a:cubicBezTo>
                  <a:pt x="13843" y="15326"/>
                  <a:pt x="14249" y="14973"/>
                  <a:pt x="14744" y="14651"/>
                </a:cubicBezTo>
                <a:close/>
                <a:moveTo>
                  <a:pt x="5934" y="14761"/>
                </a:moveTo>
                <a:cubicBezTo>
                  <a:pt x="6400" y="15061"/>
                  <a:pt x="6869" y="15346"/>
                  <a:pt x="7380" y="15624"/>
                </a:cubicBezTo>
                <a:cubicBezTo>
                  <a:pt x="7902" y="15908"/>
                  <a:pt x="8444" y="16107"/>
                  <a:pt x="8976" y="16345"/>
                </a:cubicBezTo>
                <a:cubicBezTo>
                  <a:pt x="8160" y="16598"/>
                  <a:pt x="7364" y="16795"/>
                  <a:pt x="6599" y="16910"/>
                </a:cubicBezTo>
                <a:cubicBezTo>
                  <a:pt x="6331" y="16249"/>
                  <a:pt x="6110" y="15542"/>
                  <a:pt x="5934" y="14761"/>
                </a:cubicBezTo>
                <a:close/>
                <a:moveTo>
                  <a:pt x="10322" y="16941"/>
                </a:moveTo>
                <a:cubicBezTo>
                  <a:pt x="11458" y="17362"/>
                  <a:pt x="12573" y="17700"/>
                  <a:pt x="13647" y="17882"/>
                </a:cubicBezTo>
                <a:cubicBezTo>
                  <a:pt x="12773" y="19553"/>
                  <a:pt x="11605" y="20596"/>
                  <a:pt x="10339" y="20596"/>
                </a:cubicBezTo>
                <a:cubicBezTo>
                  <a:pt x="9084" y="20596"/>
                  <a:pt x="7951" y="19498"/>
                  <a:pt x="7081" y="17851"/>
                </a:cubicBezTo>
                <a:cubicBezTo>
                  <a:pt x="8127" y="17671"/>
                  <a:pt x="9217" y="17349"/>
                  <a:pt x="10322" y="16941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67" name="Shape"/>
          <p:cNvSpPr/>
          <p:nvPr/>
        </p:nvSpPr>
        <p:spPr>
          <a:xfrm>
            <a:off x="13360080" y="8480686"/>
            <a:ext cx="405797" cy="468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307" y="15970"/>
                </a:lnTo>
                <a:lnTo>
                  <a:pt x="6112" y="19464"/>
                </a:lnTo>
                <a:cubicBezTo>
                  <a:pt x="6112" y="19464"/>
                  <a:pt x="0" y="21600"/>
                  <a:pt x="0" y="21600"/>
                </a:cubicBezTo>
                <a:close/>
                <a:moveTo>
                  <a:pt x="6773" y="18782"/>
                </a:moveTo>
                <a:lnTo>
                  <a:pt x="1968" y="15288"/>
                </a:lnTo>
                <a:lnTo>
                  <a:pt x="13737" y="3150"/>
                </a:lnTo>
                <a:lnTo>
                  <a:pt x="18545" y="6642"/>
                </a:lnTo>
                <a:cubicBezTo>
                  <a:pt x="18545" y="6642"/>
                  <a:pt x="6773" y="18782"/>
                  <a:pt x="6773" y="18782"/>
                </a:cubicBezTo>
                <a:close/>
                <a:moveTo>
                  <a:pt x="19218" y="5946"/>
                </a:moveTo>
                <a:lnTo>
                  <a:pt x="14411" y="2455"/>
                </a:lnTo>
                <a:lnTo>
                  <a:pt x="16792" y="0"/>
                </a:lnTo>
                <a:lnTo>
                  <a:pt x="21600" y="3492"/>
                </a:lnTo>
                <a:cubicBezTo>
                  <a:pt x="21600" y="3492"/>
                  <a:pt x="19218" y="5946"/>
                  <a:pt x="19218" y="5946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68" name="Shape"/>
          <p:cNvSpPr/>
          <p:nvPr/>
        </p:nvSpPr>
        <p:spPr>
          <a:xfrm>
            <a:off x="13760519" y="3304497"/>
            <a:ext cx="478079" cy="53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7" h="21254" extrusionOk="0">
                <a:moveTo>
                  <a:pt x="8090" y="6610"/>
                </a:moveTo>
                <a:lnTo>
                  <a:pt x="8090" y="3934"/>
                </a:lnTo>
                <a:lnTo>
                  <a:pt x="19378" y="1852"/>
                </a:lnTo>
                <a:lnTo>
                  <a:pt x="19378" y="4528"/>
                </a:lnTo>
                <a:cubicBezTo>
                  <a:pt x="19378" y="4528"/>
                  <a:pt x="8090" y="6610"/>
                  <a:pt x="8090" y="6610"/>
                </a:cubicBezTo>
                <a:close/>
                <a:moveTo>
                  <a:pt x="21057" y="0"/>
                </a:moveTo>
                <a:lnTo>
                  <a:pt x="6411" y="2701"/>
                </a:lnTo>
                <a:lnTo>
                  <a:pt x="6411" y="15495"/>
                </a:lnTo>
                <a:cubicBezTo>
                  <a:pt x="5363" y="15254"/>
                  <a:pt x="3972" y="15448"/>
                  <a:pt x="2666" y="16104"/>
                </a:cubicBezTo>
                <a:cubicBezTo>
                  <a:pt x="567" y="17160"/>
                  <a:pt x="-518" y="19009"/>
                  <a:pt x="244" y="20236"/>
                </a:cubicBezTo>
                <a:cubicBezTo>
                  <a:pt x="1005" y="21462"/>
                  <a:pt x="3325" y="21600"/>
                  <a:pt x="5425" y="20544"/>
                </a:cubicBezTo>
                <a:cubicBezTo>
                  <a:pt x="7005" y="19749"/>
                  <a:pt x="8010" y="18505"/>
                  <a:pt x="8085" y="17416"/>
                </a:cubicBezTo>
                <a:lnTo>
                  <a:pt x="8090" y="17416"/>
                </a:lnTo>
                <a:lnTo>
                  <a:pt x="8090" y="8152"/>
                </a:lnTo>
                <a:lnTo>
                  <a:pt x="19378" y="6070"/>
                </a:lnTo>
                <a:lnTo>
                  <a:pt x="19378" y="10758"/>
                </a:lnTo>
                <a:cubicBezTo>
                  <a:pt x="18330" y="10518"/>
                  <a:pt x="16941" y="10712"/>
                  <a:pt x="15636" y="11368"/>
                </a:cubicBezTo>
                <a:cubicBezTo>
                  <a:pt x="13536" y="12424"/>
                  <a:pt x="12452" y="14273"/>
                  <a:pt x="13213" y="15499"/>
                </a:cubicBezTo>
                <a:cubicBezTo>
                  <a:pt x="13975" y="16725"/>
                  <a:pt x="16295" y="16863"/>
                  <a:pt x="18395" y="15807"/>
                </a:cubicBezTo>
                <a:cubicBezTo>
                  <a:pt x="20060" y="14970"/>
                  <a:pt x="21082" y="13635"/>
                  <a:pt x="21056" y="12506"/>
                </a:cubicBezTo>
                <a:lnTo>
                  <a:pt x="21057" y="12506"/>
                </a:lnTo>
                <a:cubicBezTo>
                  <a:pt x="21057" y="12506"/>
                  <a:pt x="21057" y="0"/>
                  <a:pt x="21057" y="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69" name="Shape"/>
          <p:cNvSpPr/>
          <p:nvPr/>
        </p:nvSpPr>
        <p:spPr>
          <a:xfrm>
            <a:off x="10029039" y="6190150"/>
            <a:ext cx="368723" cy="343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4" h="21600" extrusionOk="0">
                <a:moveTo>
                  <a:pt x="0" y="3459"/>
                </a:moveTo>
                <a:lnTo>
                  <a:pt x="1422" y="10208"/>
                </a:lnTo>
                <a:cubicBezTo>
                  <a:pt x="1422" y="10208"/>
                  <a:pt x="2469" y="10982"/>
                  <a:pt x="3219" y="10113"/>
                </a:cubicBezTo>
                <a:cubicBezTo>
                  <a:pt x="4049" y="9149"/>
                  <a:pt x="6494" y="8518"/>
                  <a:pt x="6992" y="11134"/>
                </a:cubicBezTo>
                <a:cubicBezTo>
                  <a:pt x="7491" y="13750"/>
                  <a:pt x="5522" y="14362"/>
                  <a:pt x="4296" y="14027"/>
                </a:cubicBezTo>
                <a:cubicBezTo>
                  <a:pt x="3187" y="13725"/>
                  <a:pt x="2357" y="14641"/>
                  <a:pt x="2357" y="14641"/>
                </a:cubicBezTo>
                <a:lnTo>
                  <a:pt x="3823" y="21600"/>
                </a:lnTo>
                <a:lnTo>
                  <a:pt x="9313" y="20212"/>
                </a:lnTo>
                <a:cubicBezTo>
                  <a:pt x="9313" y="20212"/>
                  <a:pt x="9635" y="19276"/>
                  <a:pt x="8958" y="18523"/>
                </a:cubicBezTo>
                <a:cubicBezTo>
                  <a:pt x="8134" y="17611"/>
                  <a:pt x="7558" y="15210"/>
                  <a:pt x="10150" y="14555"/>
                </a:cubicBezTo>
                <a:cubicBezTo>
                  <a:pt x="12743" y="13899"/>
                  <a:pt x="13216" y="16255"/>
                  <a:pt x="12736" y="17679"/>
                </a:cubicBezTo>
                <a:cubicBezTo>
                  <a:pt x="12378" y="18747"/>
                  <a:pt x="13070" y="19262"/>
                  <a:pt x="13070" y="19262"/>
                </a:cubicBezTo>
                <a:lnTo>
                  <a:pt x="17693" y="18092"/>
                </a:lnTo>
                <a:cubicBezTo>
                  <a:pt x="17693" y="18092"/>
                  <a:pt x="16501" y="13146"/>
                  <a:pt x="16426" y="11786"/>
                </a:cubicBezTo>
                <a:cubicBezTo>
                  <a:pt x="16346" y="10328"/>
                  <a:pt x="18026" y="10919"/>
                  <a:pt x="18332" y="11000"/>
                </a:cubicBezTo>
                <a:cubicBezTo>
                  <a:pt x="20097" y="11473"/>
                  <a:pt x="21600" y="10153"/>
                  <a:pt x="21079" y="7680"/>
                </a:cubicBezTo>
                <a:cubicBezTo>
                  <a:pt x="20558" y="5208"/>
                  <a:pt x="18027" y="5192"/>
                  <a:pt x="17063" y="6452"/>
                </a:cubicBezTo>
                <a:cubicBezTo>
                  <a:pt x="16347" y="7388"/>
                  <a:pt x="15661" y="7684"/>
                  <a:pt x="15383" y="7029"/>
                </a:cubicBezTo>
                <a:cubicBezTo>
                  <a:pt x="14735" y="5498"/>
                  <a:pt x="13677" y="0"/>
                  <a:pt x="13677" y="0"/>
                </a:cubicBezTo>
                <a:lnTo>
                  <a:pt x="9343" y="1096"/>
                </a:lnTo>
                <a:cubicBezTo>
                  <a:pt x="9343" y="1096"/>
                  <a:pt x="8732" y="2392"/>
                  <a:pt x="9572" y="3149"/>
                </a:cubicBezTo>
                <a:cubicBezTo>
                  <a:pt x="10838" y="4289"/>
                  <a:pt x="10727" y="6525"/>
                  <a:pt x="8669" y="7045"/>
                </a:cubicBezTo>
                <a:cubicBezTo>
                  <a:pt x="6612" y="7566"/>
                  <a:pt x="5599" y="5828"/>
                  <a:pt x="6228" y="4123"/>
                </a:cubicBezTo>
                <a:cubicBezTo>
                  <a:pt x="6581" y="3168"/>
                  <a:pt x="5664" y="2036"/>
                  <a:pt x="5664" y="2036"/>
                </a:cubicBezTo>
                <a:cubicBezTo>
                  <a:pt x="5664" y="2036"/>
                  <a:pt x="0" y="3459"/>
                  <a:pt x="0" y="3459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70" name="Shape"/>
          <p:cNvSpPr/>
          <p:nvPr/>
        </p:nvSpPr>
        <p:spPr>
          <a:xfrm>
            <a:off x="10597670" y="3887715"/>
            <a:ext cx="467562" cy="6685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1" h="21511" extrusionOk="0">
                <a:moveTo>
                  <a:pt x="18683" y="0"/>
                </a:moveTo>
                <a:lnTo>
                  <a:pt x="17079" y="1668"/>
                </a:lnTo>
                <a:cubicBezTo>
                  <a:pt x="17015" y="1638"/>
                  <a:pt x="16700" y="1488"/>
                  <a:pt x="16700" y="1488"/>
                </a:cubicBezTo>
                <a:lnTo>
                  <a:pt x="15441" y="2801"/>
                </a:lnTo>
                <a:lnTo>
                  <a:pt x="15820" y="2981"/>
                </a:lnTo>
                <a:lnTo>
                  <a:pt x="15441" y="3375"/>
                </a:lnTo>
                <a:lnTo>
                  <a:pt x="2730" y="16587"/>
                </a:lnTo>
                <a:cubicBezTo>
                  <a:pt x="2279" y="17056"/>
                  <a:pt x="509" y="19614"/>
                  <a:pt x="586" y="20489"/>
                </a:cubicBezTo>
                <a:cubicBezTo>
                  <a:pt x="597" y="20614"/>
                  <a:pt x="646" y="20706"/>
                  <a:pt x="742" y="20751"/>
                </a:cubicBezTo>
                <a:cubicBezTo>
                  <a:pt x="1508" y="21113"/>
                  <a:pt x="4988" y="18432"/>
                  <a:pt x="5504" y="17895"/>
                </a:cubicBezTo>
                <a:lnTo>
                  <a:pt x="18209" y="4684"/>
                </a:lnTo>
                <a:lnTo>
                  <a:pt x="18588" y="4289"/>
                </a:lnTo>
                <a:lnTo>
                  <a:pt x="18984" y="4477"/>
                </a:lnTo>
                <a:lnTo>
                  <a:pt x="14043" y="9610"/>
                </a:lnTo>
                <a:lnTo>
                  <a:pt x="14611" y="9879"/>
                </a:lnTo>
                <a:lnTo>
                  <a:pt x="20810" y="3434"/>
                </a:lnTo>
                <a:cubicBezTo>
                  <a:pt x="20810" y="3434"/>
                  <a:pt x="20191" y="3144"/>
                  <a:pt x="19847" y="2981"/>
                </a:cubicBezTo>
                <a:lnTo>
                  <a:pt x="21451" y="1313"/>
                </a:lnTo>
                <a:cubicBezTo>
                  <a:pt x="21451" y="1313"/>
                  <a:pt x="18683" y="0"/>
                  <a:pt x="18683" y="0"/>
                </a:cubicBezTo>
                <a:close/>
                <a:moveTo>
                  <a:pt x="586" y="20489"/>
                </a:moveTo>
                <a:cubicBezTo>
                  <a:pt x="585" y="20448"/>
                  <a:pt x="574" y="20416"/>
                  <a:pt x="580" y="20368"/>
                </a:cubicBezTo>
                <a:lnTo>
                  <a:pt x="319" y="20638"/>
                </a:lnTo>
                <a:cubicBezTo>
                  <a:pt x="213" y="20748"/>
                  <a:pt x="-149" y="21394"/>
                  <a:pt x="68" y="21497"/>
                </a:cubicBezTo>
                <a:cubicBezTo>
                  <a:pt x="286" y="21600"/>
                  <a:pt x="1004" y="21123"/>
                  <a:pt x="1110" y="21013"/>
                </a:cubicBezTo>
                <a:lnTo>
                  <a:pt x="1371" y="20739"/>
                </a:lnTo>
                <a:cubicBezTo>
                  <a:pt x="1093" y="20840"/>
                  <a:pt x="868" y="20874"/>
                  <a:pt x="731" y="20810"/>
                </a:cubicBezTo>
                <a:cubicBezTo>
                  <a:pt x="624" y="20759"/>
                  <a:pt x="588" y="20638"/>
                  <a:pt x="586" y="20489"/>
                </a:cubicBezTo>
                <a:close/>
              </a:path>
            </a:pathLst>
          </a:custGeom>
          <a:solidFill>
            <a:srgbClr val="88A8C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71" name="Shape"/>
          <p:cNvSpPr/>
          <p:nvPr/>
        </p:nvSpPr>
        <p:spPr>
          <a:xfrm>
            <a:off x="9437371" y="3634842"/>
            <a:ext cx="659516" cy="467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954" y="0"/>
                </a:moveTo>
                <a:lnTo>
                  <a:pt x="149" y="12597"/>
                </a:lnTo>
                <a:lnTo>
                  <a:pt x="0" y="12646"/>
                </a:lnTo>
                <a:lnTo>
                  <a:pt x="0" y="19074"/>
                </a:lnTo>
                <a:lnTo>
                  <a:pt x="9044" y="19042"/>
                </a:lnTo>
                <a:lnTo>
                  <a:pt x="9044" y="21600"/>
                </a:lnTo>
                <a:lnTo>
                  <a:pt x="10685" y="20823"/>
                </a:lnTo>
                <a:lnTo>
                  <a:pt x="12315" y="21600"/>
                </a:lnTo>
                <a:lnTo>
                  <a:pt x="12315" y="19042"/>
                </a:lnTo>
                <a:lnTo>
                  <a:pt x="15483" y="19025"/>
                </a:lnTo>
                <a:lnTo>
                  <a:pt x="15827" y="19025"/>
                </a:lnTo>
                <a:lnTo>
                  <a:pt x="21600" y="7043"/>
                </a:lnTo>
                <a:lnTo>
                  <a:pt x="21589" y="16"/>
                </a:lnTo>
                <a:cubicBezTo>
                  <a:pt x="21589" y="16"/>
                  <a:pt x="21589" y="0"/>
                  <a:pt x="21589" y="0"/>
                </a:cubicBezTo>
                <a:lnTo>
                  <a:pt x="7954" y="0"/>
                </a:lnTo>
                <a:close/>
                <a:moveTo>
                  <a:pt x="20716" y="1813"/>
                </a:moveTo>
                <a:cubicBezTo>
                  <a:pt x="20717" y="2327"/>
                  <a:pt x="20716" y="2838"/>
                  <a:pt x="20716" y="3352"/>
                </a:cubicBezTo>
                <a:cubicBezTo>
                  <a:pt x="20718" y="4465"/>
                  <a:pt x="20715" y="5574"/>
                  <a:pt x="20716" y="6687"/>
                </a:cubicBezTo>
                <a:lnTo>
                  <a:pt x="15333" y="17779"/>
                </a:lnTo>
                <a:lnTo>
                  <a:pt x="12315" y="17795"/>
                </a:lnTo>
                <a:lnTo>
                  <a:pt x="12315" y="15220"/>
                </a:lnTo>
                <a:cubicBezTo>
                  <a:pt x="12315" y="15220"/>
                  <a:pt x="9044" y="15220"/>
                  <a:pt x="9044" y="15220"/>
                </a:cubicBezTo>
                <a:lnTo>
                  <a:pt x="9044" y="17811"/>
                </a:lnTo>
                <a:lnTo>
                  <a:pt x="872" y="17843"/>
                </a:lnTo>
                <a:lnTo>
                  <a:pt x="872" y="12646"/>
                </a:lnTo>
                <a:lnTo>
                  <a:pt x="15448" y="12646"/>
                </a:lnTo>
                <a:cubicBezTo>
                  <a:pt x="15448" y="12646"/>
                  <a:pt x="19422" y="4474"/>
                  <a:pt x="20716" y="1813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72" name="Shape"/>
          <p:cNvSpPr/>
          <p:nvPr/>
        </p:nvSpPr>
        <p:spPr>
          <a:xfrm>
            <a:off x="14995858" y="4569293"/>
            <a:ext cx="494057" cy="350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954" y="0"/>
                </a:moveTo>
                <a:lnTo>
                  <a:pt x="149" y="12597"/>
                </a:lnTo>
                <a:lnTo>
                  <a:pt x="0" y="12646"/>
                </a:lnTo>
                <a:lnTo>
                  <a:pt x="0" y="19074"/>
                </a:lnTo>
                <a:lnTo>
                  <a:pt x="9044" y="19042"/>
                </a:lnTo>
                <a:lnTo>
                  <a:pt x="9044" y="21600"/>
                </a:lnTo>
                <a:lnTo>
                  <a:pt x="10685" y="20823"/>
                </a:lnTo>
                <a:lnTo>
                  <a:pt x="12315" y="21600"/>
                </a:lnTo>
                <a:lnTo>
                  <a:pt x="12315" y="19042"/>
                </a:lnTo>
                <a:lnTo>
                  <a:pt x="15483" y="19025"/>
                </a:lnTo>
                <a:lnTo>
                  <a:pt x="15827" y="19025"/>
                </a:lnTo>
                <a:lnTo>
                  <a:pt x="21600" y="7043"/>
                </a:lnTo>
                <a:lnTo>
                  <a:pt x="21589" y="16"/>
                </a:lnTo>
                <a:cubicBezTo>
                  <a:pt x="21589" y="16"/>
                  <a:pt x="21589" y="0"/>
                  <a:pt x="21589" y="0"/>
                </a:cubicBezTo>
                <a:lnTo>
                  <a:pt x="7954" y="0"/>
                </a:lnTo>
                <a:close/>
                <a:moveTo>
                  <a:pt x="20716" y="1813"/>
                </a:moveTo>
                <a:cubicBezTo>
                  <a:pt x="20717" y="2327"/>
                  <a:pt x="20716" y="2838"/>
                  <a:pt x="20716" y="3352"/>
                </a:cubicBezTo>
                <a:cubicBezTo>
                  <a:pt x="20718" y="4465"/>
                  <a:pt x="20715" y="5574"/>
                  <a:pt x="20716" y="6687"/>
                </a:cubicBezTo>
                <a:lnTo>
                  <a:pt x="15333" y="17779"/>
                </a:lnTo>
                <a:lnTo>
                  <a:pt x="12315" y="17795"/>
                </a:lnTo>
                <a:lnTo>
                  <a:pt x="12315" y="15220"/>
                </a:lnTo>
                <a:cubicBezTo>
                  <a:pt x="12315" y="15220"/>
                  <a:pt x="9044" y="15220"/>
                  <a:pt x="9044" y="15220"/>
                </a:cubicBezTo>
                <a:lnTo>
                  <a:pt x="9044" y="17811"/>
                </a:lnTo>
                <a:lnTo>
                  <a:pt x="872" y="17843"/>
                </a:lnTo>
                <a:lnTo>
                  <a:pt x="872" y="12646"/>
                </a:lnTo>
                <a:lnTo>
                  <a:pt x="15448" y="12646"/>
                </a:lnTo>
                <a:cubicBezTo>
                  <a:pt x="15448" y="12646"/>
                  <a:pt x="19422" y="4474"/>
                  <a:pt x="20716" y="1813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73" name="Shape"/>
          <p:cNvSpPr/>
          <p:nvPr/>
        </p:nvSpPr>
        <p:spPr>
          <a:xfrm>
            <a:off x="7703128" y="8311199"/>
            <a:ext cx="505061" cy="5590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78" h="21600" extrusionOk="0">
                <a:moveTo>
                  <a:pt x="10339" y="0"/>
                </a:moveTo>
                <a:cubicBezTo>
                  <a:pt x="8560" y="0"/>
                  <a:pt x="6992" y="1375"/>
                  <a:pt x="5917" y="3576"/>
                </a:cubicBezTo>
                <a:cubicBezTo>
                  <a:pt x="5568" y="3546"/>
                  <a:pt x="5234" y="3529"/>
                  <a:pt x="4903" y="3529"/>
                </a:cubicBezTo>
                <a:cubicBezTo>
                  <a:pt x="2761" y="3529"/>
                  <a:pt x="1171" y="4188"/>
                  <a:pt x="431" y="5396"/>
                </a:cubicBezTo>
                <a:cubicBezTo>
                  <a:pt x="-452" y="6840"/>
                  <a:pt x="119" y="8796"/>
                  <a:pt x="1578" y="10761"/>
                </a:cubicBezTo>
                <a:cubicBezTo>
                  <a:pt x="84" y="12747"/>
                  <a:pt x="-461" y="14730"/>
                  <a:pt x="431" y="16188"/>
                </a:cubicBezTo>
                <a:cubicBezTo>
                  <a:pt x="1171" y="17397"/>
                  <a:pt x="2760" y="18055"/>
                  <a:pt x="4903" y="18055"/>
                </a:cubicBezTo>
                <a:cubicBezTo>
                  <a:pt x="5246" y="18055"/>
                  <a:pt x="5621" y="18010"/>
                  <a:pt x="5983" y="17976"/>
                </a:cubicBezTo>
                <a:cubicBezTo>
                  <a:pt x="7057" y="20156"/>
                  <a:pt x="8570" y="21600"/>
                  <a:pt x="10339" y="21600"/>
                </a:cubicBezTo>
                <a:cubicBezTo>
                  <a:pt x="12118" y="21600"/>
                  <a:pt x="13685" y="20225"/>
                  <a:pt x="14761" y="18024"/>
                </a:cubicBezTo>
                <a:cubicBezTo>
                  <a:pt x="15110" y="18054"/>
                  <a:pt x="15460" y="18071"/>
                  <a:pt x="15791" y="18071"/>
                </a:cubicBezTo>
                <a:cubicBezTo>
                  <a:pt x="17934" y="18071"/>
                  <a:pt x="19507" y="17412"/>
                  <a:pt x="20246" y="16204"/>
                </a:cubicBezTo>
                <a:cubicBezTo>
                  <a:pt x="21134" y="14753"/>
                  <a:pt x="20576" y="12782"/>
                  <a:pt x="19099" y="10808"/>
                </a:cubicBezTo>
                <a:cubicBezTo>
                  <a:pt x="20594" y="8822"/>
                  <a:pt x="21139" y="6839"/>
                  <a:pt x="20246" y="5380"/>
                </a:cubicBezTo>
                <a:cubicBezTo>
                  <a:pt x="19508" y="4173"/>
                  <a:pt x="17934" y="3514"/>
                  <a:pt x="15791" y="3514"/>
                </a:cubicBezTo>
                <a:cubicBezTo>
                  <a:pt x="15438" y="3514"/>
                  <a:pt x="15052" y="3573"/>
                  <a:pt x="14677" y="3608"/>
                </a:cubicBezTo>
                <a:cubicBezTo>
                  <a:pt x="13604" y="1440"/>
                  <a:pt x="12102" y="0"/>
                  <a:pt x="10339" y="0"/>
                </a:cubicBezTo>
                <a:close/>
                <a:moveTo>
                  <a:pt x="10339" y="1004"/>
                </a:moveTo>
                <a:cubicBezTo>
                  <a:pt x="11591" y="1004"/>
                  <a:pt x="12710" y="2093"/>
                  <a:pt x="13580" y="3733"/>
                </a:cubicBezTo>
                <a:cubicBezTo>
                  <a:pt x="12541" y="3915"/>
                  <a:pt x="11452" y="4238"/>
                  <a:pt x="10355" y="4643"/>
                </a:cubicBezTo>
                <a:cubicBezTo>
                  <a:pt x="9226" y="4226"/>
                  <a:pt x="8099" y="3899"/>
                  <a:pt x="7031" y="3718"/>
                </a:cubicBezTo>
                <a:cubicBezTo>
                  <a:pt x="7905" y="2046"/>
                  <a:pt x="9073" y="1004"/>
                  <a:pt x="10339" y="1004"/>
                </a:cubicBezTo>
                <a:close/>
                <a:moveTo>
                  <a:pt x="15791" y="4518"/>
                </a:moveTo>
                <a:cubicBezTo>
                  <a:pt x="17538" y="4518"/>
                  <a:pt x="18791" y="4998"/>
                  <a:pt x="19332" y="5882"/>
                </a:cubicBezTo>
                <a:cubicBezTo>
                  <a:pt x="19959" y="6907"/>
                  <a:pt x="19540" y="8380"/>
                  <a:pt x="18468" y="9914"/>
                </a:cubicBezTo>
                <a:cubicBezTo>
                  <a:pt x="17787" y="9159"/>
                  <a:pt x="16951" y="8410"/>
                  <a:pt x="16007" y="7702"/>
                </a:cubicBezTo>
                <a:cubicBezTo>
                  <a:pt x="15826" y="6556"/>
                  <a:pt x="15554" y="5511"/>
                  <a:pt x="15193" y="4565"/>
                </a:cubicBezTo>
                <a:cubicBezTo>
                  <a:pt x="15389" y="4554"/>
                  <a:pt x="15602" y="4518"/>
                  <a:pt x="15791" y="4518"/>
                </a:cubicBezTo>
                <a:close/>
                <a:moveTo>
                  <a:pt x="4903" y="4533"/>
                </a:moveTo>
                <a:cubicBezTo>
                  <a:pt x="5095" y="4533"/>
                  <a:pt x="5302" y="4538"/>
                  <a:pt x="5501" y="4549"/>
                </a:cubicBezTo>
                <a:cubicBezTo>
                  <a:pt x="5130" y="5520"/>
                  <a:pt x="4852" y="6633"/>
                  <a:pt x="4670" y="7812"/>
                </a:cubicBezTo>
                <a:cubicBezTo>
                  <a:pt x="3730" y="8526"/>
                  <a:pt x="2966" y="9248"/>
                  <a:pt x="2293" y="10008"/>
                </a:cubicBezTo>
                <a:cubicBezTo>
                  <a:pt x="1175" y="8445"/>
                  <a:pt x="708" y="6940"/>
                  <a:pt x="1346" y="5898"/>
                </a:cubicBezTo>
                <a:cubicBezTo>
                  <a:pt x="1887" y="5014"/>
                  <a:pt x="3156" y="4533"/>
                  <a:pt x="4903" y="4533"/>
                </a:cubicBezTo>
                <a:close/>
                <a:moveTo>
                  <a:pt x="14062" y="4659"/>
                </a:moveTo>
                <a:cubicBezTo>
                  <a:pt x="14333" y="5325"/>
                  <a:pt x="14582" y="6051"/>
                  <a:pt x="14761" y="6839"/>
                </a:cubicBezTo>
                <a:cubicBezTo>
                  <a:pt x="14294" y="6539"/>
                  <a:pt x="13808" y="6239"/>
                  <a:pt x="13298" y="5961"/>
                </a:cubicBezTo>
                <a:cubicBezTo>
                  <a:pt x="12768" y="5672"/>
                  <a:pt x="12225" y="5480"/>
                  <a:pt x="11685" y="5239"/>
                </a:cubicBezTo>
                <a:cubicBezTo>
                  <a:pt x="12500" y="4985"/>
                  <a:pt x="13298" y="4775"/>
                  <a:pt x="14062" y="4659"/>
                </a:cubicBezTo>
                <a:close/>
                <a:moveTo>
                  <a:pt x="6599" y="4675"/>
                </a:moveTo>
                <a:cubicBezTo>
                  <a:pt x="7326" y="4784"/>
                  <a:pt x="8103" y="5021"/>
                  <a:pt x="8876" y="5255"/>
                </a:cubicBezTo>
                <a:cubicBezTo>
                  <a:pt x="8379" y="5481"/>
                  <a:pt x="7868" y="5695"/>
                  <a:pt x="7380" y="5961"/>
                </a:cubicBezTo>
                <a:cubicBezTo>
                  <a:pt x="6837" y="6256"/>
                  <a:pt x="6443" y="6613"/>
                  <a:pt x="5950" y="6933"/>
                </a:cubicBezTo>
                <a:cubicBezTo>
                  <a:pt x="6128" y="6137"/>
                  <a:pt x="6326" y="5348"/>
                  <a:pt x="6599" y="4675"/>
                </a:cubicBezTo>
                <a:close/>
                <a:moveTo>
                  <a:pt x="10405" y="5788"/>
                </a:moveTo>
                <a:cubicBezTo>
                  <a:pt x="11196" y="6102"/>
                  <a:pt x="11987" y="6415"/>
                  <a:pt x="12766" y="6839"/>
                </a:cubicBezTo>
                <a:cubicBezTo>
                  <a:pt x="13571" y="7278"/>
                  <a:pt x="14317" y="7751"/>
                  <a:pt x="15010" y="8251"/>
                </a:cubicBezTo>
                <a:cubicBezTo>
                  <a:pt x="15123" y="9067"/>
                  <a:pt x="15193" y="9915"/>
                  <a:pt x="15193" y="10792"/>
                </a:cubicBezTo>
                <a:cubicBezTo>
                  <a:pt x="15193" y="11657"/>
                  <a:pt x="15070" y="12466"/>
                  <a:pt x="14960" y="13271"/>
                </a:cubicBezTo>
                <a:cubicBezTo>
                  <a:pt x="14260" y="13779"/>
                  <a:pt x="13583" y="14300"/>
                  <a:pt x="12766" y="14745"/>
                </a:cubicBezTo>
                <a:cubicBezTo>
                  <a:pt x="11937" y="15197"/>
                  <a:pt x="11096" y="15469"/>
                  <a:pt x="10256" y="15796"/>
                </a:cubicBezTo>
                <a:cubicBezTo>
                  <a:pt x="9475" y="15485"/>
                  <a:pt x="8681" y="15180"/>
                  <a:pt x="7912" y="14761"/>
                </a:cubicBezTo>
                <a:cubicBezTo>
                  <a:pt x="7107" y="14323"/>
                  <a:pt x="6360" y="13849"/>
                  <a:pt x="5668" y="13349"/>
                </a:cubicBezTo>
                <a:cubicBezTo>
                  <a:pt x="5554" y="12533"/>
                  <a:pt x="5501" y="11669"/>
                  <a:pt x="5501" y="10792"/>
                </a:cubicBezTo>
                <a:cubicBezTo>
                  <a:pt x="5501" y="9918"/>
                  <a:pt x="5605" y="9111"/>
                  <a:pt x="5718" y="8298"/>
                </a:cubicBezTo>
                <a:cubicBezTo>
                  <a:pt x="6420" y="7788"/>
                  <a:pt x="7092" y="7270"/>
                  <a:pt x="7912" y="6824"/>
                </a:cubicBezTo>
                <a:cubicBezTo>
                  <a:pt x="8731" y="6377"/>
                  <a:pt x="9574" y="6113"/>
                  <a:pt x="10405" y="5788"/>
                </a:cubicBezTo>
                <a:close/>
                <a:moveTo>
                  <a:pt x="10339" y="7984"/>
                </a:moveTo>
                <a:cubicBezTo>
                  <a:pt x="8690" y="7984"/>
                  <a:pt x="7363" y="9237"/>
                  <a:pt x="7363" y="10792"/>
                </a:cubicBezTo>
                <a:cubicBezTo>
                  <a:pt x="7363" y="12348"/>
                  <a:pt x="8690" y="13616"/>
                  <a:pt x="10339" y="13616"/>
                </a:cubicBezTo>
                <a:cubicBezTo>
                  <a:pt x="11987" y="13616"/>
                  <a:pt x="13331" y="12348"/>
                  <a:pt x="13331" y="10792"/>
                </a:cubicBezTo>
                <a:cubicBezTo>
                  <a:pt x="13331" y="9237"/>
                  <a:pt x="11987" y="7984"/>
                  <a:pt x="10339" y="7984"/>
                </a:cubicBezTo>
                <a:close/>
                <a:moveTo>
                  <a:pt x="4571" y="9098"/>
                </a:moveTo>
                <a:cubicBezTo>
                  <a:pt x="4522" y="9664"/>
                  <a:pt x="4438" y="10197"/>
                  <a:pt x="4438" y="10792"/>
                </a:cubicBezTo>
                <a:cubicBezTo>
                  <a:pt x="4438" y="11349"/>
                  <a:pt x="4462" y="11892"/>
                  <a:pt x="4504" y="12424"/>
                </a:cubicBezTo>
                <a:cubicBezTo>
                  <a:pt x="3891" y="11902"/>
                  <a:pt x="3374" y="11375"/>
                  <a:pt x="2908" y="10839"/>
                </a:cubicBezTo>
                <a:cubicBezTo>
                  <a:pt x="3403" y="10260"/>
                  <a:pt x="3903" y="9661"/>
                  <a:pt x="4571" y="9098"/>
                </a:cubicBezTo>
                <a:close/>
                <a:moveTo>
                  <a:pt x="16190" y="9176"/>
                </a:moveTo>
                <a:cubicBezTo>
                  <a:pt x="16796" y="9693"/>
                  <a:pt x="17307" y="10215"/>
                  <a:pt x="17769" y="10745"/>
                </a:cubicBezTo>
                <a:cubicBezTo>
                  <a:pt x="17273" y="11325"/>
                  <a:pt x="16776" y="11907"/>
                  <a:pt x="16107" y="12471"/>
                </a:cubicBezTo>
                <a:cubicBezTo>
                  <a:pt x="16155" y="11912"/>
                  <a:pt x="16257" y="11379"/>
                  <a:pt x="16257" y="10792"/>
                </a:cubicBezTo>
                <a:cubicBezTo>
                  <a:pt x="16257" y="10236"/>
                  <a:pt x="16233" y="9708"/>
                  <a:pt x="16190" y="9176"/>
                </a:cubicBezTo>
                <a:close/>
                <a:moveTo>
                  <a:pt x="18384" y="11576"/>
                </a:moveTo>
                <a:cubicBezTo>
                  <a:pt x="19512" y="13146"/>
                  <a:pt x="19972" y="14656"/>
                  <a:pt x="19332" y="15702"/>
                </a:cubicBezTo>
                <a:cubicBezTo>
                  <a:pt x="18791" y="16586"/>
                  <a:pt x="17537" y="17067"/>
                  <a:pt x="15791" y="17067"/>
                </a:cubicBezTo>
                <a:cubicBezTo>
                  <a:pt x="15599" y="17067"/>
                  <a:pt x="15392" y="17047"/>
                  <a:pt x="15193" y="17035"/>
                </a:cubicBezTo>
                <a:cubicBezTo>
                  <a:pt x="15564" y="16065"/>
                  <a:pt x="15826" y="14967"/>
                  <a:pt x="16007" y="13788"/>
                </a:cubicBezTo>
                <a:cubicBezTo>
                  <a:pt x="16951" y="13073"/>
                  <a:pt x="17710" y="12337"/>
                  <a:pt x="18384" y="11576"/>
                </a:cubicBezTo>
                <a:close/>
                <a:moveTo>
                  <a:pt x="2210" y="11655"/>
                </a:moveTo>
                <a:cubicBezTo>
                  <a:pt x="2896" y="12420"/>
                  <a:pt x="3714" y="13165"/>
                  <a:pt x="4670" y="13882"/>
                </a:cubicBezTo>
                <a:cubicBezTo>
                  <a:pt x="4849" y="15014"/>
                  <a:pt x="5113" y="16067"/>
                  <a:pt x="5468" y="17004"/>
                </a:cubicBezTo>
                <a:cubicBezTo>
                  <a:pt x="5283" y="17014"/>
                  <a:pt x="5081" y="17051"/>
                  <a:pt x="4903" y="17051"/>
                </a:cubicBezTo>
                <a:cubicBezTo>
                  <a:pt x="3156" y="17051"/>
                  <a:pt x="1887" y="16571"/>
                  <a:pt x="1346" y="15686"/>
                </a:cubicBezTo>
                <a:cubicBezTo>
                  <a:pt x="717" y="14659"/>
                  <a:pt x="1131" y="13193"/>
                  <a:pt x="2210" y="11655"/>
                </a:cubicBezTo>
                <a:close/>
                <a:moveTo>
                  <a:pt x="14744" y="14651"/>
                </a:moveTo>
                <a:cubicBezTo>
                  <a:pt x="14565" y="15455"/>
                  <a:pt x="14370" y="16247"/>
                  <a:pt x="14096" y="16925"/>
                </a:cubicBezTo>
                <a:cubicBezTo>
                  <a:pt x="13364" y="16816"/>
                  <a:pt x="12580" y="16581"/>
                  <a:pt x="11802" y="16345"/>
                </a:cubicBezTo>
                <a:cubicBezTo>
                  <a:pt x="12304" y="16117"/>
                  <a:pt x="12804" y="15892"/>
                  <a:pt x="13298" y="15624"/>
                </a:cubicBezTo>
                <a:cubicBezTo>
                  <a:pt x="13843" y="15326"/>
                  <a:pt x="14249" y="14973"/>
                  <a:pt x="14744" y="14651"/>
                </a:cubicBezTo>
                <a:close/>
                <a:moveTo>
                  <a:pt x="5934" y="14761"/>
                </a:moveTo>
                <a:cubicBezTo>
                  <a:pt x="6400" y="15061"/>
                  <a:pt x="6869" y="15346"/>
                  <a:pt x="7380" y="15624"/>
                </a:cubicBezTo>
                <a:cubicBezTo>
                  <a:pt x="7902" y="15908"/>
                  <a:pt x="8444" y="16107"/>
                  <a:pt x="8976" y="16345"/>
                </a:cubicBezTo>
                <a:cubicBezTo>
                  <a:pt x="8160" y="16598"/>
                  <a:pt x="7364" y="16795"/>
                  <a:pt x="6599" y="16910"/>
                </a:cubicBezTo>
                <a:cubicBezTo>
                  <a:pt x="6331" y="16249"/>
                  <a:pt x="6110" y="15542"/>
                  <a:pt x="5934" y="14761"/>
                </a:cubicBezTo>
                <a:close/>
                <a:moveTo>
                  <a:pt x="10322" y="16941"/>
                </a:moveTo>
                <a:cubicBezTo>
                  <a:pt x="11458" y="17362"/>
                  <a:pt x="12573" y="17700"/>
                  <a:pt x="13647" y="17882"/>
                </a:cubicBezTo>
                <a:cubicBezTo>
                  <a:pt x="12773" y="19553"/>
                  <a:pt x="11605" y="20596"/>
                  <a:pt x="10339" y="20596"/>
                </a:cubicBezTo>
                <a:cubicBezTo>
                  <a:pt x="9084" y="20596"/>
                  <a:pt x="7951" y="19498"/>
                  <a:pt x="7081" y="17851"/>
                </a:cubicBezTo>
                <a:cubicBezTo>
                  <a:pt x="8127" y="17671"/>
                  <a:pt x="9217" y="17349"/>
                  <a:pt x="10322" y="16941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74" name="Shape"/>
          <p:cNvSpPr/>
          <p:nvPr/>
        </p:nvSpPr>
        <p:spPr>
          <a:xfrm>
            <a:off x="13027530" y="11737271"/>
            <a:ext cx="641645" cy="765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43" y="12242"/>
                </a:moveTo>
                <a:cubicBezTo>
                  <a:pt x="19543" y="12836"/>
                  <a:pt x="18964" y="13322"/>
                  <a:pt x="18257" y="13322"/>
                </a:cubicBezTo>
                <a:lnTo>
                  <a:pt x="3343" y="13322"/>
                </a:lnTo>
                <a:cubicBezTo>
                  <a:pt x="2636" y="13322"/>
                  <a:pt x="2057" y="12836"/>
                  <a:pt x="2057" y="12242"/>
                </a:cubicBezTo>
                <a:lnTo>
                  <a:pt x="2057" y="4322"/>
                </a:lnTo>
                <a:cubicBezTo>
                  <a:pt x="2057" y="3728"/>
                  <a:pt x="2636" y="3242"/>
                  <a:pt x="3343" y="3242"/>
                </a:cubicBezTo>
                <a:lnTo>
                  <a:pt x="18257" y="3242"/>
                </a:lnTo>
                <a:cubicBezTo>
                  <a:pt x="18964" y="3242"/>
                  <a:pt x="19543" y="3728"/>
                  <a:pt x="19543" y="4322"/>
                </a:cubicBezTo>
                <a:cubicBezTo>
                  <a:pt x="19543" y="4322"/>
                  <a:pt x="19543" y="12242"/>
                  <a:pt x="19543" y="12242"/>
                </a:cubicBezTo>
                <a:close/>
                <a:moveTo>
                  <a:pt x="17743" y="18146"/>
                </a:moveTo>
                <a:cubicBezTo>
                  <a:pt x="16891" y="18146"/>
                  <a:pt x="16200" y="17566"/>
                  <a:pt x="16200" y="16850"/>
                </a:cubicBezTo>
                <a:cubicBezTo>
                  <a:pt x="16200" y="16134"/>
                  <a:pt x="16891" y="15554"/>
                  <a:pt x="17743" y="15554"/>
                </a:cubicBezTo>
                <a:cubicBezTo>
                  <a:pt x="18594" y="15554"/>
                  <a:pt x="19285" y="16134"/>
                  <a:pt x="19285" y="16850"/>
                </a:cubicBezTo>
                <a:cubicBezTo>
                  <a:pt x="19285" y="17566"/>
                  <a:pt x="18594" y="18146"/>
                  <a:pt x="17743" y="18146"/>
                </a:cubicBezTo>
                <a:close/>
                <a:moveTo>
                  <a:pt x="3857" y="18146"/>
                </a:moveTo>
                <a:cubicBezTo>
                  <a:pt x="3005" y="18146"/>
                  <a:pt x="2315" y="17566"/>
                  <a:pt x="2315" y="16850"/>
                </a:cubicBezTo>
                <a:cubicBezTo>
                  <a:pt x="2315" y="16134"/>
                  <a:pt x="3005" y="15554"/>
                  <a:pt x="3857" y="15554"/>
                </a:cubicBezTo>
                <a:cubicBezTo>
                  <a:pt x="4709" y="15554"/>
                  <a:pt x="5400" y="16134"/>
                  <a:pt x="5400" y="16850"/>
                </a:cubicBezTo>
                <a:cubicBezTo>
                  <a:pt x="5400" y="17566"/>
                  <a:pt x="4709" y="18146"/>
                  <a:pt x="3857" y="18146"/>
                </a:cubicBezTo>
                <a:close/>
                <a:moveTo>
                  <a:pt x="5657" y="1513"/>
                </a:moveTo>
                <a:cubicBezTo>
                  <a:pt x="5657" y="1275"/>
                  <a:pt x="5889" y="1081"/>
                  <a:pt x="6171" y="1081"/>
                </a:cubicBezTo>
                <a:lnTo>
                  <a:pt x="15429" y="1081"/>
                </a:lnTo>
                <a:cubicBezTo>
                  <a:pt x="15711" y="1081"/>
                  <a:pt x="15943" y="1275"/>
                  <a:pt x="15943" y="1513"/>
                </a:cubicBezTo>
                <a:lnTo>
                  <a:pt x="15943" y="1729"/>
                </a:lnTo>
                <a:cubicBezTo>
                  <a:pt x="15943" y="1967"/>
                  <a:pt x="15711" y="2161"/>
                  <a:pt x="15429" y="2161"/>
                </a:cubicBezTo>
                <a:lnTo>
                  <a:pt x="6171" y="2161"/>
                </a:lnTo>
                <a:cubicBezTo>
                  <a:pt x="5889" y="2161"/>
                  <a:pt x="5657" y="1967"/>
                  <a:pt x="5657" y="1729"/>
                </a:cubicBezTo>
                <a:cubicBezTo>
                  <a:pt x="5657" y="1729"/>
                  <a:pt x="5657" y="1513"/>
                  <a:pt x="5657" y="1513"/>
                </a:cubicBezTo>
                <a:close/>
                <a:moveTo>
                  <a:pt x="20314" y="0"/>
                </a:moveTo>
                <a:lnTo>
                  <a:pt x="1286" y="0"/>
                </a:lnTo>
                <a:cubicBezTo>
                  <a:pt x="579" y="0"/>
                  <a:pt x="0" y="486"/>
                  <a:pt x="0" y="1080"/>
                </a:cubicBezTo>
                <a:lnTo>
                  <a:pt x="0" y="18360"/>
                </a:lnTo>
                <a:cubicBezTo>
                  <a:pt x="0" y="18954"/>
                  <a:pt x="579" y="19440"/>
                  <a:pt x="1286" y="19440"/>
                </a:cubicBezTo>
                <a:lnTo>
                  <a:pt x="1800" y="19440"/>
                </a:lnTo>
                <a:cubicBezTo>
                  <a:pt x="1800" y="19440"/>
                  <a:pt x="1800" y="20498"/>
                  <a:pt x="1800" y="20520"/>
                </a:cubicBezTo>
                <a:cubicBezTo>
                  <a:pt x="1800" y="21114"/>
                  <a:pt x="2379" y="21600"/>
                  <a:pt x="3086" y="21600"/>
                </a:cubicBezTo>
                <a:lnTo>
                  <a:pt x="4629" y="21600"/>
                </a:lnTo>
                <a:cubicBezTo>
                  <a:pt x="5336" y="21600"/>
                  <a:pt x="5915" y="21114"/>
                  <a:pt x="5915" y="20520"/>
                </a:cubicBezTo>
                <a:cubicBezTo>
                  <a:pt x="5915" y="20498"/>
                  <a:pt x="5915" y="19440"/>
                  <a:pt x="5915" y="19440"/>
                </a:cubicBezTo>
                <a:lnTo>
                  <a:pt x="15685" y="19440"/>
                </a:lnTo>
                <a:cubicBezTo>
                  <a:pt x="15685" y="19440"/>
                  <a:pt x="15685" y="20498"/>
                  <a:pt x="15685" y="20520"/>
                </a:cubicBezTo>
                <a:cubicBezTo>
                  <a:pt x="15685" y="21114"/>
                  <a:pt x="16264" y="21600"/>
                  <a:pt x="16971" y="21600"/>
                </a:cubicBezTo>
                <a:lnTo>
                  <a:pt x="18514" y="21600"/>
                </a:lnTo>
                <a:cubicBezTo>
                  <a:pt x="19221" y="21600"/>
                  <a:pt x="19800" y="21114"/>
                  <a:pt x="19800" y="20520"/>
                </a:cubicBezTo>
                <a:cubicBezTo>
                  <a:pt x="19800" y="20498"/>
                  <a:pt x="19800" y="19440"/>
                  <a:pt x="19800" y="19440"/>
                </a:cubicBezTo>
                <a:lnTo>
                  <a:pt x="20314" y="19440"/>
                </a:lnTo>
                <a:cubicBezTo>
                  <a:pt x="21021" y="19440"/>
                  <a:pt x="21600" y="18954"/>
                  <a:pt x="21600" y="18360"/>
                </a:cubicBezTo>
                <a:lnTo>
                  <a:pt x="21600" y="1080"/>
                </a:lnTo>
                <a:cubicBezTo>
                  <a:pt x="21600" y="486"/>
                  <a:pt x="21021" y="0"/>
                  <a:pt x="20314" y="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75" name="Shape"/>
          <p:cNvSpPr/>
          <p:nvPr/>
        </p:nvSpPr>
        <p:spPr>
          <a:xfrm>
            <a:off x="14444981" y="11733514"/>
            <a:ext cx="767082" cy="676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5" h="21448" extrusionOk="0">
                <a:moveTo>
                  <a:pt x="1162" y="1839"/>
                </a:moveTo>
                <a:cubicBezTo>
                  <a:pt x="454" y="1924"/>
                  <a:pt x="-67" y="2640"/>
                  <a:pt x="7" y="3442"/>
                </a:cubicBezTo>
                <a:lnTo>
                  <a:pt x="1557" y="20144"/>
                </a:lnTo>
                <a:cubicBezTo>
                  <a:pt x="1631" y="20947"/>
                  <a:pt x="2272" y="21524"/>
                  <a:pt x="2980" y="21440"/>
                </a:cubicBezTo>
                <a:lnTo>
                  <a:pt x="19632" y="19456"/>
                </a:lnTo>
                <a:cubicBezTo>
                  <a:pt x="20339" y="19372"/>
                  <a:pt x="20850" y="18657"/>
                  <a:pt x="20776" y="17855"/>
                </a:cubicBezTo>
                <a:lnTo>
                  <a:pt x="20372" y="13497"/>
                </a:lnTo>
                <a:lnTo>
                  <a:pt x="15892" y="14031"/>
                </a:lnTo>
                <a:cubicBezTo>
                  <a:pt x="15184" y="14115"/>
                  <a:pt x="14553" y="13536"/>
                  <a:pt x="14479" y="12734"/>
                </a:cubicBezTo>
                <a:lnTo>
                  <a:pt x="14209" y="9825"/>
                </a:lnTo>
                <a:cubicBezTo>
                  <a:pt x="14135" y="9023"/>
                  <a:pt x="14646" y="8308"/>
                  <a:pt x="15353" y="8224"/>
                </a:cubicBezTo>
                <a:lnTo>
                  <a:pt x="19833" y="7690"/>
                </a:lnTo>
                <a:lnTo>
                  <a:pt x="19497" y="4062"/>
                </a:lnTo>
                <a:cubicBezTo>
                  <a:pt x="19422" y="3260"/>
                  <a:pt x="18790" y="2669"/>
                  <a:pt x="18083" y="2754"/>
                </a:cubicBezTo>
                <a:lnTo>
                  <a:pt x="17948" y="1305"/>
                </a:lnTo>
                <a:cubicBezTo>
                  <a:pt x="17874" y="503"/>
                  <a:pt x="17243" y="-76"/>
                  <a:pt x="16535" y="8"/>
                </a:cubicBezTo>
                <a:lnTo>
                  <a:pt x="1162" y="1839"/>
                </a:lnTo>
                <a:close/>
                <a:moveTo>
                  <a:pt x="1930" y="3213"/>
                </a:moveTo>
                <a:lnTo>
                  <a:pt x="15381" y="1611"/>
                </a:lnTo>
                <a:cubicBezTo>
                  <a:pt x="15381" y="1611"/>
                  <a:pt x="16670" y="1454"/>
                  <a:pt x="16804" y="2906"/>
                </a:cubicBezTo>
                <a:lnTo>
                  <a:pt x="2065" y="4661"/>
                </a:lnTo>
                <a:cubicBezTo>
                  <a:pt x="1711" y="4704"/>
                  <a:pt x="1401" y="4420"/>
                  <a:pt x="1364" y="4018"/>
                </a:cubicBezTo>
                <a:cubicBezTo>
                  <a:pt x="1327" y="3618"/>
                  <a:pt x="1577" y="3255"/>
                  <a:pt x="1930" y="3213"/>
                </a:cubicBezTo>
                <a:close/>
                <a:moveTo>
                  <a:pt x="16055" y="8878"/>
                </a:moveTo>
                <a:cubicBezTo>
                  <a:pt x="15347" y="8963"/>
                  <a:pt x="14836" y="9677"/>
                  <a:pt x="14911" y="10479"/>
                </a:cubicBezTo>
                <a:lnTo>
                  <a:pt x="15045" y="11928"/>
                </a:lnTo>
                <a:cubicBezTo>
                  <a:pt x="15120" y="12730"/>
                  <a:pt x="15751" y="13309"/>
                  <a:pt x="16458" y="13225"/>
                </a:cubicBezTo>
                <a:lnTo>
                  <a:pt x="20304" y="12767"/>
                </a:lnTo>
                <a:cubicBezTo>
                  <a:pt x="21012" y="12682"/>
                  <a:pt x="21533" y="11966"/>
                  <a:pt x="21459" y="11164"/>
                </a:cubicBezTo>
                <a:lnTo>
                  <a:pt x="21324" y="9716"/>
                </a:lnTo>
                <a:cubicBezTo>
                  <a:pt x="21250" y="8913"/>
                  <a:pt x="20608" y="8336"/>
                  <a:pt x="19901" y="8420"/>
                </a:cubicBezTo>
                <a:lnTo>
                  <a:pt x="16055" y="8878"/>
                </a:lnTo>
                <a:close/>
                <a:moveTo>
                  <a:pt x="16834" y="10250"/>
                </a:moveTo>
                <a:cubicBezTo>
                  <a:pt x="17188" y="10208"/>
                  <a:pt x="17508" y="10491"/>
                  <a:pt x="17545" y="10892"/>
                </a:cubicBezTo>
                <a:cubicBezTo>
                  <a:pt x="17582" y="11293"/>
                  <a:pt x="17322" y="11657"/>
                  <a:pt x="16968" y="11699"/>
                </a:cubicBezTo>
                <a:cubicBezTo>
                  <a:pt x="16614" y="11741"/>
                  <a:pt x="16293" y="11447"/>
                  <a:pt x="16256" y="11046"/>
                </a:cubicBezTo>
                <a:cubicBezTo>
                  <a:pt x="16219" y="10644"/>
                  <a:pt x="16480" y="10293"/>
                  <a:pt x="16834" y="10250"/>
                </a:cubicBezTo>
                <a:close/>
              </a:path>
            </a:pathLst>
          </a:custGeom>
          <a:solidFill>
            <a:srgbClr val="A4949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76" name="Shape"/>
          <p:cNvSpPr/>
          <p:nvPr/>
        </p:nvSpPr>
        <p:spPr>
          <a:xfrm>
            <a:off x="13083570" y="13109773"/>
            <a:ext cx="881179" cy="576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00" y="15429"/>
                </a:moveTo>
                <a:lnTo>
                  <a:pt x="2700" y="15429"/>
                </a:lnTo>
                <a:lnTo>
                  <a:pt x="2700" y="2057"/>
                </a:lnTo>
                <a:lnTo>
                  <a:pt x="18900" y="2057"/>
                </a:lnTo>
                <a:cubicBezTo>
                  <a:pt x="18900" y="2057"/>
                  <a:pt x="18900" y="15429"/>
                  <a:pt x="18900" y="15429"/>
                </a:cubicBezTo>
                <a:close/>
                <a:moveTo>
                  <a:pt x="18900" y="0"/>
                </a:moveTo>
                <a:lnTo>
                  <a:pt x="2700" y="0"/>
                </a:lnTo>
                <a:cubicBezTo>
                  <a:pt x="1954" y="0"/>
                  <a:pt x="1350" y="922"/>
                  <a:pt x="1350" y="2057"/>
                </a:cubicBezTo>
                <a:cubicBezTo>
                  <a:pt x="1350" y="2057"/>
                  <a:pt x="1350" y="17486"/>
                  <a:pt x="1364" y="17486"/>
                </a:cubicBezTo>
                <a:lnTo>
                  <a:pt x="20235" y="17486"/>
                </a:lnTo>
                <a:cubicBezTo>
                  <a:pt x="20250" y="17486"/>
                  <a:pt x="20250" y="2057"/>
                  <a:pt x="20250" y="2057"/>
                </a:cubicBezTo>
                <a:cubicBezTo>
                  <a:pt x="20250" y="922"/>
                  <a:pt x="19646" y="0"/>
                  <a:pt x="18900" y="0"/>
                </a:cubicBezTo>
                <a:close/>
                <a:moveTo>
                  <a:pt x="20250" y="21600"/>
                </a:moveTo>
                <a:lnTo>
                  <a:pt x="1350" y="21600"/>
                </a:lnTo>
                <a:cubicBezTo>
                  <a:pt x="604" y="21600"/>
                  <a:pt x="0" y="20679"/>
                  <a:pt x="0" y="19543"/>
                </a:cubicBezTo>
                <a:lnTo>
                  <a:pt x="0" y="18514"/>
                </a:lnTo>
                <a:lnTo>
                  <a:pt x="8775" y="18514"/>
                </a:lnTo>
                <a:lnTo>
                  <a:pt x="8775" y="19543"/>
                </a:lnTo>
                <a:lnTo>
                  <a:pt x="12825" y="19543"/>
                </a:lnTo>
                <a:lnTo>
                  <a:pt x="12825" y="18514"/>
                </a:lnTo>
                <a:lnTo>
                  <a:pt x="21600" y="18514"/>
                </a:lnTo>
                <a:lnTo>
                  <a:pt x="21600" y="19543"/>
                </a:lnTo>
                <a:cubicBezTo>
                  <a:pt x="21600" y="20679"/>
                  <a:pt x="20995" y="21600"/>
                  <a:pt x="20250" y="21600"/>
                </a:cubicBezTo>
                <a:cubicBezTo>
                  <a:pt x="20250" y="21600"/>
                  <a:pt x="20250" y="21600"/>
                  <a:pt x="20250" y="21600"/>
                </a:cubicBezTo>
                <a:close/>
              </a:path>
            </a:pathLst>
          </a:custGeom>
          <a:solidFill>
            <a:srgbClr val="88A8C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77" name="Shape"/>
          <p:cNvSpPr/>
          <p:nvPr/>
        </p:nvSpPr>
        <p:spPr>
          <a:xfrm>
            <a:off x="13049243" y="12640342"/>
            <a:ext cx="412450" cy="4124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85" extrusionOk="0">
                <a:moveTo>
                  <a:pt x="5809" y="19810"/>
                </a:moveTo>
                <a:lnTo>
                  <a:pt x="0" y="21585"/>
                </a:lnTo>
                <a:lnTo>
                  <a:pt x="1723" y="15720"/>
                </a:lnTo>
                <a:cubicBezTo>
                  <a:pt x="1723" y="15720"/>
                  <a:pt x="5809" y="19810"/>
                  <a:pt x="5809" y="19810"/>
                </a:cubicBezTo>
                <a:close/>
                <a:moveTo>
                  <a:pt x="14328" y="11295"/>
                </a:moveTo>
                <a:cubicBezTo>
                  <a:pt x="14857" y="12168"/>
                  <a:pt x="15219" y="12941"/>
                  <a:pt x="15338" y="13361"/>
                </a:cubicBezTo>
                <a:cubicBezTo>
                  <a:pt x="16735" y="12758"/>
                  <a:pt x="18442" y="13050"/>
                  <a:pt x="19809" y="14418"/>
                </a:cubicBezTo>
                <a:cubicBezTo>
                  <a:pt x="21600" y="16210"/>
                  <a:pt x="21590" y="21540"/>
                  <a:pt x="21590" y="21540"/>
                </a:cubicBezTo>
                <a:cubicBezTo>
                  <a:pt x="21590" y="21540"/>
                  <a:pt x="21587" y="21538"/>
                  <a:pt x="21583" y="21536"/>
                </a:cubicBezTo>
                <a:cubicBezTo>
                  <a:pt x="21586" y="21540"/>
                  <a:pt x="21587" y="21543"/>
                  <a:pt x="21587" y="21543"/>
                </a:cubicBezTo>
                <a:cubicBezTo>
                  <a:pt x="21587" y="21543"/>
                  <a:pt x="16257" y="21556"/>
                  <a:pt x="14467" y="19765"/>
                </a:cubicBezTo>
                <a:cubicBezTo>
                  <a:pt x="13114" y="18410"/>
                  <a:pt x="12816" y="16721"/>
                  <a:pt x="13396" y="15331"/>
                </a:cubicBezTo>
                <a:cubicBezTo>
                  <a:pt x="12981" y="15218"/>
                  <a:pt x="12197" y="14852"/>
                  <a:pt x="11308" y="14314"/>
                </a:cubicBezTo>
                <a:lnTo>
                  <a:pt x="6478" y="19142"/>
                </a:lnTo>
                <a:lnTo>
                  <a:pt x="2392" y="15051"/>
                </a:lnTo>
                <a:lnTo>
                  <a:pt x="6994" y="10450"/>
                </a:lnTo>
                <a:cubicBezTo>
                  <a:pt x="4968" y="7962"/>
                  <a:pt x="2105" y="4020"/>
                  <a:pt x="1025" y="2336"/>
                </a:cubicBezTo>
                <a:cubicBezTo>
                  <a:pt x="11" y="756"/>
                  <a:pt x="7" y="211"/>
                  <a:pt x="44" y="57"/>
                </a:cubicBezTo>
                <a:cubicBezTo>
                  <a:pt x="31" y="43"/>
                  <a:pt x="37" y="38"/>
                  <a:pt x="52" y="32"/>
                </a:cubicBezTo>
                <a:cubicBezTo>
                  <a:pt x="59" y="13"/>
                  <a:pt x="65" y="4"/>
                  <a:pt x="65" y="4"/>
                </a:cubicBezTo>
                <a:cubicBezTo>
                  <a:pt x="237" y="-15"/>
                  <a:pt x="782" y="-11"/>
                  <a:pt x="2361" y="1003"/>
                </a:cubicBezTo>
                <a:cubicBezTo>
                  <a:pt x="4043" y="2084"/>
                  <a:pt x="7984" y="4949"/>
                  <a:pt x="10469" y="6978"/>
                </a:cubicBezTo>
                <a:lnTo>
                  <a:pt x="14322" y="3125"/>
                </a:lnTo>
                <a:lnTo>
                  <a:pt x="18411" y="7213"/>
                </a:lnTo>
                <a:cubicBezTo>
                  <a:pt x="18411" y="7213"/>
                  <a:pt x="14328" y="11295"/>
                  <a:pt x="14328" y="11295"/>
                </a:cubicBezTo>
                <a:close/>
                <a:moveTo>
                  <a:pt x="15005" y="2441"/>
                </a:moveTo>
                <a:lnTo>
                  <a:pt x="17418" y="30"/>
                </a:lnTo>
                <a:lnTo>
                  <a:pt x="21507" y="4118"/>
                </a:lnTo>
                <a:lnTo>
                  <a:pt x="19094" y="6530"/>
                </a:lnTo>
                <a:cubicBezTo>
                  <a:pt x="19094" y="6530"/>
                  <a:pt x="15005" y="2441"/>
                  <a:pt x="15005" y="2441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78" name="Shape"/>
          <p:cNvSpPr/>
          <p:nvPr/>
        </p:nvSpPr>
        <p:spPr>
          <a:xfrm>
            <a:off x="11887097" y="13222450"/>
            <a:ext cx="1082401" cy="490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793"/>
                </a:moveTo>
                <a:cubicBezTo>
                  <a:pt x="2762" y="20896"/>
                  <a:pt x="4229" y="16959"/>
                  <a:pt x="5457" y="12973"/>
                </a:cubicBezTo>
                <a:cubicBezTo>
                  <a:pt x="6611" y="16963"/>
                  <a:pt x="8026" y="20867"/>
                  <a:pt x="10731" y="20967"/>
                </a:cubicBezTo>
                <a:cubicBezTo>
                  <a:pt x="13410" y="21066"/>
                  <a:pt x="14890" y="17337"/>
                  <a:pt x="16097" y="13477"/>
                </a:cubicBezTo>
                <a:cubicBezTo>
                  <a:pt x="17258" y="17515"/>
                  <a:pt x="18668" y="21499"/>
                  <a:pt x="21405" y="21600"/>
                </a:cubicBezTo>
                <a:lnTo>
                  <a:pt x="21434" y="18923"/>
                </a:lnTo>
                <a:cubicBezTo>
                  <a:pt x="19117" y="18837"/>
                  <a:pt x="18015" y="15307"/>
                  <a:pt x="16841" y="11103"/>
                </a:cubicBezTo>
                <a:cubicBezTo>
                  <a:pt x="18096" y="6922"/>
                  <a:pt x="19242" y="3387"/>
                  <a:pt x="21588" y="3475"/>
                </a:cubicBezTo>
                <a:lnTo>
                  <a:pt x="21600" y="798"/>
                </a:lnTo>
                <a:cubicBezTo>
                  <a:pt x="18838" y="695"/>
                  <a:pt x="17358" y="4641"/>
                  <a:pt x="16130" y="8627"/>
                </a:cubicBezTo>
                <a:cubicBezTo>
                  <a:pt x="14977" y="4640"/>
                  <a:pt x="13556" y="770"/>
                  <a:pt x="10852" y="669"/>
                </a:cubicBezTo>
                <a:cubicBezTo>
                  <a:pt x="8168" y="570"/>
                  <a:pt x="6711" y="4292"/>
                  <a:pt x="5503" y="8160"/>
                </a:cubicBezTo>
                <a:cubicBezTo>
                  <a:pt x="4341" y="4115"/>
                  <a:pt x="2924" y="102"/>
                  <a:pt x="183" y="0"/>
                </a:cubicBezTo>
                <a:cubicBezTo>
                  <a:pt x="183" y="0"/>
                  <a:pt x="166" y="2677"/>
                  <a:pt x="166" y="2677"/>
                </a:cubicBezTo>
                <a:cubicBezTo>
                  <a:pt x="2490" y="2763"/>
                  <a:pt x="3581" y="6313"/>
                  <a:pt x="4759" y="10534"/>
                </a:cubicBezTo>
                <a:cubicBezTo>
                  <a:pt x="3507" y="14705"/>
                  <a:pt x="2353" y="18212"/>
                  <a:pt x="12" y="18125"/>
                </a:cubicBezTo>
                <a:lnTo>
                  <a:pt x="0" y="20793"/>
                </a:lnTo>
                <a:close/>
                <a:moveTo>
                  <a:pt x="241" y="16420"/>
                </a:moveTo>
                <a:cubicBezTo>
                  <a:pt x="649" y="16425"/>
                  <a:pt x="1008" y="16293"/>
                  <a:pt x="1338" y="16053"/>
                </a:cubicBezTo>
                <a:cubicBezTo>
                  <a:pt x="1338" y="16053"/>
                  <a:pt x="1438" y="4786"/>
                  <a:pt x="1438" y="4786"/>
                </a:cubicBezTo>
                <a:cubicBezTo>
                  <a:pt x="1113" y="4525"/>
                  <a:pt x="753" y="4374"/>
                  <a:pt x="345" y="4355"/>
                </a:cubicBezTo>
                <a:lnTo>
                  <a:pt x="241" y="16420"/>
                </a:lnTo>
                <a:close/>
                <a:moveTo>
                  <a:pt x="2402" y="14724"/>
                </a:moveTo>
                <a:cubicBezTo>
                  <a:pt x="2787" y="14105"/>
                  <a:pt x="3126" y="13297"/>
                  <a:pt x="3454" y="12359"/>
                </a:cubicBezTo>
                <a:lnTo>
                  <a:pt x="3491" y="8563"/>
                </a:lnTo>
                <a:cubicBezTo>
                  <a:pt x="3181" y="7606"/>
                  <a:pt x="2858" y="6774"/>
                  <a:pt x="2485" y="6133"/>
                </a:cubicBezTo>
                <a:lnTo>
                  <a:pt x="2402" y="14724"/>
                </a:lnTo>
                <a:close/>
                <a:moveTo>
                  <a:pt x="6201" y="10598"/>
                </a:moveTo>
                <a:cubicBezTo>
                  <a:pt x="7413" y="6583"/>
                  <a:pt x="8564" y="3262"/>
                  <a:pt x="10839" y="3346"/>
                </a:cubicBezTo>
                <a:cubicBezTo>
                  <a:pt x="13133" y="3431"/>
                  <a:pt x="14226" y="6882"/>
                  <a:pt x="15386" y="11029"/>
                </a:cubicBezTo>
                <a:cubicBezTo>
                  <a:pt x="14178" y="15032"/>
                  <a:pt x="13031" y="18375"/>
                  <a:pt x="10761" y="18290"/>
                </a:cubicBezTo>
                <a:cubicBezTo>
                  <a:pt x="8467" y="18206"/>
                  <a:pt x="7361" y="14745"/>
                  <a:pt x="6201" y="10598"/>
                </a:cubicBezTo>
                <a:close/>
                <a:moveTo>
                  <a:pt x="7901" y="13065"/>
                </a:moveTo>
                <a:cubicBezTo>
                  <a:pt x="8268" y="14180"/>
                  <a:pt x="8656" y="15139"/>
                  <a:pt x="9098" y="15879"/>
                </a:cubicBezTo>
                <a:lnTo>
                  <a:pt x="9173" y="5547"/>
                </a:lnTo>
                <a:cubicBezTo>
                  <a:pt x="8720" y="6254"/>
                  <a:pt x="8323" y="7192"/>
                  <a:pt x="7938" y="8279"/>
                </a:cubicBezTo>
                <a:lnTo>
                  <a:pt x="7901" y="13065"/>
                </a:lnTo>
                <a:close/>
                <a:moveTo>
                  <a:pt x="10199" y="16402"/>
                </a:moveTo>
                <a:cubicBezTo>
                  <a:pt x="10421" y="16504"/>
                  <a:pt x="10654" y="16562"/>
                  <a:pt x="10910" y="16567"/>
                </a:cubicBezTo>
                <a:cubicBezTo>
                  <a:pt x="11039" y="16569"/>
                  <a:pt x="11163" y="16554"/>
                  <a:pt x="11284" y="16530"/>
                </a:cubicBezTo>
                <a:lnTo>
                  <a:pt x="11421" y="4676"/>
                </a:lnTo>
                <a:cubicBezTo>
                  <a:pt x="11301" y="4648"/>
                  <a:pt x="11177" y="4632"/>
                  <a:pt x="11047" y="4630"/>
                </a:cubicBezTo>
                <a:cubicBezTo>
                  <a:pt x="10792" y="4625"/>
                  <a:pt x="10556" y="4674"/>
                  <a:pt x="10332" y="4767"/>
                </a:cubicBezTo>
                <a:lnTo>
                  <a:pt x="10199" y="16402"/>
                </a:lnTo>
                <a:close/>
                <a:moveTo>
                  <a:pt x="12440" y="16292"/>
                </a:moveTo>
                <a:cubicBezTo>
                  <a:pt x="12866" y="15783"/>
                  <a:pt x="13237" y="15074"/>
                  <a:pt x="13587" y="14220"/>
                </a:cubicBezTo>
                <a:lnTo>
                  <a:pt x="13653" y="7866"/>
                </a:lnTo>
                <a:cubicBezTo>
                  <a:pt x="13321" y="6994"/>
                  <a:pt x="12964" y="6269"/>
                  <a:pt x="12548" y="5739"/>
                </a:cubicBezTo>
                <a:lnTo>
                  <a:pt x="12440" y="16292"/>
                </a:lnTo>
                <a:close/>
                <a:moveTo>
                  <a:pt x="18109" y="13000"/>
                </a:moveTo>
                <a:cubicBezTo>
                  <a:pt x="18420" y="13890"/>
                  <a:pt x="18742" y="14650"/>
                  <a:pt x="19110" y="15228"/>
                </a:cubicBezTo>
                <a:lnTo>
                  <a:pt x="19115" y="6949"/>
                </a:lnTo>
                <a:cubicBezTo>
                  <a:pt x="18746" y="7587"/>
                  <a:pt x="18420" y="8402"/>
                  <a:pt x="18109" y="9342"/>
                </a:cubicBezTo>
                <a:lnTo>
                  <a:pt x="18109" y="13000"/>
                </a:lnTo>
                <a:close/>
                <a:moveTo>
                  <a:pt x="20436" y="16503"/>
                </a:moveTo>
                <a:cubicBezTo>
                  <a:pt x="20751" y="16735"/>
                  <a:pt x="21099" y="16863"/>
                  <a:pt x="21492" y="16860"/>
                </a:cubicBezTo>
                <a:lnTo>
                  <a:pt x="21546" y="5272"/>
                </a:lnTo>
                <a:cubicBezTo>
                  <a:pt x="21153" y="5289"/>
                  <a:pt x="20803" y="5437"/>
                  <a:pt x="20486" y="5684"/>
                </a:cubicBezTo>
                <a:cubicBezTo>
                  <a:pt x="20486" y="5684"/>
                  <a:pt x="20436" y="16503"/>
                  <a:pt x="20436" y="16503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79" name="Shape"/>
          <p:cNvSpPr/>
          <p:nvPr/>
        </p:nvSpPr>
        <p:spPr>
          <a:xfrm>
            <a:off x="10812984" y="11049279"/>
            <a:ext cx="954759" cy="1266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83" h="21600" extrusionOk="0">
                <a:moveTo>
                  <a:pt x="4487" y="2661"/>
                </a:moveTo>
                <a:cubicBezTo>
                  <a:pt x="6041" y="1951"/>
                  <a:pt x="7888" y="1570"/>
                  <a:pt x="9828" y="1650"/>
                </a:cubicBezTo>
                <a:cubicBezTo>
                  <a:pt x="12550" y="1762"/>
                  <a:pt x="15032" y="2810"/>
                  <a:pt x="16637" y="4507"/>
                </a:cubicBezTo>
                <a:cubicBezTo>
                  <a:pt x="17954" y="5855"/>
                  <a:pt x="18616" y="7507"/>
                  <a:pt x="18498" y="9204"/>
                </a:cubicBezTo>
                <a:cubicBezTo>
                  <a:pt x="18319" y="11771"/>
                  <a:pt x="16441" y="14049"/>
                  <a:pt x="13531" y="15243"/>
                </a:cubicBezTo>
                <a:cubicBezTo>
                  <a:pt x="7170" y="17652"/>
                  <a:pt x="-219" y="13941"/>
                  <a:pt x="5" y="8450"/>
                </a:cubicBezTo>
                <a:cubicBezTo>
                  <a:pt x="107" y="5959"/>
                  <a:pt x="1897" y="3846"/>
                  <a:pt x="4487" y="2661"/>
                </a:cubicBezTo>
                <a:close/>
                <a:moveTo>
                  <a:pt x="11927" y="0"/>
                </a:moveTo>
                <a:cubicBezTo>
                  <a:pt x="14972" y="550"/>
                  <a:pt x="17565" y="1989"/>
                  <a:pt x="19217" y="4049"/>
                </a:cubicBezTo>
                <a:cubicBezTo>
                  <a:pt x="20869" y="6108"/>
                  <a:pt x="21381" y="8545"/>
                  <a:pt x="20673" y="10908"/>
                </a:cubicBezTo>
                <a:cubicBezTo>
                  <a:pt x="19872" y="13581"/>
                  <a:pt x="17567" y="15755"/>
                  <a:pt x="14558" y="16945"/>
                </a:cubicBezTo>
                <a:cubicBezTo>
                  <a:pt x="13956" y="17183"/>
                  <a:pt x="13322" y="17384"/>
                  <a:pt x="12670" y="17539"/>
                </a:cubicBezTo>
                <a:lnTo>
                  <a:pt x="13689" y="19091"/>
                </a:lnTo>
                <a:lnTo>
                  <a:pt x="16552" y="17959"/>
                </a:lnTo>
                <a:lnTo>
                  <a:pt x="17260" y="19038"/>
                </a:lnTo>
                <a:lnTo>
                  <a:pt x="10780" y="21600"/>
                </a:lnTo>
                <a:lnTo>
                  <a:pt x="10072" y="20522"/>
                </a:lnTo>
                <a:lnTo>
                  <a:pt x="12300" y="19641"/>
                </a:lnTo>
                <a:lnTo>
                  <a:pt x="11104" y="17819"/>
                </a:lnTo>
                <a:cubicBezTo>
                  <a:pt x="10775" y="17860"/>
                  <a:pt x="10443" y="17889"/>
                  <a:pt x="10107" y="17909"/>
                </a:cubicBezTo>
                <a:cubicBezTo>
                  <a:pt x="9771" y="17928"/>
                  <a:pt x="9432" y="17928"/>
                  <a:pt x="9091" y="17924"/>
                </a:cubicBezTo>
                <a:lnTo>
                  <a:pt x="9115" y="16720"/>
                </a:lnTo>
                <a:cubicBezTo>
                  <a:pt x="13857" y="16783"/>
                  <a:pt x="18085" y="14219"/>
                  <a:pt x="19161" y="10628"/>
                </a:cubicBezTo>
                <a:cubicBezTo>
                  <a:pt x="19775" y="8580"/>
                  <a:pt x="19321" y="6477"/>
                  <a:pt x="17889" y="4691"/>
                </a:cubicBezTo>
                <a:cubicBezTo>
                  <a:pt x="16457" y="2906"/>
                  <a:pt x="14223" y="1654"/>
                  <a:pt x="11584" y="1178"/>
                </a:cubicBezTo>
                <a:lnTo>
                  <a:pt x="11927" y="0"/>
                </a:lnTo>
                <a:close/>
                <a:moveTo>
                  <a:pt x="5394" y="3239"/>
                </a:moveTo>
                <a:cubicBezTo>
                  <a:pt x="4971" y="3418"/>
                  <a:pt x="4569" y="3631"/>
                  <a:pt x="4192" y="3867"/>
                </a:cubicBezTo>
                <a:cubicBezTo>
                  <a:pt x="4430" y="4003"/>
                  <a:pt x="4673" y="4128"/>
                  <a:pt x="4923" y="4245"/>
                </a:cubicBezTo>
                <a:cubicBezTo>
                  <a:pt x="5174" y="4362"/>
                  <a:pt x="5435" y="4472"/>
                  <a:pt x="5696" y="4572"/>
                </a:cubicBezTo>
                <a:cubicBezTo>
                  <a:pt x="5840" y="4267"/>
                  <a:pt x="6003" y="3965"/>
                  <a:pt x="6174" y="3669"/>
                </a:cubicBezTo>
                <a:cubicBezTo>
                  <a:pt x="6345" y="3372"/>
                  <a:pt x="6521" y="3084"/>
                  <a:pt x="6719" y="2797"/>
                </a:cubicBezTo>
                <a:cubicBezTo>
                  <a:pt x="6262" y="2917"/>
                  <a:pt x="5818" y="3060"/>
                  <a:pt x="5394" y="3239"/>
                </a:cubicBezTo>
                <a:close/>
                <a:moveTo>
                  <a:pt x="8111" y="2528"/>
                </a:moveTo>
                <a:cubicBezTo>
                  <a:pt x="7815" y="2902"/>
                  <a:pt x="7543" y="3287"/>
                  <a:pt x="7298" y="3681"/>
                </a:cubicBezTo>
                <a:cubicBezTo>
                  <a:pt x="7054" y="4074"/>
                  <a:pt x="6836" y="4477"/>
                  <a:pt x="6643" y="4888"/>
                </a:cubicBezTo>
                <a:cubicBezTo>
                  <a:pt x="7029" y="4999"/>
                  <a:pt x="7434" y="5094"/>
                  <a:pt x="7836" y="5166"/>
                </a:cubicBezTo>
                <a:cubicBezTo>
                  <a:pt x="8238" y="5238"/>
                  <a:pt x="8643" y="5293"/>
                  <a:pt x="9058" y="5327"/>
                </a:cubicBezTo>
                <a:lnTo>
                  <a:pt x="9258" y="2461"/>
                </a:lnTo>
                <a:cubicBezTo>
                  <a:pt x="9068" y="2462"/>
                  <a:pt x="8871" y="2466"/>
                  <a:pt x="8681" y="2478"/>
                </a:cubicBezTo>
                <a:cubicBezTo>
                  <a:pt x="8492" y="2490"/>
                  <a:pt x="8298" y="2506"/>
                  <a:pt x="8111" y="2528"/>
                </a:cubicBezTo>
                <a:close/>
                <a:moveTo>
                  <a:pt x="3332" y="4418"/>
                </a:moveTo>
                <a:cubicBezTo>
                  <a:pt x="2706" y="4923"/>
                  <a:pt x="2197" y="5495"/>
                  <a:pt x="1822" y="6116"/>
                </a:cubicBezTo>
                <a:cubicBezTo>
                  <a:pt x="1446" y="6736"/>
                  <a:pt x="1199" y="7397"/>
                  <a:pt x="1096" y="8089"/>
                </a:cubicBezTo>
                <a:lnTo>
                  <a:pt x="4650" y="8241"/>
                </a:lnTo>
                <a:cubicBezTo>
                  <a:pt x="4701" y="7753"/>
                  <a:pt x="4783" y="7263"/>
                  <a:pt x="4900" y="6783"/>
                </a:cubicBezTo>
                <a:cubicBezTo>
                  <a:pt x="5017" y="6305"/>
                  <a:pt x="5162" y="5834"/>
                  <a:pt x="5343" y="5367"/>
                </a:cubicBezTo>
                <a:cubicBezTo>
                  <a:pt x="4988" y="5238"/>
                  <a:pt x="4643" y="5093"/>
                  <a:pt x="4305" y="4935"/>
                </a:cubicBezTo>
                <a:cubicBezTo>
                  <a:pt x="3967" y="4776"/>
                  <a:pt x="3650" y="4606"/>
                  <a:pt x="3332" y="4418"/>
                </a:cubicBezTo>
                <a:close/>
                <a:moveTo>
                  <a:pt x="10293" y="2496"/>
                </a:moveTo>
                <a:lnTo>
                  <a:pt x="10092" y="5362"/>
                </a:lnTo>
                <a:cubicBezTo>
                  <a:pt x="10477" y="5359"/>
                  <a:pt x="10864" y="5342"/>
                  <a:pt x="11246" y="5304"/>
                </a:cubicBezTo>
                <a:cubicBezTo>
                  <a:pt x="11627" y="5267"/>
                  <a:pt x="12001" y="5211"/>
                  <a:pt x="12374" y="5139"/>
                </a:cubicBezTo>
                <a:cubicBezTo>
                  <a:pt x="12236" y="4706"/>
                  <a:pt x="12076" y="4278"/>
                  <a:pt x="11881" y="3859"/>
                </a:cubicBezTo>
                <a:cubicBezTo>
                  <a:pt x="11686" y="3439"/>
                  <a:pt x="11470" y="3025"/>
                  <a:pt x="11220" y="2622"/>
                </a:cubicBezTo>
                <a:cubicBezTo>
                  <a:pt x="11069" y="2594"/>
                  <a:pt x="10904" y="2570"/>
                  <a:pt x="10750" y="2550"/>
                </a:cubicBezTo>
                <a:cubicBezTo>
                  <a:pt x="10596" y="2530"/>
                  <a:pt x="10449" y="2511"/>
                  <a:pt x="10293" y="2496"/>
                </a:cubicBezTo>
                <a:close/>
                <a:moveTo>
                  <a:pt x="12546" y="2964"/>
                </a:moveTo>
                <a:cubicBezTo>
                  <a:pt x="12714" y="3280"/>
                  <a:pt x="12868" y="3593"/>
                  <a:pt x="13006" y="3918"/>
                </a:cubicBezTo>
                <a:cubicBezTo>
                  <a:pt x="13143" y="4242"/>
                  <a:pt x="13264" y="4578"/>
                  <a:pt x="13370" y="4909"/>
                </a:cubicBezTo>
                <a:cubicBezTo>
                  <a:pt x="13667" y="4827"/>
                  <a:pt x="13966" y="4724"/>
                  <a:pt x="14251" y="4619"/>
                </a:cubicBezTo>
                <a:cubicBezTo>
                  <a:pt x="14537" y="4515"/>
                  <a:pt x="14810" y="4404"/>
                  <a:pt x="15083" y="4279"/>
                </a:cubicBezTo>
                <a:cubicBezTo>
                  <a:pt x="14713" y="3995"/>
                  <a:pt x="14316" y="3740"/>
                  <a:pt x="13892" y="3520"/>
                </a:cubicBezTo>
                <a:cubicBezTo>
                  <a:pt x="13467" y="3300"/>
                  <a:pt x="13014" y="3118"/>
                  <a:pt x="12546" y="2964"/>
                </a:cubicBezTo>
                <a:close/>
                <a:moveTo>
                  <a:pt x="6314" y="5674"/>
                </a:moveTo>
                <a:cubicBezTo>
                  <a:pt x="6153" y="6098"/>
                  <a:pt x="6029" y="6530"/>
                  <a:pt x="5924" y="6964"/>
                </a:cubicBezTo>
                <a:cubicBezTo>
                  <a:pt x="5819" y="7399"/>
                  <a:pt x="5732" y="7834"/>
                  <a:pt x="5684" y="8277"/>
                </a:cubicBezTo>
                <a:lnTo>
                  <a:pt x="8848" y="8407"/>
                </a:lnTo>
                <a:lnTo>
                  <a:pt x="9000" y="6134"/>
                </a:lnTo>
                <a:cubicBezTo>
                  <a:pt x="8537" y="6101"/>
                  <a:pt x="8088" y="6045"/>
                  <a:pt x="7639" y="5969"/>
                </a:cubicBezTo>
                <a:cubicBezTo>
                  <a:pt x="7191" y="5894"/>
                  <a:pt x="6744" y="5793"/>
                  <a:pt x="6314" y="5674"/>
                </a:cubicBezTo>
                <a:close/>
                <a:moveTo>
                  <a:pt x="1037" y="8896"/>
                </a:moveTo>
                <a:cubicBezTo>
                  <a:pt x="1047" y="9594"/>
                  <a:pt x="1206" y="10280"/>
                  <a:pt x="1496" y="10928"/>
                </a:cubicBezTo>
                <a:cubicBezTo>
                  <a:pt x="1786" y="11576"/>
                  <a:pt x="2210" y="12192"/>
                  <a:pt x="2764" y="12745"/>
                </a:cubicBezTo>
                <a:cubicBezTo>
                  <a:pt x="3007" y="12630"/>
                  <a:pt x="3260" y="12514"/>
                  <a:pt x="3512" y="12414"/>
                </a:cubicBezTo>
                <a:cubicBezTo>
                  <a:pt x="3964" y="12235"/>
                  <a:pt x="4426" y="12086"/>
                  <a:pt x="4903" y="11958"/>
                </a:cubicBezTo>
                <a:cubicBezTo>
                  <a:pt x="4786" y="11479"/>
                  <a:pt x="4700" y="10999"/>
                  <a:pt x="4648" y="10513"/>
                </a:cubicBezTo>
                <a:cubicBezTo>
                  <a:pt x="4597" y="10027"/>
                  <a:pt x="4589" y="9533"/>
                  <a:pt x="4604" y="9043"/>
                </a:cubicBezTo>
                <a:lnTo>
                  <a:pt x="1037" y="8896"/>
                </a:lnTo>
                <a:close/>
                <a:moveTo>
                  <a:pt x="10034" y="6170"/>
                </a:moveTo>
                <a:lnTo>
                  <a:pt x="9888" y="8452"/>
                </a:lnTo>
                <a:lnTo>
                  <a:pt x="12877" y="8570"/>
                </a:lnTo>
                <a:cubicBezTo>
                  <a:pt x="12889" y="8129"/>
                  <a:pt x="12873" y="7693"/>
                  <a:pt x="12828" y="7255"/>
                </a:cubicBezTo>
                <a:cubicBezTo>
                  <a:pt x="12783" y="6817"/>
                  <a:pt x="12706" y="6382"/>
                  <a:pt x="12605" y="5950"/>
                </a:cubicBezTo>
                <a:cubicBezTo>
                  <a:pt x="12185" y="6026"/>
                  <a:pt x="11754" y="6078"/>
                  <a:pt x="11326" y="6116"/>
                </a:cubicBezTo>
                <a:cubicBezTo>
                  <a:pt x="10897" y="6154"/>
                  <a:pt x="10465" y="6172"/>
                  <a:pt x="10034" y="6170"/>
                </a:cubicBezTo>
                <a:close/>
                <a:moveTo>
                  <a:pt x="13607" y="5729"/>
                </a:moveTo>
                <a:cubicBezTo>
                  <a:pt x="13722" y="6204"/>
                  <a:pt x="13804" y="6683"/>
                  <a:pt x="13855" y="7165"/>
                </a:cubicBezTo>
                <a:cubicBezTo>
                  <a:pt x="13906" y="7647"/>
                  <a:pt x="13932" y="8129"/>
                  <a:pt x="13917" y="8615"/>
                </a:cubicBezTo>
                <a:lnTo>
                  <a:pt x="17466" y="8758"/>
                </a:lnTo>
                <a:cubicBezTo>
                  <a:pt x="17456" y="8067"/>
                  <a:pt x="17305" y="7387"/>
                  <a:pt x="17019" y="6745"/>
                </a:cubicBezTo>
                <a:cubicBezTo>
                  <a:pt x="16733" y="6102"/>
                  <a:pt x="16308" y="5496"/>
                  <a:pt x="15763" y="4946"/>
                </a:cubicBezTo>
                <a:cubicBezTo>
                  <a:pt x="15538" y="5052"/>
                  <a:pt x="15319" y="5157"/>
                  <a:pt x="15087" y="5249"/>
                </a:cubicBezTo>
                <a:cubicBezTo>
                  <a:pt x="14848" y="5343"/>
                  <a:pt x="14597" y="5425"/>
                  <a:pt x="14350" y="5505"/>
                </a:cubicBezTo>
                <a:cubicBezTo>
                  <a:pt x="14104" y="5585"/>
                  <a:pt x="13859" y="5663"/>
                  <a:pt x="13607" y="5729"/>
                </a:cubicBezTo>
                <a:close/>
                <a:moveTo>
                  <a:pt x="5626" y="9084"/>
                </a:moveTo>
                <a:cubicBezTo>
                  <a:pt x="5614" y="9529"/>
                  <a:pt x="5641" y="9977"/>
                  <a:pt x="5687" y="10418"/>
                </a:cubicBezTo>
                <a:cubicBezTo>
                  <a:pt x="5733" y="10859"/>
                  <a:pt x="5801" y="11302"/>
                  <a:pt x="5904" y="11737"/>
                </a:cubicBezTo>
                <a:cubicBezTo>
                  <a:pt x="6351" y="11653"/>
                  <a:pt x="6799" y="11583"/>
                  <a:pt x="7255" y="11543"/>
                </a:cubicBezTo>
                <a:cubicBezTo>
                  <a:pt x="7711" y="11502"/>
                  <a:pt x="8176" y="11483"/>
                  <a:pt x="8637" y="11488"/>
                </a:cubicBezTo>
                <a:lnTo>
                  <a:pt x="8789" y="9215"/>
                </a:lnTo>
                <a:lnTo>
                  <a:pt x="5626" y="9084"/>
                </a:lnTo>
                <a:close/>
                <a:moveTo>
                  <a:pt x="9830" y="9260"/>
                </a:moveTo>
                <a:lnTo>
                  <a:pt x="9678" y="11533"/>
                </a:lnTo>
                <a:cubicBezTo>
                  <a:pt x="10111" y="11566"/>
                  <a:pt x="10539" y="11622"/>
                  <a:pt x="10960" y="11693"/>
                </a:cubicBezTo>
                <a:cubicBezTo>
                  <a:pt x="11380" y="11765"/>
                  <a:pt x="11789" y="11857"/>
                  <a:pt x="12195" y="11966"/>
                </a:cubicBezTo>
                <a:cubicBezTo>
                  <a:pt x="12354" y="11544"/>
                  <a:pt x="12487" y="11117"/>
                  <a:pt x="12591" y="10685"/>
                </a:cubicBezTo>
                <a:cubicBezTo>
                  <a:pt x="12695" y="10253"/>
                  <a:pt x="12771" y="9818"/>
                  <a:pt x="12819" y="9378"/>
                </a:cubicBezTo>
                <a:lnTo>
                  <a:pt x="9830" y="9260"/>
                </a:lnTo>
                <a:close/>
                <a:moveTo>
                  <a:pt x="4330" y="13039"/>
                </a:moveTo>
                <a:cubicBezTo>
                  <a:pt x="4065" y="13135"/>
                  <a:pt x="3812" y="13241"/>
                  <a:pt x="3558" y="13356"/>
                </a:cubicBezTo>
                <a:cubicBezTo>
                  <a:pt x="3906" y="13626"/>
                  <a:pt x="4274" y="13873"/>
                  <a:pt x="4671" y="14087"/>
                </a:cubicBezTo>
                <a:cubicBezTo>
                  <a:pt x="5068" y="14300"/>
                  <a:pt x="5484" y="14479"/>
                  <a:pt x="5921" y="14635"/>
                </a:cubicBezTo>
                <a:cubicBezTo>
                  <a:pt x="5762" y="14333"/>
                  <a:pt x="5616" y="14028"/>
                  <a:pt x="5485" y="13718"/>
                </a:cubicBezTo>
                <a:cubicBezTo>
                  <a:pt x="5354" y="13409"/>
                  <a:pt x="5242" y="13093"/>
                  <a:pt x="5139" y="12778"/>
                </a:cubicBezTo>
                <a:cubicBezTo>
                  <a:pt x="4865" y="12856"/>
                  <a:pt x="4595" y="12943"/>
                  <a:pt x="4330" y="13039"/>
                </a:cubicBezTo>
                <a:close/>
                <a:moveTo>
                  <a:pt x="13859" y="9423"/>
                </a:moveTo>
                <a:cubicBezTo>
                  <a:pt x="13808" y="9907"/>
                  <a:pt x="13724" y="10381"/>
                  <a:pt x="13609" y="10857"/>
                </a:cubicBezTo>
                <a:cubicBezTo>
                  <a:pt x="13493" y="11332"/>
                  <a:pt x="13344" y="11810"/>
                  <a:pt x="13166" y="12273"/>
                </a:cubicBezTo>
                <a:cubicBezTo>
                  <a:pt x="13524" y="12401"/>
                  <a:pt x="13875" y="12542"/>
                  <a:pt x="14216" y="12701"/>
                </a:cubicBezTo>
                <a:cubicBezTo>
                  <a:pt x="14556" y="12859"/>
                  <a:pt x="14886" y="13034"/>
                  <a:pt x="15207" y="13222"/>
                </a:cubicBezTo>
                <a:cubicBezTo>
                  <a:pt x="15824" y="12719"/>
                  <a:pt x="16322" y="12150"/>
                  <a:pt x="16693" y="11534"/>
                </a:cubicBezTo>
                <a:cubicBezTo>
                  <a:pt x="17065" y="10917"/>
                  <a:pt x="17305" y="10252"/>
                  <a:pt x="17407" y="9565"/>
                </a:cubicBezTo>
                <a:lnTo>
                  <a:pt x="13859" y="9423"/>
                </a:lnTo>
                <a:close/>
                <a:moveTo>
                  <a:pt x="6129" y="12538"/>
                </a:moveTo>
                <a:cubicBezTo>
                  <a:pt x="6265" y="12963"/>
                  <a:pt x="6431" y="13384"/>
                  <a:pt x="6622" y="13795"/>
                </a:cubicBezTo>
                <a:cubicBezTo>
                  <a:pt x="6812" y="14207"/>
                  <a:pt x="7039" y="14613"/>
                  <a:pt x="7283" y="15009"/>
                </a:cubicBezTo>
                <a:cubicBezTo>
                  <a:pt x="7466" y="15045"/>
                  <a:pt x="7639" y="15073"/>
                  <a:pt x="7825" y="15099"/>
                </a:cubicBezTo>
                <a:cubicBezTo>
                  <a:pt x="8012" y="15126"/>
                  <a:pt x="8207" y="15149"/>
                  <a:pt x="8397" y="15166"/>
                </a:cubicBezTo>
                <a:lnTo>
                  <a:pt x="8585" y="12305"/>
                </a:lnTo>
                <a:cubicBezTo>
                  <a:pt x="8171" y="12305"/>
                  <a:pt x="7764" y="12319"/>
                  <a:pt x="7353" y="12359"/>
                </a:cubicBezTo>
                <a:cubicBezTo>
                  <a:pt x="6944" y="12398"/>
                  <a:pt x="6529" y="12460"/>
                  <a:pt x="6129" y="12538"/>
                </a:cubicBezTo>
                <a:close/>
                <a:moveTo>
                  <a:pt x="9626" y="12350"/>
                </a:moveTo>
                <a:lnTo>
                  <a:pt x="9425" y="15216"/>
                </a:lnTo>
                <a:cubicBezTo>
                  <a:pt x="9582" y="15214"/>
                  <a:pt x="9737" y="15203"/>
                  <a:pt x="9894" y="15194"/>
                </a:cubicBezTo>
                <a:cubicBezTo>
                  <a:pt x="10050" y="15186"/>
                  <a:pt x="10213" y="15175"/>
                  <a:pt x="10368" y="15159"/>
                </a:cubicBezTo>
                <a:cubicBezTo>
                  <a:pt x="10671" y="14778"/>
                  <a:pt x="10949" y="14389"/>
                  <a:pt x="11199" y="13988"/>
                </a:cubicBezTo>
                <a:cubicBezTo>
                  <a:pt x="11449" y="13586"/>
                  <a:pt x="11670" y="13171"/>
                  <a:pt x="11866" y="12752"/>
                </a:cubicBezTo>
                <a:cubicBezTo>
                  <a:pt x="11505" y="12651"/>
                  <a:pt x="11137" y="12565"/>
                  <a:pt x="10763" y="12497"/>
                </a:cubicBezTo>
                <a:cubicBezTo>
                  <a:pt x="10389" y="12429"/>
                  <a:pt x="10011" y="12384"/>
                  <a:pt x="9626" y="12350"/>
                </a:cubicBezTo>
                <a:close/>
                <a:moveTo>
                  <a:pt x="12825" y="13064"/>
                </a:moveTo>
                <a:cubicBezTo>
                  <a:pt x="12674" y="13385"/>
                  <a:pt x="12510" y="13697"/>
                  <a:pt x="12329" y="14009"/>
                </a:cubicBezTo>
                <a:cubicBezTo>
                  <a:pt x="12148" y="14321"/>
                  <a:pt x="11954" y="14631"/>
                  <a:pt x="11743" y="14932"/>
                </a:cubicBezTo>
                <a:cubicBezTo>
                  <a:pt x="12192" y="14825"/>
                  <a:pt x="12634" y="14684"/>
                  <a:pt x="13055" y="14518"/>
                </a:cubicBezTo>
                <a:cubicBezTo>
                  <a:pt x="13547" y="14324"/>
                  <a:pt x="14011" y="14095"/>
                  <a:pt x="14443" y="13829"/>
                </a:cubicBezTo>
                <a:cubicBezTo>
                  <a:pt x="14187" y="13681"/>
                  <a:pt x="13927" y="13541"/>
                  <a:pt x="13658" y="13413"/>
                </a:cubicBezTo>
                <a:cubicBezTo>
                  <a:pt x="13389" y="13285"/>
                  <a:pt x="13107" y="13170"/>
                  <a:pt x="12825" y="13064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80" name="Shape"/>
          <p:cNvSpPr/>
          <p:nvPr/>
        </p:nvSpPr>
        <p:spPr>
          <a:xfrm>
            <a:off x="13871469" y="11612871"/>
            <a:ext cx="527285" cy="6092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307" y="15970"/>
                </a:lnTo>
                <a:lnTo>
                  <a:pt x="6112" y="19464"/>
                </a:lnTo>
                <a:cubicBezTo>
                  <a:pt x="6112" y="19464"/>
                  <a:pt x="0" y="21600"/>
                  <a:pt x="0" y="21600"/>
                </a:cubicBezTo>
                <a:close/>
                <a:moveTo>
                  <a:pt x="6773" y="18782"/>
                </a:moveTo>
                <a:lnTo>
                  <a:pt x="1968" y="15288"/>
                </a:lnTo>
                <a:lnTo>
                  <a:pt x="13737" y="3150"/>
                </a:lnTo>
                <a:lnTo>
                  <a:pt x="18545" y="6642"/>
                </a:lnTo>
                <a:cubicBezTo>
                  <a:pt x="18545" y="6642"/>
                  <a:pt x="6773" y="18782"/>
                  <a:pt x="6773" y="18782"/>
                </a:cubicBezTo>
                <a:close/>
                <a:moveTo>
                  <a:pt x="19218" y="5946"/>
                </a:moveTo>
                <a:lnTo>
                  <a:pt x="14411" y="2455"/>
                </a:lnTo>
                <a:lnTo>
                  <a:pt x="16792" y="0"/>
                </a:lnTo>
                <a:lnTo>
                  <a:pt x="21600" y="3492"/>
                </a:lnTo>
                <a:cubicBezTo>
                  <a:pt x="21600" y="3492"/>
                  <a:pt x="19218" y="5946"/>
                  <a:pt x="19218" y="5946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81" name="Shape"/>
          <p:cNvSpPr/>
          <p:nvPr/>
        </p:nvSpPr>
        <p:spPr>
          <a:xfrm>
            <a:off x="14179860" y="10599269"/>
            <a:ext cx="678982" cy="947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6" h="21363" extrusionOk="0">
                <a:moveTo>
                  <a:pt x="10609" y="43"/>
                </a:moveTo>
                <a:cubicBezTo>
                  <a:pt x="8165" y="-162"/>
                  <a:pt x="5621" y="372"/>
                  <a:pt x="3560" y="1702"/>
                </a:cubicBezTo>
                <a:cubicBezTo>
                  <a:pt x="-561" y="4362"/>
                  <a:pt x="-1197" y="9181"/>
                  <a:pt x="2140" y="12465"/>
                </a:cubicBezTo>
                <a:cubicBezTo>
                  <a:pt x="4853" y="15135"/>
                  <a:pt x="9359" y="15971"/>
                  <a:pt x="13163" y="14762"/>
                </a:cubicBezTo>
                <a:cubicBezTo>
                  <a:pt x="13165" y="14832"/>
                  <a:pt x="13187" y="14904"/>
                  <a:pt x="13225" y="14972"/>
                </a:cubicBezTo>
                <a:lnTo>
                  <a:pt x="16612" y="21039"/>
                </a:lnTo>
                <a:cubicBezTo>
                  <a:pt x="16765" y="21313"/>
                  <a:pt x="17169" y="21438"/>
                  <a:pt x="17513" y="21316"/>
                </a:cubicBezTo>
                <a:lnTo>
                  <a:pt x="17878" y="21186"/>
                </a:lnTo>
                <a:cubicBezTo>
                  <a:pt x="18222" y="21064"/>
                  <a:pt x="18373" y="20741"/>
                  <a:pt x="18220" y="20467"/>
                </a:cubicBezTo>
                <a:lnTo>
                  <a:pt x="14832" y="14405"/>
                </a:lnTo>
                <a:cubicBezTo>
                  <a:pt x="14778" y="14307"/>
                  <a:pt x="14685" y="14238"/>
                  <a:pt x="14581" y="14183"/>
                </a:cubicBezTo>
                <a:cubicBezTo>
                  <a:pt x="14946" y="14006"/>
                  <a:pt x="15305" y="13816"/>
                  <a:pt x="15646" y="13596"/>
                </a:cubicBezTo>
                <a:cubicBezTo>
                  <a:pt x="19767" y="10937"/>
                  <a:pt x="20403" y="6118"/>
                  <a:pt x="17066" y="2833"/>
                </a:cubicBezTo>
                <a:cubicBezTo>
                  <a:pt x="15397" y="1191"/>
                  <a:pt x="13053" y="247"/>
                  <a:pt x="10609" y="43"/>
                </a:cubicBezTo>
                <a:close/>
                <a:moveTo>
                  <a:pt x="10451" y="1237"/>
                </a:moveTo>
                <a:cubicBezTo>
                  <a:pt x="12511" y="1410"/>
                  <a:pt x="14487" y="2210"/>
                  <a:pt x="15893" y="3594"/>
                </a:cubicBezTo>
                <a:cubicBezTo>
                  <a:pt x="18705" y="6361"/>
                  <a:pt x="18170" y="10422"/>
                  <a:pt x="14697" y="12663"/>
                </a:cubicBezTo>
                <a:cubicBezTo>
                  <a:pt x="11225" y="14903"/>
                  <a:pt x="6130" y="14477"/>
                  <a:pt x="3318" y="11709"/>
                </a:cubicBezTo>
                <a:cubicBezTo>
                  <a:pt x="506" y="8942"/>
                  <a:pt x="1041" y="4882"/>
                  <a:pt x="4514" y="2641"/>
                </a:cubicBezTo>
                <a:cubicBezTo>
                  <a:pt x="6250" y="1520"/>
                  <a:pt x="8392" y="1065"/>
                  <a:pt x="10451" y="1237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82" name="Shape"/>
          <p:cNvSpPr/>
          <p:nvPr/>
        </p:nvSpPr>
        <p:spPr>
          <a:xfrm>
            <a:off x="12647211" y="11024521"/>
            <a:ext cx="603931" cy="668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78" h="21600" extrusionOk="0">
                <a:moveTo>
                  <a:pt x="10339" y="0"/>
                </a:moveTo>
                <a:cubicBezTo>
                  <a:pt x="8560" y="0"/>
                  <a:pt x="6992" y="1375"/>
                  <a:pt x="5917" y="3576"/>
                </a:cubicBezTo>
                <a:cubicBezTo>
                  <a:pt x="5568" y="3546"/>
                  <a:pt x="5234" y="3529"/>
                  <a:pt x="4903" y="3529"/>
                </a:cubicBezTo>
                <a:cubicBezTo>
                  <a:pt x="2761" y="3529"/>
                  <a:pt x="1171" y="4188"/>
                  <a:pt x="431" y="5396"/>
                </a:cubicBezTo>
                <a:cubicBezTo>
                  <a:pt x="-452" y="6840"/>
                  <a:pt x="119" y="8796"/>
                  <a:pt x="1578" y="10761"/>
                </a:cubicBezTo>
                <a:cubicBezTo>
                  <a:pt x="84" y="12747"/>
                  <a:pt x="-461" y="14730"/>
                  <a:pt x="431" y="16188"/>
                </a:cubicBezTo>
                <a:cubicBezTo>
                  <a:pt x="1171" y="17397"/>
                  <a:pt x="2760" y="18055"/>
                  <a:pt x="4903" y="18055"/>
                </a:cubicBezTo>
                <a:cubicBezTo>
                  <a:pt x="5246" y="18055"/>
                  <a:pt x="5621" y="18010"/>
                  <a:pt x="5983" y="17976"/>
                </a:cubicBezTo>
                <a:cubicBezTo>
                  <a:pt x="7057" y="20156"/>
                  <a:pt x="8570" y="21600"/>
                  <a:pt x="10339" y="21600"/>
                </a:cubicBezTo>
                <a:cubicBezTo>
                  <a:pt x="12118" y="21600"/>
                  <a:pt x="13685" y="20225"/>
                  <a:pt x="14761" y="18024"/>
                </a:cubicBezTo>
                <a:cubicBezTo>
                  <a:pt x="15110" y="18054"/>
                  <a:pt x="15460" y="18071"/>
                  <a:pt x="15791" y="18071"/>
                </a:cubicBezTo>
                <a:cubicBezTo>
                  <a:pt x="17934" y="18071"/>
                  <a:pt x="19507" y="17412"/>
                  <a:pt x="20246" y="16204"/>
                </a:cubicBezTo>
                <a:cubicBezTo>
                  <a:pt x="21134" y="14753"/>
                  <a:pt x="20576" y="12782"/>
                  <a:pt x="19099" y="10808"/>
                </a:cubicBezTo>
                <a:cubicBezTo>
                  <a:pt x="20594" y="8822"/>
                  <a:pt x="21139" y="6839"/>
                  <a:pt x="20246" y="5380"/>
                </a:cubicBezTo>
                <a:cubicBezTo>
                  <a:pt x="19508" y="4173"/>
                  <a:pt x="17934" y="3514"/>
                  <a:pt x="15791" y="3514"/>
                </a:cubicBezTo>
                <a:cubicBezTo>
                  <a:pt x="15438" y="3514"/>
                  <a:pt x="15052" y="3573"/>
                  <a:pt x="14677" y="3608"/>
                </a:cubicBezTo>
                <a:cubicBezTo>
                  <a:pt x="13604" y="1440"/>
                  <a:pt x="12102" y="0"/>
                  <a:pt x="10339" y="0"/>
                </a:cubicBezTo>
                <a:close/>
                <a:moveTo>
                  <a:pt x="10339" y="1004"/>
                </a:moveTo>
                <a:cubicBezTo>
                  <a:pt x="11591" y="1004"/>
                  <a:pt x="12710" y="2093"/>
                  <a:pt x="13580" y="3733"/>
                </a:cubicBezTo>
                <a:cubicBezTo>
                  <a:pt x="12541" y="3915"/>
                  <a:pt x="11452" y="4238"/>
                  <a:pt x="10355" y="4643"/>
                </a:cubicBezTo>
                <a:cubicBezTo>
                  <a:pt x="9226" y="4226"/>
                  <a:pt x="8099" y="3899"/>
                  <a:pt x="7031" y="3718"/>
                </a:cubicBezTo>
                <a:cubicBezTo>
                  <a:pt x="7905" y="2046"/>
                  <a:pt x="9073" y="1004"/>
                  <a:pt x="10339" y="1004"/>
                </a:cubicBezTo>
                <a:close/>
                <a:moveTo>
                  <a:pt x="15791" y="4518"/>
                </a:moveTo>
                <a:cubicBezTo>
                  <a:pt x="17538" y="4518"/>
                  <a:pt x="18791" y="4998"/>
                  <a:pt x="19332" y="5882"/>
                </a:cubicBezTo>
                <a:cubicBezTo>
                  <a:pt x="19959" y="6907"/>
                  <a:pt x="19540" y="8380"/>
                  <a:pt x="18468" y="9914"/>
                </a:cubicBezTo>
                <a:cubicBezTo>
                  <a:pt x="17787" y="9159"/>
                  <a:pt x="16951" y="8410"/>
                  <a:pt x="16007" y="7702"/>
                </a:cubicBezTo>
                <a:cubicBezTo>
                  <a:pt x="15826" y="6556"/>
                  <a:pt x="15554" y="5511"/>
                  <a:pt x="15193" y="4565"/>
                </a:cubicBezTo>
                <a:cubicBezTo>
                  <a:pt x="15389" y="4554"/>
                  <a:pt x="15602" y="4518"/>
                  <a:pt x="15791" y="4518"/>
                </a:cubicBezTo>
                <a:close/>
                <a:moveTo>
                  <a:pt x="4903" y="4533"/>
                </a:moveTo>
                <a:cubicBezTo>
                  <a:pt x="5095" y="4533"/>
                  <a:pt x="5302" y="4538"/>
                  <a:pt x="5501" y="4549"/>
                </a:cubicBezTo>
                <a:cubicBezTo>
                  <a:pt x="5130" y="5520"/>
                  <a:pt x="4852" y="6633"/>
                  <a:pt x="4670" y="7812"/>
                </a:cubicBezTo>
                <a:cubicBezTo>
                  <a:pt x="3730" y="8526"/>
                  <a:pt x="2966" y="9248"/>
                  <a:pt x="2293" y="10008"/>
                </a:cubicBezTo>
                <a:cubicBezTo>
                  <a:pt x="1175" y="8445"/>
                  <a:pt x="708" y="6940"/>
                  <a:pt x="1346" y="5898"/>
                </a:cubicBezTo>
                <a:cubicBezTo>
                  <a:pt x="1887" y="5014"/>
                  <a:pt x="3156" y="4533"/>
                  <a:pt x="4903" y="4533"/>
                </a:cubicBezTo>
                <a:close/>
                <a:moveTo>
                  <a:pt x="14062" y="4659"/>
                </a:moveTo>
                <a:cubicBezTo>
                  <a:pt x="14333" y="5325"/>
                  <a:pt x="14582" y="6051"/>
                  <a:pt x="14761" y="6839"/>
                </a:cubicBezTo>
                <a:cubicBezTo>
                  <a:pt x="14294" y="6539"/>
                  <a:pt x="13808" y="6239"/>
                  <a:pt x="13298" y="5961"/>
                </a:cubicBezTo>
                <a:cubicBezTo>
                  <a:pt x="12768" y="5672"/>
                  <a:pt x="12225" y="5480"/>
                  <a:pt x="11685" y="5239"/>
                </a:cubicBezTo>
                <a:cubicBezTo>
                  <a:pt x="12500" y="4985"/>
                  <a:pt x="13298" y="4775"/>
                  <a:pt x="14062" y="4659"/>
                </a:cubicBezTo>
                <a:close/>
                <a:moveTo>
                  <a:pt x="6599" y="4675"/>
                </a:moveTo>
                <a:cubicBezTo>
                  <a:pt x="7326" y="4784"/>
                  <a:pt x="8103" y="5021"/>
                  <a:pt x="8876" y="5255"/>
                </a:cubicBezTo>
                <a:cubicBezTo>
                  <a:pt x="8379" y="5481"/>
                  <a:pt x="7868" y="5695"/>
                  <a:pt x="7380" y="5961"/>
                </a:cubicBezTo>
                <a:cubicBezTo>
                  <a:pt x="6837" y="6256"/>
                  <a:pt x="6443" y="6613"/>
                  <a:pt x="5950" y="6933"/>
                </a:cubicBezTo>
                <a:cubicBezTo>
                  <a:pt x="6128" y="6137"/>
                  <a:pt x="6326" y="5348"/>
                  <a:pt x="6599" y="4675"/>
                </a:cubicBezTo>
                <a:close/>
                <a:moveTo>
                  <a:pt x="10405" y="5788"/>
                </a:moveTo>
                <a:cubicBezTo>
                  <a:pt x="11196" y="6102"/>
                  <a:pt x="11987" y="6415"/>
                  <a:pt x="12766" y="6839"/>
                </a:cubicBezTo>
                <a:cubicBezTo>
                  <a:pt x="13571" y="7278"/>
                  <a:pt x="14317" y="7751"/>
                  <a:pt x="15010" y="8251"/>
                </a:cubicBezTo>
                <a:cubicBezTo>
                  <a:pt x="15123" y="9067"/>
                  <a:pt x="15193" y="9915"/>
                  <a:pt x="15193" y="10792"/>
                </a:cubicBezTo>
                <a:cubicBezTo>
                  <a:pt x="15193" y="11657"/>
                  <a:pt x="15070" y="12466"/>
                  <a:pt x="14960" y="13271"/>
                </a:cubicBezTo>
                <a:cubicBezTo>
                  <a:pt x="14260" y="13779"/>
                  <a:pt x="13583" y="14300"/>
                  <a:pt x="12766" y="14745"/>
                </a:cubicBezTo>
                <a:cubicBezTo>
                  <a:pt x="11937" y="15197"/>
                  <a:pt x="11096" y="15469"/>
                  <a:pt x="10256" y="15796"/>
                </a:cubicBezTo>
                <a:cubicBezTo>
                  <a:pt x="9475" y="15485"/>
                  <a:pt x="8681" y="15180"/>
                  <a:pt x="7912" y="14761"/>
                </a:cubicBezTo>
                <a:cubicBezTo>
                  <a:pt x="7107" y="14323"/>
                  <a:pt x="6360" y="13849"/>
                  <a:pt x="5668" y="13349"/>
                </a:cubicBezTo>
                <a:cubicBezTo>
                  <a:pt x="5554" y="12533"/>
                  <a:pt x="5501" y="11669"/>
                  <a:pt x="5501" y="10792"/>
                </a:cubicBezTo>
                <a:cubicBezTo>
                  <a:pt x="5501" y="9918"/>
                  <a:pt x="5605" y="9111"/>
                  <a:pt x="5718" y="8298"/>
                </a:cubicBezTo>
                <a:cubicBezTo>
                  <a:pt x="6420" y="7788"/>
                  <a:pt x="7092" y="7270"/>
                  <a:pt x="7912" y="6824"/>
                </a:cubicBezTo>
                <a:cubicBezTo>
                  <a:pt x="8731" y="6377"/>
                  <a:pt x="9574" y="6113"/>
                  <a:pt x="10405" y="5788"/>
                </a:cubicBezTo>
                <a:close/>
                <a:moveTo>
                  <a:pt x="10339" y="7984"/>
                </a:moveTo>
                <a:cubicBezTo>
                  <a:pt x="8690" y="7984"/>
                  <a:pt x="7363" y="9237"/>
                  <a:pt x="7363" y="10792"/>
                </a:cubicBezTo>
                <a:cubicBezTo>
                  <a:pt x="7363" y="12348"/>
                  <a:pt x="8690" y="13616"/>
                  <a:pt x="10339" y="13616"/>
                </a:cubicBezTo>
                <a:cubicBezTo>
                  <a:pt x="11987" y="13616"/>
                  <a:pt x="13331" y="12348"/>
                  <a:pt x="13331" y="10792"/>
                </a:cubicBezTo>
                <a:cubicBezTo>
                  <a:pt x="13331" y="9237"/>
                  <a:pt x="11987" y="7984"/>
                  <a:pt x="10339" y="7984"/>
                </a:cubicBezTo>
                <a:close/>
                <a:moveTo>
                  <a:pt x="4571" y="9098"/>
                </a:moveTo>
                <a:cubicBezTo>
                  <a:pt x="4522" y="9664"/>
                  <a:pt x="4438" y="10197"/>
                  <a:pt x="4438" y="10792"/>
                </a:cubicBezTo>
                <a:cubicBezTo>
                  <a:pt x="4438" y="11349"/>
                  <a:pt x="4462" y="11892"/>
                  <a:pt x="4504" y="12424"/>
                </a:cubicBezTo>
                <a:cubicBezTo>
                  <a:pt x="3891" y="11902"/>
                  <a:pt x="3374" y="11375"/>
                  <a:pt x="2908" y="10839"/>
                </a:cubicBezTo>
                <a:cubicBezTo>
                  <a:pt x="3403" y="10260"/>
                  <a:pt x="3903" y="9661"/>
                  <a:pt x="4571" y="9098"/>
                </a:cubicBezTo>
                <a:close/>
                <a:moveTo>
                  <a:pt x="16190" y="9176"/>
                </a:moveTo>
                <a:cubicBezTo>
                  <a:pt x="16796" y="9693"/>
                  <a:pt x="17307" y="10215"/>
                  <a:pt x="17769" y="10745"/>
                </a:cubicBezTo>
                <a:cubicBezTo>
                  <a:pt x="17273" y="11325"/>
                  <a:pt x="16776" y="11907"/>
                  <a:pt x="16107" y="12471"/>
                </a:cubicBezTo>
                <a:cubicBezTo>
                  <a:pt x="16155" y="11912"/>
                  <a:pt x="16257" y="11379"/>
                  <a:pt x="16257" y="10792"/>
                </a:cubicBezTo>
                <a:cubicBezTo>
                  <a:pt x="16257" y="10236"/>
                  <a:pt x="16233" y="9708"/>
                  <a:pt x="16190" y="9176"/>
                </a:cubicBezTo>
                <a:close/>
                <a:moveTo>
                  <a:pt x="18384" y="11576"/>
                </a:moveTo>
                <a:cubicBezTo>
                  <a:pt x="19512" y="13146"/>
                  <a:pt x="19972" y="14656"/>
                  <a:pt x="19332" y="15702"/>
                </a:cubicBezTo>
                <a:cubicBezTo>
                  <a:pt x="18791" y="16586"/>
                  <a:pt x="17537" y="17067"/>
                  <a:pt x="15791" y="17067"/>
                </a:cubicBezTo>
                <a:cubicBezTo>
                  <a:pt x="15599" y="17067"/>
                  <a:pt x="15392" y="17047"/>
                  <a:pt x="15193" y="17035"/>
                </a:cubicBezTo>
                <a:cubicBezTo>
                  <a:pt x="15564" y="16065"/>
                  <a:pt x="15826" y="14967"/>
                  <a:pt x="16007" y="13788"/>
                </a:cubicBezTo>
                <a:cubicBezTo>
                  <a:pt x="16951" y="13073"/>
                  <a:pt x="17710" y="12337"/>
                  <a:pt x="18384" y="11576"/>
                </a:cubicBezTo>
                <a:close/>
                <a:moveTo>
                  <a:pt x="2210" y="11655"/>
                </a:moveTo>
                <a:cubicBezTo>
                  <a:pt x="2896" y="12420"/>
                  <a:pt x="3714" y="13165"/>
                  <a:pt x="4670" y="13882"/>
                </a:cubicBezTo>
                <a:cubicBezTo>
                  <a:pt x="4849" y="15014"/>
                  <a:pt x="5113" y="16067"/>
                  <a:pt x="5468" y="17004"/>
                </a:cubicBezTo>
                <a:cubicBezTo>
                  <a:pt x="5283" y="17014"/>
                  <a:pt x="5081" y="17051"/>
                  <a:pt x="4903" y="17051"/>
                </a:cubicBezTo>
                <a:cubicBezTo>
                  <a:pt x="3156" y="17051"/>
                  <a:pt x="1887" y="16571"/>
                  <a:pt x="1346" y="15686"/>
                </a:cubicBezTo>
                <a:cubicBezTo>
                  <a:pt x="717" y="14659"/>
                  <a:pt x="1131" y="13193"/>
                  <a:pt x="2210" y="11655"/>
                </a:cubicBezTo>
                <a:close/>
                <a:moveTo>
                  <a:pt x="14744" y="14651"/>
                </a:moveTo>
                <a:cubicBezTo>
                  <a:pt x="14565" y="15455"/>
                  <a:pt x="14370" y="16247"/>
                  <a:pt x="14096" y="16925"/>
                </a:cubicBezTo>
                <a:cubicBezTo>
                  <a:pt x="13364" y="16816"/>
                  <a:pt x="12580" y="16581"/>
                  <a:pt x="11802" y="16345"/>
                </a:cubicBezTo>
                <a:cubicBezTo>
                  <a:pt x="12304" y="16117"/>
                  <a:pt x="12804" y="15892"/>
                  <a:pt x="13298" y="15624"/>
                </a:cubicBezTo>
                <a:cubicBezTo>
                  <a:pt x="13843" y="15326"/>
                  <a:pt x="14249" y="14973"/>
                  <a:pt x="14744" y="14651"/>
                </a:cubicBezTo>
                <a:close/>
                <a:moveTo>
                  <a:pt x="5934" y="14761"/>
                </a:moveTo>
                <a:cubicBezTo>
                  <a:pt x="6400" y="15061"/>
                  <a:pt x="6869" y="15346"/>
                  <a:pt x="7380" y="15624"/>
                </a:cubicBezTo>
                <a:cubicBezTo>
                  <a:pt x="7902" y="15908"/>
                  <a:pt x="8444" y="16107"/>
                  <a:pt x="8976" y="16345"/>
                </a:cubicBezTo>
                <a:cubicBezTo>
                  <a:pt x="8160" y="16598"/>
                  <a:pt x="7364" y="16795"/>
                  <a:pt x="6599" y="16910"/>
                </a:cubicBezTo>
                <a:cubicBezTo>
                  <a:pt x="6331" y="16249"/>
                  <a:pt x="6110" y="15542"/>
                  <a:pt x="5934" y="14761"/>
                </a:cubicBezTo>
                <a:close/>
                <a:moveTo>
                  <a:pt x="10322" y="16941"/>
                </a:moveTo>
                <a:cubicBezTo>
                  <a:pt x="11458" y="17362"/>
                  <a:pt x="12573" y="17700"/>
                  <a:pt x="13647" y="17882"/>
                </a:cubicBezTo>
                <a:cubicBezTo>
                  <a:pt x="12773" y="19553"/>
                  <a:pt x="11605" y="20596"/>
                  <a:pt x="10339" y="20596"/>
                </a:cubicBezTo>
                <a:cubicBezTo>
                  <a:pt x="9084" y="20596"/>
                  <a:pt x="7951" y="19498"/>
                  <a:pt x="7081" y="17851"/>
                </a:cubicBezTo>
                <a:cubicBezTo>
                  <a:pt x="8127" y="17671"/>
                  <a:pt x="9217" y="17349"/>
                  <a:pt x="10322" y="16941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83" name="Shape"/>
          <p:cNvSpPr/>
          <p:nvPr/>
        </p:nvSpPr>
        <p:spPr>
          <a:xfrm>
            <a:off x="12070893" y="12409872"/>
            <a:ext cx="842455" cy="7073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666" y="8645"/>
                </a:moveTo>
                <a:cubicBezTo>
                  <a:pt x="12912" y="8819"/>
                  <a:pt x="12183" y="8233"/>
                  <a:pt x="12037" y="7337"/>
                </a:cubicBezTo>
                <a:cubicBezTo>
                  <a:pt x="11891" y="6440"/>
                  <a:pt x="12382" y="5571"/>
                  <a:pt x="13136" y="5397"/>
                </a:cubicBezTo>
                <a:cubicBezTo>
                  <a:pt x="13888" y="5223"/>
                  <a:pt x="14617" y="5809"/>
                  <a:pt x="14763" y="6705"/>
                </a:cubicBezTo>
                <a:cubicBezTo>
                  <a:pt x="14909" y="7602"/>
                  <a:pt x="14418" y="8471"/>
                  <a:pt x="13666" y="8645"/>
                </a:cubicBezTo>
                <a:close/>
                <a:moveTo>
                  <a:pt x="9893" y="16176"/>
                </a:moveTo>
                <a:lnTo>
                  <a:pt x="7167" y="16807"/>
                </a:lnTo>
                <a:lnTo>
                  <a:pt x="6637" y="13559"/>
                </a:lnTo>
                <a:lnTo>
                  <a:pt x="9363" y="12928"/>
                </a:lnTo>
                <a:cubicBezTo>
                  <a:pt x="9363" y="12928"/>
                  <a:pt x="9893" y="16176"/>
                  <a:pt x="9893" y="16176"/>
                </a:cubicBezTo>
                <a:close/>
                <a:moveTo>
                  <a:pt x="5604" y="17169"/>
                </a:moveTo>
                <a:lnTo>
                  <a:pt x="2878" y="17800"/>
                </a:lnTo>
                <a:lnTo>
                  <a:pt x="2348" y="14552"/>
                </a:lnTo>
                <a:lnTo>
                  <a:pt x="5074" y="13921"/>
                </a:lnTo>
                <a:cubicBezTo>
                  <a:pt x="5074" y="13921"/>
                  <a:pt x="5604" y="17169"/>
                  <a:pt x="5604" y="17169"/>
                </a:cubicBezTo>
                <a:close/>
                <a:moveTo>
                  <a:pt x="12498" y="1492"/>
                </a:moveTo>
                <a:lnTo>
                  <a:pt x="7003" y="11626"/>
                </a:lnTo>
                <a:lnTo>
                  <a:pt x="694" y="13086"/>
                </a:lnTo>
                <a:lnTo>
                  <a:pt x="2084" y="21600"/>
                </a:lnTo>
                <a:lnTo>
                  <a:pt x="13469" y="18964"/>
                </a:lnTo>
                <a:lnTo>
                  <a:pt x="12369" y="12224"/>
                </a:lnTo>
                <a:lnTo>
                  <a:pt x="15993" y="11385"/>
                </a:lnTo>
                <a:lnTo>
                  <a:pt x="17093" y="18125"/>
                </a:lnTo>
                <a:lnTo>
                  <a:pt x="21600" y="17082"/>
                </a:lnTo>
                <a:lnTo>
                  <a:pt x="20219" y="8622"/>
                </a:lnTo>
                <a:lnTo>
                  <a:pt x="20832" y="8481"/>
                </a:lnTo>
                <a:cubicBezTo>
                  <a:pt x="20832" y="8481"/>
                  <a:pt x="12498" y="1492"/>
                  <a:pt x="12498" y="1492"/>
                </a:cubicBezTo>
                <a:close/>
                <a:moveTo>
                  <a:pt x="20572" y="6974"/>
                </a:moveTo>
                <a:lnTo>
                  <a:pt x="20663" y="7533"/>
                </a:lnTo>
                <a:lnTo>
                  <a:pt x="12346" y="559"/>
                </a:lnTo>
                <a:lnTo>
                  <a:pt x="6626" y="11107"/>
                </a:lnTo>
                <a:lnTo>
                  <a:pt x="0" y="12641"/>
                </a:lnTo>
                <a:lnTo>
                  <a:pt x="3130" y="6656"/>
                </a:lnTo>
                <a:lnTo>
                  <a:pt x="9437" y="5195"/>
                </a:lnTo>
                <a:lnTo>
                  <a:pt x="12254" y="0"/>
                </a:lnTo>
                <a:cubicBezTo>
                  <a:pt x="12254" y="0"/>
                  <a:pt x="20572" y="6974"/>
                  <a:pt x="20572" y="6974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84" name="Shape"/>
          <p:cNvSpPr/>
          <p:nvPr/>
        </p:nvSpPr>
        <p:spPr>
          <a:xfrm>
            <a:off x="11306267" y="12278806"/>
            <a:ext cx="580337" cy="715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9" h="21341" extrusionOk="0">
                <a:moveTo>
                  <a:pt x="12205" y="0"/>
                </a:moveTo>
                <a:cubicBezTo>
                  <a:pt x="11720" y="1"/>
                  <a:pt x="11326" y="320"/>
                  <a:pt x="11326" y="713"/>
                </a:cubicBezTo>
                <a:lnTo>
                  <a:pt x="11325" y="2819"/>
                </a:lnTo>
                <a:cubicBezTo>
                  <a:pt x="11950" y="2747"/>
                  <a:pt x="12537" y="2740"/>
                  <a:pt x="13081" y="2776"/>
                </a:cubicBezTo>
                <a:lnTo>
                  <a:pt x="13083" y="713"/>
                </a:lnTo>
                <a:cubicBezTo>
                  <a:pt x="13083" y="320"/>
                  <a:pt x="12690" y="1"/>
                  <a:pt x="12205" y="0"/>
                </a:cubicBezTo>
                <a:close/>
                <a:moveTo>
                  <a:pt x="18280" y="1334"/>
                </a:moveTo>
                <a:cubicBezTo>
                  <a:pt x="17859" y="1138"/>
                  <a:pt x="17322" y="1255"/>
                  <a:pt x="17079" y="1596"/>
                </a:cubicBezTo>
                <a:lnTo>
                  <a:pt x="15817" y="3366"/>
                </a:lnTo>
                <a:cubicBezTo>
                  <a:pt x="16385" y="3577"/>
                  <a:pt x="16889" y="3826"/>
                  <a:pt x="17333" y="4087"/>
                </a:cubicBezTo>
                <a:lnTo>
                  <a:pt x="18600" y="2308"/>
                </a:lnTo>
                <a:cubicBezTo>
                  <a:pt x="18843" y="1966"/>
                  <a:pt x="18700" y="1531"/>
                  <a:pt x="18280" y="1334"/>
                </a:cubicBezTo>
                <a:close/>
                <a:moveTo>
                  <a:pt x="879" y="9125"/>
                </a:moveTo>
                <a:cubicBezTo>
                  <a:pt x="394" y="9126"/>
                  <a:pt x="0" y="9445"/>
                  <a:pt x="0" y="9839"/>
                </a:cubicBezTo>
                <a:cubicBezTo>
                  <a:pt x="0" y="10232"/>
                  <a:pt x="393" y="10551"/>
                  <a:pt x="879" y="10551"/>
                </a:cubicBezTo>
                <a:lnTo>
                  <a:pt x="3404" y="10550"/>
                </a:lnTo>
                <a:cubicBezTo>
                  <a:pt x="3351" y="10107"/>
                  <a:pt x="3343" y="9629"/>
                  <a:pt x="3405" y="9124"/>
                </a:cubicBezTo>
                <a:cubicBezTo>
                  <a:pt x="3405" y="9124"/>
                  <a:pt x="879" y="9125"/>
                  <a:pt x="879" y="9125"/>
                </a:cubicBezTo>
                <a:close/>
                <a:moveTo>
                  <a:pt x="2851" y="4649"/>
                </a:moveTo>
                <a:cubicBezTo>
                  <a:pt x="2431" y="4453"/>
                  <a:pt x="1894" y="4570"/>
                  <a:pt x="1651" y="4911"/>
                </a:cubicBezTo>
                <a:cubicBezTo>
                  <a:pt x="1408" y="5251"/>
                  <a:pt x="1552" y="5687"/>
                  <a:pt x="1973" y="5884"/>
                </a:cubicBezTo>
                <a:lnTo>
                  <a:pt x="4171" y="6912"/>
                </a:lnTo>
                <a:cubicBezTo>
                  <a:pt x="4408" y="6513"/>
                  <a:pt x="4715" y="6106"/>
                  <a:pt x="5109" y="5706"/>
                </a:cubicBezTo>
                <a:cubicBezTo>
                  <a:pt x="5109" y="5706"/>
                  <a:pt x="2851" y="4649"/>
                  <a:pt x="2851" y="4649"/>
                </a:cubicBezTo>
                <a:close/>
                <a:moveTo>
                  <a:pt x="6118" y="1310"/>
                </a:moveTo>
                <a:cubicBezTo>
                  <a:pt x="5698" y="1506"/>
                  <a:pt x="5553" y="1942"/>
                  <a:pt x="5795" y="2283"/>
                </a:cubicBezTo>
                <a:lnTo>
                  <a:pt x="7150" y="4186"/>
                </a:lnTo>
                <a:cubicBezTo>
                  <a:pt x="7326" y="4088"/>
                  <a:pt x="8471" y="3556"/>
                  <a:pt x="8675" y="3478"/>
                </a:cubicBezTo>
                <a:lnTo>
                  <a:pt x="7318" y="1570"/>
                </a:lnTo>
                <a:cubicBezTo>
                  <a:pt x="7075" y="1229"/>
                  <a:pt x="6538" y="1113"/>
                  <a:pt x="6118" y="1310"/>
                </a:cubicBezTo>
                <a:close/>
                <a:moveTo>
                  <a:pt x="18708" y="6478"/>
                </a:moveTo>
                <a:cubicBezTo>
                  <a:pt x="17247" y="4749"/>
                  <a:pt x="13396" y="2259"/>
                  <a:pt x="8417" y="4592"/>
                </a:cubicBezTo>
                <a:cubicBezTo>
                  <a:pt x="8416" y="4592"/>
                  <a:pt x="8415" y="4593"/>
                  <a:pt x="8414" y="4593"/>
                </a:cubicBezTo>
                <a:cubicBezTo>
                  <a:pt x="8414" y="4593"/>
                  <a:pt x="8413" y="4593"/>
                  <a:pt x="8413" y="4594"/>
                </a:cubicBezTo>
                <a:cubicBezTo>
                  <a:pt x="8412" y="4594"/>
                  <a:pt x="8411" y="4594"/>
                  <a:pt x="8411" y="4595"/>
                </a:cubicBezTo>
                <a:cubicBezTo>
                  <a:pt x="8410" y="4595"/>
                  <a:pt x="8409" y="4595"/>
                  <a:pt x="8409" y="4596"/>
                </a:cubicBezTo>
                <a:cubicBezTo>
                  <a:pt x="3429" y="6929"/>
                  <a:pt x="4160" y="10880"/>
                  <a:pt x="5276" y="12771"/>
                </a:cubicBezTo>
                <a:cubicBezTo>
                  <a:pt x="6289" y="14473"/>
                  <a:pt x="8765" y="15342"/>
                  <a:pt x="9094" y="15507"/>
                </a:cubicBezTo>
                <a:cubicBezTo>
                  <a:pt x="9630" y="15775"/>
                  <a:pt x="12317" y="16498"/>
                  <a:pt x="13014" y="17370"/>
                </a:cubicBezTo>
                <a:cubicBezTo>
                  <a:pt x="13975" y="18570"/>
                  <a:pt x="14185" y="18516"/>
                  <a:pt x="15033" y="18314"/>
                </a:cubicBezTo>
                <a:cubicBezTo>
                  <a:pt x="15896" y="18109"/>
                  <a:pt x="19095" y="16611"/>
                  <a:pt x="19745" y="16106"/>
                </a:cubicBezTo>
                <a:cubicBezTo>
                  <a:pt x="20384" y="15611"/>
                  <a:pt x="20547" y="15491"/>
                  <a:pt x="19747" y="14216"/>
                </a:cubicBezTo>
                <a:cubicBezTo>
                  <a:pt x="19165" y="13290"/>
                  <a:pt x="19737" y="11040"/>
                  <a:pt x="19718" y="10529"/>
                </a:cubicBezTo>
                <a:cubicBezTo>
                  <a:pt x="19707" y="10216"/>
                  <a:pt x="20017" y="8041"/>
                  <a:pt x="18708" y="6478"/>
                </a:cubicBezTo>
                <a:close/>
                <a:moveTo>
                  <a:pt x="21272" y="17648"/>
                </a:moveTo>
                <a:cubicBezTo>
                  <a:pt x="21133" y="17452"/>
                  <a:pt x="20824" y="17385"/>
                  <a:pt x="20583" y="17498"/>
                </a:cubicBezTo>
                <a:lnTo>
                  <a:pt x="16099" y="19599"/>
                </a:lnTo>
                <a:cubicBezTo>
                  <a:pt x="15858" y="19712"/>
                  <a:pt x="15775" y="19962"/>
                  <a:pt x="15914" y="20158"/>
                </a:cubicBezTo>
                <a:lnTo>
                  <a:pt x="15914" y="20158"/>
                </a:lnTo>
                <a:cubicBezTo>
                  <a:pt x="16053" y="20353"/>
                  <a:pt x="16361" y="20420"/>
                  <a:pt x="16603" y="20307"/>
                </a:cubicBezTo>
                <a:lnTo>
                  <a:pt x="21087" y="18206"/>
                </a:lnTo>
                <a:cubicBezTo>
                  <a:pt x="21328" y="18093"/>
                  <a:pt x="21411" y="17843"/>
                  <a:pt x="21272" y="17648"/>
                </a:cubicBezTo>
                <a:cubicBezTo>
                  <a:pt x="21272" y="17648"/>
                  <a:pt x="21272" y="17648"/>
                  <a:pt x="21272" y="17648"/>
                </a:cubicBezTo>
                <a:close/>
                <a:moveTo>
                  <a:pt x="20584" y="16680"/>
                </a:moveTo>
                <a:cubicBezTo>
                  <a:pt x="20445" y="16485"/>
                  <a:pt x="20136" y="16418"/>
                  <a:pt x="19895" y="16531"/>
                </a:cubicBezTo>
                <a:lnTo>
                  <a:pt x="15411" y="18632"/>
                </a:lnTo>
                <a:cubicBezTo>
                  <a:pt x="15170" y="18745"/>
                  <a:pt x="15087" y="18995"/>
                  <a:pt x="15226" y="19190"/>
                </a:cubicBezTo>
                <a:lnTo>
                  <a:pt x="15226" y="19190"/>
                </a:lnTo>
                <a:cubicBezTo>
                  <a:pt x="15365" y="19386"/>
                  <a:pt x="15673" y="19453"/>
                  <a:pt x="15915" y="19340"/>
                </a:cubicBezTo>
                <a:lnTo>
                  <a:pt x="20399" y="17239"/>
                </a:lnTo>
                <a:cubicBezTo>
                  <a:pt x="20640" y="17126"/>
                  <a:pt x="20723" y="16876"/>
                  <a:pt x="20584" y="16680"/>
                </a:cubicBezTo>
                <a:cubicBezTo>
                  <a:pt x="20584" y="16680"/>
                  <a:pt x="20584" y="16680"/>
                  <a:pt x="20584" y="16680"/>
                </a:cubicBezTo>
                <a:close/>
                <a:moveTo>
                  <a:pt x="17079" y="20429"/>
                </a:moveTo>
                <a:lnTo>
                  <a:pt x="20979" y="18602"/>
                </a:lnTo>
                <a:cubicBezTo>
                  <a:pt x="21600" y="19474"/>
                  <a:pt x="21230" y="20591"/>
                  <a:pt x="20153" y="21095"/>
                </a:cubicBezTo>
                <a:cubicBezTo>
                  <a:pt x="19076" y="21600"/>
                  <a:pt x="17700" y="21302"/>
                  <a:pt x="17079" y="20429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85" name="Shape"/>
          <p:cNvSpPr/>
          <p:nvPr/>
        </p:nvSpPr>
        <p:spPr>
          <a:xfrm>
            <a:off x="11861613" y="11447146"/>
            <a:ext cx="606379" cy="9625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5" h="21600" extrusionOk="0">
                <a:moveTo>
                  <a:pt x="0" y="938"/>
                </a:moveTo>
                <a:lnTo>
                  <a:pt x="6284" y="11455"/>
                </a:lnTo>
                <a:lnTo>
                  <a:pt x="10032" y="10516"/>
                </a:lnTo>
                <a:lnTo>
                  <a:pt x="6771" y="5067"/>
                </a:lnTo>
                <a:cubicBezTo>
                  <a:pt x="7276" y="5103"/>
                  <a:pt x="7799" y="5064"/>
                  <a:pt x="8290" y="4918"/>
                </a:cubicBezTo>
                <a:cubicBezTo>
                  <a:pt x="9265" y="4628"/>
                  <a:pt x="9902" y="4019"/>
                  <a:pt x="10109" y="3335"/>
                </a:cubicBezTo>
                <a:cubicBezTo>
                  <a:pt x="10127" y="3275"/>
                  <a:pt x="10142" y="3214"/>
                  <a:pt x="10154" y="3153"/>
                </a:cubicBezTo>
                <a:cubicBezTo>
                  <a:pt x="11859" y="3250"/>
                  <a:pt x="13418" y="3571"/>
                  <a:pt x="14738" y="4133"/>
                </a:cubicBezTo>
                <a:cubicBezTo>
                  <a:pt x="16916" y="5061"/>
                  <a:pt x="18325" y="6560"/>
                  <a:pt x="18814" y="8470"/>
                </a:cubicBezTo>
                <a:cubicBezTo>
                  <a:pt x="19575" y="11446"/>
                  <a:pt x="17428" y="14404"/>
                  <a:pt x="13562" y="15911"/>
                </a:cubicBezTo>
                <a:lnTo>
                  <a:pt x="12515" y="14314"/>
                </a:lnTo>
                <a:lnTo>
                  <a:pt x="15137" y="13594"/>
                </a:lnTo>
                <a:lnTo>
                  <a:pt x="14615" y="12797"/>
                </a:lnTo>
                <a:lnTo>
                  <a:pt x="5054" y="15424"/>
                </a:lnTo>
                <a:lnTo>
                  <a:pt x="5577" y="16221"/>
                </a:lnTo>
                <a:lnTo>
                  <a:pt x="8203" y="15499"/>
                </a:lnTo>
                <a:lnTo>
                  <a:pt x="9904" y="18094"/>
                </a:lnTo>
                <a:lnTo>
                  <a:pt x="4408" y="19605"/>
                </a:lnTo>
                <a:lnTo>
                  <a:pt x="5716" y="21600"/>
                </a:lnTo>
                <a:lnTo>
                  <a:pt x="21015" y="17395"/>
                </a:lnTo>
                <a:lnTo>
                  <a:pt x="19707" y="15399"/>
                </a:lnTo>
                <a:lnTo>
                  <a:pt x="15876" y="16453"/>
                </a:lnTo>
                <a:cubicBezTo>
                  <a:pt x="19603" y="14559"/>
                  <a:pt x="21600" y="11416"/>
                  <a:pt x="20792" y="8258"/>
                </a:cubicBezTo>
                <a:cubicBezTo>
                  <a:pt x="20210" y="5981"/>
                  <a:pt x="18497" y="4180"/>
                  <a:pt x="15839" y="3048"/>
                </a:cubicBezTo>
                <a:cubicBezTo>
                  <a:pt x="14076" y="2297"/>
                  <a:pt x="11998" y="1893"/>
                  <a:pt x="9725" y="1829"/>
                </a:cubicBezTo>
                <a:cubicBezTo>
                  <a:pt x="8880" y="999"/>
                  <a:pt x="7217" y="649"/>
                  <a:pt x="5755" y="1051"/>
                </a:cubicBezTo>
                <a:cubicBezTo>
                  <a:pt x="5329" y="1168"/>
                  <a:pt x="4967" y="1337"/>
                  <a:pt x="4668" y="1543"/>
                </a:cubicBezTo>
                <a:lnTo>
                  <a:pt x="3742" y="0"/>
                </a:lnTo>
                <a:lnTo>
                  <a:pt x="0" y="938"/>
                </a:lnTo>
                <a:close/>
                <a:moveTo>
                  <a:pt x="6539" y="2246"/>
                </a:moveTo>
                <a:cubicBezTo>
                  <a:pt x="7096" y="2088"/>
                  <a:pt x="7748" y="2205"/>
                  <a:pt x="8082" y="2533"/>
                </a:cubicBezTo>
                <a:cubicBezTo>
                  <a:pt x="8426" y="2872"/>
                  <a:pt x="8318" y="3324"/>
                  <a:pt x="7835" y="3581"/>
                </a:cubicBezTo>
                <a:cubicBezTo>
                  <a:pt x="7738" y="3636"/>
                  <a:pt x="7630" y="3685"/>
                  <a:pt x="7504" y="3719"/>
                </a:cubicBezTo>
                <a:cubicBezTo>
                  <a:pt x="6877" y="3892"/>
                  <a:pt x="6149" y="3701"/>
                  <a:pt x="5884" y="3295"/>
                </a:cubicBezTo>
                <a:cubicBezTo>
                  <a:pt x="5620" y="2890"/>
                  <a:pt x="5916" y="2423"/>
                  <a:pt x="6539" y="2246"/>
                </a:cubicBezTo>
                <a:close/>
              </a:path>
            </a:pathLst>
          </a:custGeom>
          <a:solidFill>
            <a:srgbClr val="4F6679">
              <a:alpha val="717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86" name="Shape"/>
          <p:cNvSpPr/>
          <p:nvPr/>
        </p:nvSpPr>
        <p:spPr>
          <a:xfrm>
            <a:off x="14116547" y="12975185"/>
            <a:ext cx="644728" cy="723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7" h="21254" extrusionOk="0">
                <a:moveTo>
                  <a:pt x="8090" y="6610"/>
                </a:moveTo>
                <a:lnTo>
                  <a:pt x="8090" y="3934"/>
                </a:lnTo>
                <a:lnTo>
                  <a:pt x="19378" y="1852"/>
                </a:lnTo>
                <a:lnTo>
                  <a:pt x="19378" y="4528"/>
                </a:lnTo>
                <a:cubicBezTo>
                  <a:pt x="19378" y="4528"/>
                  <a:pt x="8090" y="6610"/>
                  <a:pt x="8090" y="6610"/>
                </a:cubicBezTo>
                <a:close/>
                <a:moveTo>
                  <a:pt x="21057" y="0"/>
                </a:moveTo>
                <a:lnTo>
                  <a:pt x="6411" y="2701"/>
                </a:lnTo>
                <a:lnTo>
                  <a:pt x="6411" y="15495"/>
                </a:lnTo>
                <a:cubicBezTo>
                  <a:pt x="5363" y="15254"/>
                  <a:pt x="3972" y="15448"/>
                  <a:pt x="2666" y="16104"/>
                </a:cubicBezTo>
                <a:cubicBezTo>
                  <a:pt x="567" y="17160"/>
                  <a:pt x="-518" y="19009"/>
                  <a:pt x="244" y="20236"/>
                </a:cubicBezTo>
                <a:cubicBezTo>
                  <a:pt x="1005" y="21462"/>
                  <a:pt x="3325" y="21600"/>
                  <a:pt x="5425" y="20544"/>
                </a:cubicBezTo>
                <a:cubicBezTo>
                  <a:pt x="7005" y="19749"/>
                  <a:pt x="8010" y="18505"/>
                  <a:pt x="8085" y="17416"/>
                </a:cubicBezTo>
                <a:lnTo>
                  <a:pt x="8090" y="17416"/>
                </a:lnTo>
                <a:lnTo>
                  <a:pt x="8090" y="8152"/>
                </a:lnTo>
                <a:lnTo>
                  <a:pt x="19378" y="6070"/>
                </a:lnTo>
                <a:lnTo>
                  <a:pt x="19378" y="10758"/>
                </a:lnTo>
                <a:cubicBezTo>
                  <a:pt x="18330" y="10518"/>
                  <a:pt x="16941" y="10712"/>
                  <a:pt x="15636" y="11368"/>
                </a:cubicBezTo>
                <a:cubicBezTo>
                  <a:pt x="13536" y="12424"/>
                  <a:pt x="12452" y="14273"/>
                  <a:pt x="13213" y="15499"/>
                </a:cubicBezTo>
                <a:cubicBezTo>
                  <a:pt x="13975" y="16725"/>
                  <a:pt x="16295" y="16863"/>
                  <a:pt x="18395" y="15807"/>
                </a:cubicBezTo>
                <a:cubicBezTo>
                  <a:pt x="20060" y="14970"/>
                  <a:pt x="21082" y="13635"/>
                  <a:pt x="21056" y="12506"/>
                </a:cubicBezTo>
                <a:lnTo>
                  <a:pt x="21057" y="12506"/>
                </a:lnTo>
                <a:cubicBezTo>
                  <a:pt x="21057" y="12506"/>
                  <a:pt x="21057" y="0"/>
                  <a:pt x="21057" y="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87" name="Shape"/>
          <p:cNvSpPr/>
          <p:nvPr/>
        </p:nvSpPr>
        <p:spPr>
          <a:xfrm>
            <a:off x="14902615" y="12400727"/>
            <a:ext cx="437443" cy="625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1" h="21511" extrusionOk="0">
                <a:moveTo>
                  <a:pt x="18683" y="0"/>
                </a:moveTo>
                <a:lnTo>
                  <a:pt x="17079" y="1668"/>
                </a:lnTo>
                <a:cubicBezTo>
                  <a:pt x="17015" y="1638"/>
                  <a:pt x="16700" y="1488"/>
                  <a:pt x="16700" y="1488"/>
                </a:cubicBezTo>
                <a:lnTo>
                  <a:pt x="15441" y="2801"/>
                </a:lnTo>
                <a:lnTo>
                  <a:pt x="15820" y="2981"/>
                </a:lnTo>
                <a:lnTo>
                  <a:pt x="15441" y="3375"/>
                </a:lnTo>
                <a:lnTo>
                  <a:pt x="2730" y="16587"/>
                </a:lnTo>
                <a:cubicBezTo>
                  <a:pt x="2279" y="17056"/>
                  <a:pt x="509" y="19614"/>
                  <a:pt x="586" y="20489"/>
                </a:cubicBezTo>
                <a:cubicBezTo>
                  <a:pt x="597" y="20614"/>
                  <a:pt x="646" y="20706"/>
                  <a:pt x="742" y="20751"/>
                </a:cubicBezTo>
                <a:cubicBezTo>
                  <a:pt x="1508" y="21113"/>
                  <a:pt x="4988" y="18432"/>
                  <a:pt x="5504" y="17895"/>
                </a:cubicBezTo>
                <a:lnTo>
                  <a:pt x="18209" y="4684"/>
                </a:lnTo>
                <a:lnTo>
                  <a:pt x="18588" y="4289"/>
                </a:lnTo>
                <a:lnTo>
                  <a:pt x="18984" y="4477"/>
                </a:lnTo>
                <a:lnTo>
                  <a:pt x="14043" y="9610"/>
                </a:lnTo>
                <a:lnTo>
                  <a:pt x="14611" y="9879"/>
                </a:lnTo>
                <a:lnTo>
                  <a:pt x="20810" y="3434"/>
                </a:lnTo>
                <a:cubicBezTo>
                  <a:pt x="20810" y="3434"/>
                  <a:pt x="20191" y="3144"/>
                  <a:pt x="19847" y="2981"/>
                </a:cubicBezTo>
                <a:lnTo>
                  <a:pt x="21451" y="1313"/>
                </a:lnTo>
                <a:cubicBezTo>
                  <a:pt x="21451" y="1313"/>
                  <a:pt x="18683" y="0"/>
                  <a:pt x="18683" y="0"/>
                </a:cubicBezTo>
                <a:close/>
                <a:moveTo>
                  <a:pt x="586" y="20489"/>
                </a:moveTo>
                <a:cubicBezTo>
                  <a:pt x="585" y="20448"/>
                  <a:pt x="574" y="20416"/>
                  <a:pt x="580" y="20368"/>
                </a:cubicBezTo>
                <a:lnTo>
                  <a:pt x="319" y="20638"/>
                </a:lnTo>
                <a:cubicBezTo>
                  <a:pt x="213" y="20748"/>
                  <a:pt x="-149" y="21394"/>
                  <a:pt x="68" y="21497"/>
                </a:cubicBezTo>
                <a:cubicBezTo>
                  <a:pt x="286" y="21600"/>
                  <a:pt x="1004" y="21123"/>
                  <a:pt x="1110" y="21013"/>
                </a:cubicBezTo>
                <a:lnTo>
                  <a:pt x="1371" y="20739"/>
                </a:lnTo>
                <a:cubicBezTo>
                  <a:pt x="1093" y="20840"/>
                  <a:pt x="868" y="20874"/>
                  <a:pt x="731" y="20810"/>
                </a:cubicBezTo>
                <a:cubicBezTo>
                  <a:pt x="624" y="20759"/>
                  <a:pt x="588" y="20638"/>
                  <a:pt x="586" y="20489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88" name="Shape"/>
          <p:cNvSpPr/>
          <p:nvPr/>
        </p:nvSpPr>
        <p:spPr>
          <a:xfrm>
            <a:off x="8782848" y="4192926"/>
            <a:ext cx="437951" cy="508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64" y="0"/>
                </a:moveTo>
                <a:lnTo>
                  <a:pt x="0" y="14712"/>
                </a:lnTo>
                <a:lnTo>
                  <a:pt x="12786" y="21600"/>
                </a:lnTo>
                <a:lnTo>
                  <a:pt x="21600" y="9440"/>
                </a:lnTo>
                <a:lnTo>
                  <a:pt x="20503" y="5300"/>
                </a:lnTo>
                <a:lnTo>
                  <a:pt x="10664" y="0"/>
                </a:lnTo>
                <a:close/>
                <a:moveTo>
                  <a:pt x="12273" y="5578"/>
                </a:moveTo>
                <a:lnTo>
                  <a:pt x="16930" y="8086"/>
                </a:lnTo>
                <a:lnTo>
                  <a:pt x="16635" y="8492"/>
                </a:lnTo>
                <a:lnTo>
                  <a:pt x="11979" y="5984"/>
                </a:lnTo>
                <a:lnTo>
                  <a:pt x="12273" y="5578"/>
                </a:lnTo>
                <a:close/>
                <a:moveTo>
                  <a:pt x="7043" y="8326"/>
                </a:moveTo>
                <a:lnTo>
                  <a:pt x="16357" y="13343"/>
                </a:lnTo>
                <a:lnTo>
                  <a:pt x="16071" y="13738"/>
                </a:lnTo>
                <a:lnTo>
                  <a:pt x="6757" y="8721"/>
                </a:lnTo>
                <a:lnTo>
                  <a:pt x="7043" y="8326"/>
                </a:lnTo>
                <a:close/>
                <a:moveTo>
                  <a:pt x="5596" y="10322"/>
                </a:moveTo>
                <a:lnTo>
                  <a:pt x="14910" y="15339"/>
                </a:lnTo>
                <a:lnTo>
                  <a:pt x="14616" y="15745"/>
                </a:lnTo>
                <a:lnTo>
                  <a:pt x="5302" y="10728"/>
                </a:lnTo>
                <a:lnTo>
                  <a:pt x="5596" y="10322"/>
                </a:lnTo>
                <a:close/>
                <a:moveTo>
                  <a:pt x="4150" y="12318"/>
                </a:moveTo>
                <a:lnTo>
                  <a:pt x="8807" y="14826"/>
                </a:lnTo>
                <a:lnTo>
                  <a:pt x="8512" y="15232"/>
                </a:lnTo>
                <a:lnTo>
                  <a:pt x="3856" y="12724"/>
                </a:lnTo>
                <a:lnTo>
                  <a:pt x="4150" y="12318"/>
                </a:lnTo>
                <a:close/>
              </a:path>
            </a:pathLst>
          </a:custGeom>
          <a:solidFill>
            <a:srgbClr val="4F66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89" name="Shape"/>
          <p:cNvSpPr/>
          <p:nvPr/>
        </p:nvSpPr>
        <p:spPr>
          <a:xfrm>
            <a:off x="9129282" y="8350505"/>
            <a:ext cx="521058" cy="1106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19" y="0"/>
                </a:moveTo>
                <a:lnTo>
                  <a:pt x="15512" y="1725"/>
                </a:lnTo>
                <a:cubicBezTo>
                  <a:pt x="15654" y="1751"/>
                  <a:pt x="17066" y="2005"/>
                  <a:pt x="17066" y="2005"/>
                </a:cubicBezTo>
                <a:lnTo>
                  <a:pt x="16932" y="2169"/>
                </a:lnTo>
                <a:lnTo>
                  <a:pt x="15379" y="1889"/>
                </a:lnTo>
                <a:lnTo>
                  <a:pt x="14764" y="2643"/>
                </a:lnTo>
                <a:cubicBezTo>
                  <a:pt x="14901" y="2667"/>
                  <a:pt x="15906" y="2848"/>
                  <a:pt x="15906" y="2848"/>
                </a:cubicBezTo>
                <a:lnTo>
                  <a:pt x="15773" y="3012"/>
                </a:lnTo>
                <a:lnTo>
                  <a:pt x="14631" y="2807"/>
                </a:lnTo>
                <a:lnTo>
                  <a:pt x="14016" y="3561"/>
                </a:lnTo>
                <a:cubicBezTo>
                  <a:pt x="14158" y="3586"/>
                  <a:pt x="15569" y="3841"/>
                  <a:pt x="15569" y="3841"/>
                </a:cubicBezTo>
                <a:lnTo>
                  <a:pt x="15436" y="4004"/>
                </a:lnTo>
                <a:lnTo>
                  <a:pt x="13883" y="3724"/>
                </a:lnTo>
                <a:lnTo>
                  <a:pt x="13267" y="4479"/>
                </a:lnTo>
                <a:cubicBezTo>
                  <a:pt x="13404" y="4504"/>
                  <a:pt x="14409" y="4684"/>
                  <a:pt x="14409" y="4684"/>
                </a:cubicBezTo>
                <a:lnTo>
                  <a:pt x="14276" y="4848"/>
                </a:lnTo>
                <a:lnTo>
                  <a:pt x="13134" y="4643"/>
                </a:lnTo>
                <a:lnTo>
                  <a:pt x="12519" y="5397"/>
                </a:lnTo>
                <a:cubicBezTo>
                  <a:pt x="12661" y="5422"/>
                  <a:pt x="14072" y="5676"/>
                  <a:pt x="14072" y="5676"/>
                </a:cubicBezTo>
                <a:lnTo>
                  <a:pt x="13939" y="5840"/>
                </a:lnTo>
                <a:lnTo>
                  <a:pt x="12386" y="5561"/>
                </a:lnTo>
                <a:lnTo>
                  <a:pt x="11771" y="6315"/>
                </a:lnTo>
                <a:cubicBezTo>
                  <a:pt x="11908" y="6339"/>
                  <a:pt x="12913" y="6520"/>
                  <a:pt x="12913" y="6520"/>
                </a:cubicBezTo>
                <a:lnTo>
                  <a:pt x="12780" y="6684"/>
                </a:lnTo>
                <a:lnTo>
                  <a:pt x="11638" y="6478"/>
                </a:lnTo>
                <a:lnTo>
                  <a:pt x="11023" y="7232"/>
                </a:lnTo>
                <a:cubicBezTo>
                  <a:pt x="11164" y="7258"/>
                  <a:pt x="12575" y="7513"/>
                  <a:pt x="12575" y="7513"/>
                </a:cubicBezTo>
                <a:lnTo>
                  <a:pt x="12442" y="7677"/>
                </a:lnTo>
                <a:lnTo>
                  <a:pt x="10890" y="7396"/>
                </a:lnTo>
                <a:lnTo>
                  <a:pt x="10274" y="8151"/>
                </a:lnTo>
                <a:cubicBezTo>
                  <a:pt x="10411" y="8176"/>
                  <a:pt x="11416" y="8356"/>
                  <a:pt x="11416" y="8356"/>
                </a:cubicBezTo>
                <a:lnTo>
                  <a:pt x="11283" y="8520"/>
                </a:lnTo>
                <a:lnTo>
                  <a:pt x="10141" y="8315"/>
                </a:lnTo>
                <a:lnTo>
                  <a:pt x="9526" y="9069"/>
                </a:lnTo>
                <a:cubicBezTo>
                  <a:pt x="9667" y="9094"/>
                  <a:pt x="11079" y="9348"/>
                  <a:pt x="11079" y="9348"/>
                </a:cubicBezTo>
                <a:lnTo>
                  <a:pt x="10946" y="9512"/>
                </a:lnTo>
                <a:lnTo>
                  <a:pt x="9392" y="9232"/>
                </a:lnTo>
                <a:lnTo>
                  <a:pt x="8778" y="9986"/>
                </a:lnTo>
                <a:cubicBezTo>
                  <a:pt x="8914" y="10011"/>
                  <a:pt x="9919" y="10193"/>
                  <a:pt x="9919" y="10193"/>
                </a:cubicBezTo>
                <a:lnTo>
                  <a:pt x="9786" y="10355"/>
                </a:lnTo>
                <a:lnTo>
                  <a:pt x="8644" y="10150"/>
                </a:lnTo>
                <a:lnTo>
                  <a:pt x="8029" y="10905"/>
                </a:lnTo>
                <a:cubicBezTo>
                  <a:pt x="8170" y="10930"/>
                  <a:pt x="9582" y="11185"/>
                  <a:pt x="9582" y="11184"/>
                </a:cubicBezTo>
                <a:lnTo>
                  <a:pt x="9449" y="11348"/>
                </a:lnTo>
                <a:lnTo>
                  <a:pt x="7896" y="11068"/>
                </a:lnTo>
                <a:lnTo>
                  <a:pt x="7281" y="11823"/>
                </a:lnTo>
                <a:cubicBezTo>
                  <a:pt x="7417" y="11847"/>
                  <a:pt x="8423" y="12028"/>
                  <a:pt x="8423" y="12028"/>
                </a:cubicBezTo>
                <a:lnTo>
                  <a:pt x="8289" y="12192"/>
                </a:lnTo>
                <a:lnTo>
                  <a:pt x="7147" y="11987"/>
                </a:lnTo>
                <a:lnTo>
                  <a:pt x="6533" y="12740"/>
                </a:lnTo>
                <a:cubicBezTo>
                  <a:pt x="6674" y="12766"/>
                  <a:pt x="8086" y="13020"/>
                  <a:pt x="8086" y="13020"/>
                </a:cubicBezTo>
                <a:lnTo>
                  <a:pt x="7952" y="13184"/>
                </a:lnTo>
                <a:lnTo>
                  <a:pt x="6399" y="12904"/>
                </a:lnTo>
                <a:lnTo>
                  <a:pt x="5784" y="13659"/>
                </a:lnTo>
                <a:cubicBezTo>
                  <a:pt x="5920" y="13684"/>
                  <a:pt x="6926" y="13864"/>
                  <a:pt x="6926" y="13864"/>
                </a:cubicBezTo>
                <a:lnTo>
                  <a:pt x="6792" y="14028"/>
                </a:lnTo>
                <a:lnTo>
                  <a:pt x="5651" y="13822"/>
                </a:lnTo>
                <a:lnTo>
                  <a:pt x="5036" y="14577"/>
                </a:lnTo>
                <a:cubicBezTo>
                  <a:pt x="5177" y="14602"/>
                  <a:pt x="6589" y="14856"/>
                  <a:pt x="6589" y="14856"/>
                </a:cubicBezTo>
                <a:lnTo>
                  <a:pt x="6455" y="15020"/>
                </a:lnTo>
                <a:lnTo>
                  <a:pt x="4902" y="14741"/>
                </a:lnTo>
                <a:lnTo>
                  <a:pt x="4288" y="15494"/>
                </a:lnTo>
                <a:cubicBezTo>
                  <a:pt x="4424" y="15519"/>
                  <a:pt x="5430" y="15700"/>
                  <a:pt x="5430" y="15700"/>
                </a:cubicBezTo>
                <a:lnTo>
                  <a:pt x="5296" y="15863"/>
                </a:lnTo>
                <a:lnTo>
                  <a:pt x="4154" y="15658"/>
                </a:lnTo>
                <a:lnTo>
                  <a:pt x="3540" y="16412"/>
                </a:lnTo>
                <a:cubicBezTo>
                  <a:pt x="3681" y="16437"/>
                  <a:pt x="5093" y="16691"/>
                  <a:pt x="5093" y="16691"/>
                </a:cubicBezTo>
                <a:lnTo>
                  <a:pt x="4959" y="16855"/>
                </a:lnTo>
                <a:lnTo>
                  <a:pt x="3406" y="16576"/>
                </a:lnTo>
                <a:lnTo>
                  <a:pt x="2791" y="17331"/>
                </a:lnTo>
                <a:cubicBezTo>
                  <a:pt x="2927" y="17355"/>
                  <a:pt x="3933" y="17536"/>
                  <a:pt x="3933" y="17536"/>
                </a:cubicBezTo>
                <a:lnTo>
                  <a:pt x="3799" y="17700"/>
                </a:lnTo>
                <a:lnTo>
                  <a:pt x="2658" y="17493"/>
                </a:lnTo>
                <a:lnTo>
                  <a:pt x="2042" y="18248"/>
                </a:lnTo>
                <a:cubicBezTo>
                  <a:pt x="2184" y="18274"/>
                  <a:pt x="3596" y="18528"/>
                  <a:pt x="3596" y="18528"/>
                </a:cubicBezTo>
                <a:lnTo>
                  <a:pt x="3462" y="18692"/>
                </a:lnTo>
                <a:lnTo>
                  <a:pt x="1909" y="18412"/>
                </a:lnTo>
                <a:lnTo>
                  <a:pt x="1294" y="19166"/>
                </a:lnTo>
                <a:cubicBezTo>
                  <a:pt x="1431" y="19191"/>
                  <a:pt x="2436" y="19371"/>
                  <a:pt x="2436" y="19371"/>
                </a:cubicBezTo>
                <a:lnTo>
                  <a:pt x="2303" y="19535"/>
                </a:lnTo>
                <a:lnTo>
                  <a:pt x="1161" y="19330"/>
                </a:lnTo>
                <a:lnTo>
                  <a:pt x="546" y="20084"/>
                </a:lnTo>
                <a:cubicBezTo>
                  <a:pt x="688" y="20109"/>
                  <a:pt x="2099" y="20364"/>
                  <a:pt x="2099" y="20364"/>
                </a:cubicBezTo>
                <a:lnTo>
                  <a:pt x="1966" y="20527"/>
                </a:lnTo>
                <a:lnTo>
                  <a:pt x="413" y="20248"/>
                </a:lnTo>
                <a:lnTo>
                  <a:pt x="0" y="20754"/>
                </a:lnTo>
                <a:lnTo>
                  <a:pt x="4681" y="21600"/>
                </a:lnTo>
                <a:lnTo>
                  <a:pt x="21600" y="846"/>
                </a:lnTo>
                <a:lnTo>
                  <a:pt x="16919" y="0"/>
                </a:lnTo>
                <a:close/>
                <a:moveTo>
                  <a:pt x="18807" y="978"/>
                </a:moveTo>
                <a:cubicBezTo>
                  <a:pt x="19275" y="1062"/>
                  <a:pt x="19509" y="1308"/>
                  <a:pt x="19330" y="1528"/>
                </a:cubicBezTo>
                <a:cubicBezTo>
                  <a:pt x="19151" y="1748"/>
                  <a:pt x="18626" y="1858"/>
                  <a:pt x="18158" y="1774"/>
                </a:cubicBezTo>
                <a:cubicBezTo>
                  <a:pt x="17691" y="1689"/>
                  <a:pt x="17457" y="1442"/>
                  <a:pt x="17637" y="1222"/>
                </a:cubicBezTo>
                <a:cubicBezTo>
                  <a:pt x="17816" y="1002"/>
                  <a:pt x="18340" y="893"/>
                  <a:pt x="18807" y="978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90" name="Shape"/>
          <p:cNvSpPr/>
          <p:nvPr/>
        </p:nvSpPr>
        <p:spPr>
          <a:xfrm>
            <a:off x="15212062" y="12813388"/>
            <a:ext cx="463545" cy="513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78" h="21600" extrusionOk="0">
                <a:moveTo>
                  <a:pt x="10339" y="0"/>
                </a:moveTo>
                <a:cubicBezTo>
                  <a:pt x="8560" y="0"/>
                  <a:pt x="6992" y="1375"/>
                  <a:pt x="5917" y="3576"/>
                </a:cubicBezTo>
                <a:cubicBezTo>
                  <a:pt x="5568" y="3546"/>
                  <a:pt x="5234" y="3529"/>
                  <a:pt x="4903" y="3529"/>
                </a:cubicBezTo>
                <a:cubicBezTo>
                  <a:pt x="2761" y="3529"/>
                  <a:pt x="1171" y="4188"/>
                  <a:pt x="431" y="5396"/>
                </a:cubicBezTo>
                <a:cubicBezTo>
                  <a:pt x="-452" y="6840"/>
                  <a:pt x="119" y="8796"/>
                  <a:pt x="1578" y="10761"/>
                </a:cubicBezTo>
                <a:cubicBezTo>
                  <a:pt x="84" y="12747"/>
                  <a:pt x="-461" y="14730"/>
                  <a:pt x="431" y="16188"/>
                </a:cubicBezTo>
                <a:cubicBezTo>
                  <a:pt x="1171" y="17397"/>
                  <a:pt x="2760" y="18055"/>
                  <a:pt x="4903" y="18055"/>
                </a:cubicBezTo>
                <a:cubicBezTo>
                  <a:pt x="5246" y="18055"/>
                  <a:pt x="5621" y="18010"/>
                  <a:pt x="5983" y="17976"/>
                </a:cubicBezTo>
                <a:cubicBezTo>
                  <a:pt x="7057" y="20156"/>
                  <a:pt x="8570" y="21600"/>
                  <a:pt x="10339" y="21600"/>
                </a:cubicBezTo>
                <a:cubicBezTo>
                  <a:pt x="12118" y="21600"/>
                  <a:pt x="13685" y="20225"/>
                  <a:pt x="14761" y="18024"/>
                </a:cubicBezTo>
                <a:cubicBezTo>
                  <a:pt x="15110" y="18054"/>
                  <a:pt x="15460" y="18071"/>
                  <a:pt x="15791" y="18071"/>
                </a:cubicBezTo>
                <a:cubicBezTo>
                  <a:pt x="17934" y="18071"/>
                  <a:pt x="19507" y="17412"/>
                  <a:pt x="20246" y="16204"/>
                </a:cubicBezTo>
                <a:cubicBezTo>
                  <a:pt x="21134" y="14753"/>
                  <a:pt x="20576" y="12782"/>
                  <a:pt x="19099" y="10808"/>
                </a:cubicBezTo>
                <a:cubicBezTo>
                  <a:pt x="20594" y="8822"/>
                  <a:pt x="21139" y="6839"/>
                  <a:pt x="20246" y="5380"/>
                </a:cubicBezTo>
                <a:cubicBezTo>
                  <a:pt x="19508" y="4173"/>
                  <a:pt x="17934" y="3514"/>
                  <a:pt x="15791" y="3514"/>
                </a:cubicBezTo>
                <a:cubicBezTo>
                  <a:pt x="15438" y="3514"/>
                  <a:pt x="15052" y="3573"/>
                  <a:pt x="14677" y="3608"/>
                </a:cubicBezTo>
                <a:cubicBezTo>
                  <a:pt x="13604" y="1440"/>
                  <a:pt x="12102" y="0"/>
                  <a:pt x="10339" y="0"/>
                </a:cubicBezTo>
                <a:close/>
                <a:moveTo>
                  <a:pt x="10339" y="1004"/>
                </a:moveTo>
                <a:cubicBezTo>
                  <a:pt x="11591" y="1004"/>
                  <a:pt x="12710" y="2093"/>
                  <a:pt x="13580" y="3733"/>
                </a:cubicBezTo>
                <a:cubicBezTo>
                  <a:pt x="12541" y="3915"/>
                  <a:pt x="11452" y="4238"/>
                  <a:pt x="10355" y="4643"/>
                </a:cubicBezTo>
                <a:cubicBezTo>
                  <a:pt x="9226" y="4226"/>
                  <a:pt x="8099" y="3899"/>
                  <a:pt x="7031" y="3718"/>
                </a:cubicBezTo>
                <a:cubicBezTo>
                  <a:pt x="7905" y="2046"/>
                  <a:pt x="9073" y="1004"/>
                  <a:pt x="10339" y="1004"/>
                </a:cubicBezTo>
                <a:close/>
                <a:moveTo>
                  <a:pt x="15791" y="4518"/>
                </a:moveTo>
                <a:cubicBezTo>
                  <a:pt x="17538" y="4518"/>
                  <a:pt x="18791" y="4998"/>
                  <a:pt x="19332" y="5882"/>
                </a:cubicBezTo>
                <a:cubicBezTo>
                  <a:pt x="19959" y="6907"/>
                  <a:pt x="19540" y="8380"/>
                  <a:pt x="18468" y="9914"/>
                </a:cubicBezTo>
                <a:cubicBezTo>
                  <a:pt x="17787" y="9159"/>
                  <a:pt x="16951" y="8410"/>
                  <a:pt x="16007" y="7702"/>
                </a:cubicBezTo>
                <a:cubicBezTo>
                  <a:pt x="15826" y="6556"/>
                  <a:pt x="15554" y="5511"/>
                  <a:pt x="15193" y="4565"/>
                </a:cubicBezTo>
                <a:cubicBezTo>
                  <a:pt x="15389" y="4554"/>
                  <a:pt x="15602" y="4518"/>
                  <a:pt x="15791" y="4518"/>
                </a:cubicBezTo>
                <a:close/>
                <a:moveTo>
                  <a:pt x="4903" y="4533"/>
                </a:moveTo>
                <a:cubicBezTo>
                  <a:pt x="5095" y="4533"/>
                  <a:pt x="5302" y="4538"/>
                  <a:pt x="5501" y="4549"/>
                </a:cubicBezTo>
                <a:cubicBezTo>
                  <a:pt x="5130" y="5520"/>
                  <a:pt x="4852" y="6633"/>
                  <a:pt x="4670" y="7812"/>
                </a:cubicBezTo>
                <a:cubicBezTo>
                  <a:pt x="3730" y="8526"/>
                  <a:pt x="2966" y="9248"/>
                  <a:pt x="2293" y="10008"/>
                </a:cubicBezTo>
                <a:cubicBezTo>
                  <a:pt x="1175" y="8445"/>
                  <a:pt x="708" y="6940"/>
                  <a:pt x="1346" y="5898"/>
                </a:cubicBezTo>
                <a:cubicBezTo>
                  <a:pt x="1887" y="5014"/>
                  <a:pt x="3156" y="4533"/>
                  <a:pt x="4903" y="4533"/>
                </a:cubicBezTo>
                <a:close/>
                <a:moveTo>
                  <a:pt x="14062" y="4659"/>
                </a:moveTo>
                <a:cubicBezTo>
                  <a:pt x="14333" y="5325"/>
                  <a:pt x="14582" y="6051"/>
                  <a:pt x="14761" y="6839"/>
                </a:cubicBezTo>
                <a:cubicBezTo>
                  <a:pt x="14294" y="6539"/>
                  <a:pt x="13808" y="6239"/>
                  <a:pt x="13298" y="5961"/>
                </a:cubicBezTo>
                <a:cubicBezTo>
                  <a:pt x="12768" y="5672"/>
                  <a:pt x="12225" y="5480"/>
                  <a:pt x="11685" y="5239"/>
                </a:cubicBezTo>
                <a:cubicBezTo>
                  <a:pt x="12500" y="4985"/>
                  <a:pt x="13298" y="4775"/>
                  <a:pt x="14062" y="4659"/>
                </a:cubicBezTo>
                <a:close/>
                <a:moveTo>
                  <a:pt x="6599" y="4675"/>
                </a:moveTo>
                <a:cubicBezTo>
                  <a:pt x="7326" y="4784"/>
                  <a:pt x="8103" y="5021"/>
                  <a:pt x="8876" y="5255"/>
                </a:cubicBezTo>
                <a:cubicBezTo>
                  <a:pt x="8379" y="5481"/>
                  <a:pt x="7868" y="5695"/>
                  <a:pt x="7380" y="5961"/>
                </a:cubicBezTo>
                <a:cubicBezTo>
                  <a:pt x="6837" y="6256"/>
                  <a:pt x="6443" y="6613"/>
                  <a:pt x="5950" y="6933"/>
                </a:cubicBezTo>
                <a:cubicBezTo>
                  <a:pt x="6128" y="6137"/>
                  <a:pt x="6326" y="5348"/>
                  <a:pt x="6599" y="4675"/>
                </a:cubicBezTo>
                <a:close/>
                <a:moveTo>
                  <a:pt x="10405" y="5788"/>
                </a:moveTo>
                <a:cubicBezTo>
                  <a:pt x="11196" y="6102"/>
                  <a:pt x="11987" y="6415"/>
                  <a:pt x="12766" y="6839"/>
                </a:cubicBezTo>
                <a:cubicBezTo>
                  <a:pt x="13571" y="7278"/>
                  <a:pt x="14317" y="7751"/>
                  <a:pt x="15010" y="8251"/>
                </a:cubicBezTo>
                <a:cubicBezTo>
                  <a:pt x="15123" y="9067"/>
                  <a:pt x="15193" y="9915"/>
                  <a:pt x="15193" y="10792"/>
                </a:cubicBezTo>
                <a:cubicBezTo>
                  <a:pt x="15193" y="11657"/>
                  <a:pt x="15070" y="12466"/>
                  <a:pt x="14960" y="13271"/>
                </a:cubicBezTo>
                <a:cubicBezTo>
                  <a:pt x="14260" y="13779"/>
                  <a:pt x="13583" y="14300"/>
                  <a:pt x="12766" y="14745"/>
                </a:cubicBezTo>
                <a:cubicBezTo>
                  <a:pt x="11937" y="15197"/>
                  <a:pt x="11096" y="15469"/>
                  <a:pt x="10256" y="15796"/>
                </a:cubicBezTo>
                <a:cubicBezTo>
                  <a:pt x="9475" y="15485"/>
                  <a:pt x="8681" y="15180"/>
                  <a:pt x="7912" y="14761"/>
                </a:cubicBezTo>
                <a:cubicBezTo>
                  <a:pt x="7107" y="14323"/>
                  <a:pt x="6360" y="13849"/>
                  <a:pt x="5668" y="13349"/>
                </a:cubicBezTo>
                <a:cubicBezTo>
                  <a:pt x="5554" y="12533"/>
                  <a:pt x="5501" y="11669"/>
                  <a:pt x="5501" y="10792"/>
                </a:cubicBezTo>
                <a:cubicBezTo>
                  <a:pt x="5501" y="9918"/>
                  <a:pt x="5605" y="9111"/>
                  <a:pt x="5718" y="8298"/>
                </a:cubicBezTo>
                <a:cubicBezTo>
                  <a:pt x="6420" y="7788"/>
                  <a:pt x="7092" y="7270"/>
                  <a:pt x="7912" y="6824"/>
                </a:cubicBezTo>
                <a:cubicBezTo>
                  <a:pt x="8731" y="6377"/>
                  <a:pt x="9574" y="6113"/>
                  <a:pt x="10405" y="5788"/>
                </a:cubicBezTo>
                <a:close/>
                <a:moveTo>
                  <a:pt x="10339" y="7984"/>
                </a:moveTo>
                <a:cubicBezTo>
                  <a:pt x="8690" y="7984"/>
                  <a:pt x="7363" y="9237"/>
                  <a:pt x="7363" y="10792"/>
                </a:cubicBezTo>
                <a:cubicBezTo>
                  <a:pt x="7363" y="12348"/>
                  <a:pt x="8690" y="13616"/>
                  <a:pt x="10339" y="13616"/>
                </a:cubicBezTo>
                <a:cubicBezTo>
                  <a:pt x="11987" y="13616"/>
                  <a:pt x="13331" y="12348"/>
                  <a:pt x="13331" y="10792"/>
                </a:cubicBezTo>
                <a:cubicBezTo>
                  <a:pt x="13331" y="9237"/>
                  <a:pt x="11987" y="7984"/>
                  <a:pt x="10339" y="7984"/>
                </a:cubicBezTo>
                <a:close/>
                <a:moveTo>
                  <a:pt x="4571" y="9098"/>
                </a:moveTo>
                <a:cubicBezTo>
                  <a:pt x="4522" y="9664"/>
                  <a:pt x="4438" y="10197"/>
                  <a:pt x="4438" y="10792"/>
                </a:cubicBezTo>
                <a:cubicBezTo>
                  <a:pt x="4438" y="11349"/>
                  <a:pt x="4462" y="11892"/>
                  <a:pt x="4504" y="12424"/>
                </a:cubicBezTo>
                <a:cubicBezTo>
                  <a:pt x="3891" y="11902"/>
                  <a:pt x="3374" y="11375"/>
                  <a:pt x="2908" y="10839"/>
                </a:cubicBezTo>
                <a:cubicBezTo>
                  <a:pt x="3403" y="10260"/>
                  <a:pt x="3903" y="9661"/>
                  <a:pt x="4571" y="9098"/>
                </a:cubicBezTo>
                <a:close/>
                <a:moveTo>
                  <a:pt x="16190" y="9176"/>
                </a:moveTo>
                <a:cubicBezTo>
                  <a:pt x="16796" y="9693"/>
                  <a:pt x="17307" y="10215"/>
                  <a:pt x="17769" y="10745"/>
                </a:cubicBezTo>
                <a:cubicBezTo>
                  <a:pt x="17273" y="11325"/>
                  <a:pt x="16776" y="11907"/>
                  <a:pt x="16107" y="12471"/>
                </a:cubicBezTo>
                <a:cubicBezTo>
                  <a:pt x="16155" y="11912"/>
                  <a:pt x="16257" y="11379"/>
                  <a:pt x="16257" y="10792"/>
                </a:cubicBezTo>
                <a:cubicBezTo>
                  <a:pt x="16257" y="10236"/>
                  <a:pt x="16233" y="9708"/>
                  <a:pt x="16190" y="9176"/>
                </a:cubicBezTo>
                <a:close/>
                <a:moveTo>
                  <a:pt x="18384" y="11576"/>
                </a:moveTo>
                <a:cubicBezTo>
                  <a:pt x="19512" y="13146"/>
                  <a:pt x="19972" y="14656"/>
                  <a:pt x="19332" y="15702"/>
                </a:cubicBezTo>
                <a:cubicBezTo>
                  <a:pt x="18791" y="16586"/>
                  <a:pt x="17537" y="17067"/>
                  <a:pt x="15791" y="17067"/>
                </a:cubicBezTo>
                <a:cubicBezTo>
                  <a:pt x="15599" y="17067"/>
                  <a:pt x="15392" y="17047"/>
                  <a:pt x="15193" y="17035"/>
                </a:cubicBezTo>
                <a:cubicBezTo>
                  <a:pt x="15564" y="16065"/>
                  <a:pt x="15826" y="14967"/>
                  <a:pt x="16007" y="13788"/>
                </a:cubicBezTo>
                <a:cubicBezTo>
                  <a:pt x="16951" y="13073"/>
                  <a:pt x="17710" y="12337"/>
                  <a:pt x="18384" y="11576"/>
                </a:cubicBezTo>
                <a:close/>
                <a:moveTo>
                  <a:pt x="2210" y="11655"/>
                </a:moveTo>
                <a:cubicBezTo>
                  <a:pt x="2896" y="12420"/>
                  <a:pt x="3714" y="13165"/>
                  <a:pt x="4670" y="13882"/>
                </a:cubicBezTo>
                <a:cubicBezTo>
                  <a:pt x="4849" y="15014"/>
                  <a:pt x="5113" y="16067"/>
                  <a:pt x="5468" y="17004"/>
                </a:cubicBezTo>
                <a:cubicBezTo>
                  <a:pt x="5283" y="17014"/>
                  <a:pt x="5081" y="17051"/>
                  <a:pt x="4903" y="17051"/>
                </a:cubicBezTo>
                <a:cubicBezTo>
                  <a:pt x="3156" y="17051"/>
                  <a:pt x="1887" y="16571"/>
                  <a:pt x="1346" y="15686"/>
                </a:cubicBezTo>
                <a:cubicBezTo>
                  <a:pt x="717" y="14659"/>
                  <a:pt x="1131" y="13193"/>
                  <a:pt x="2210" y="11655"/>
                </a:cubicBezTo>
                <a:close/>
                <a:moveTo>
                  <a:pt x="14744" y="14651"/>
                </a:moveTo>
                <a:cubicBezTo>
                  <a:pt x="14565" y="15455"/>
                  <a:pt x="14370" y="16247"/>
                  <a:pt x="14096" y="16925"/>
                </a:cubicBezTo>
                <a:cubicBezTo>
                  <a:pt x="13364" y="16816"/>
                  <a:pt x="12580" y="16581"/>
                  <a:pt x="11802" y="16345"/>
                </a:cubicBezTo>
                <a:cubicBezTo>
                  <a:pt x="12304" y="16117"/>
                  <a:pt x="12804" y="15892"/>
                  <a:pt x="13298" y="15624"/>
                </a:cubicBezTo>
                <a:cubicBezTo>
                  <a:pt x="13843" y="15326"/>
                  <a:pt x="14249" y="14973"/>
                  <a:pt x="14744" y="14651"/>
                </a:cubicBezTo>
                <a:close/>
                <a:moveTo>
                  <a:pt x="5934" y="14761"/>
                </a:moveTo>
                <a:cubicBezTo>
                  <a:pt x="6400" y="15061"/>
                  <a:pt x="6869" y="15346"/>
                  <a:pt x="7380" y="15624"/>
                </a:cubicBezTo>
                <a:cubicBezTo>
                  <a:pt x="7902" y="15908"/>
                  <a:pt x="8444" y="16107"/>
                  <a:pt x="8976" y="16345"/>
                </a:cubicBezTo>
                <a:cubicBezTo>
                  <a:pt x="8160" y="16598"/>
                  <a:pt x="7364" y="16795"/>
                  <a:pt x="6599" y="16910"/>
                </a:cubicBezTo>
                <a:cubicBezTo>
                  <a:pt x="6331" y="16249"/>
                  <a:pt x="6110" y="15542"/>
                  <a:pt x="5934" y="14761"/>
                </a:cubicBezTo>
                <a:close/>
                <a:moveTo>
                  <a:pt x="10322" y="16941"/>
                </a:moveTo>
                <a:cubicBezTo>
                  <a:pt x="11458" y="17362"/>
                  <a:pt x="12573" y="17700"/>
                  <a:pt x="13647" y="17882"/>
                </a:cubicBezTo>
                <a:cubicBezTo>
                  <a:pt x="12773" y="19553"/>
                  <a:pt x="11605" y="20596"/>
                  <a:pt x="10339" y="20596"/>
                </a:cubicBezTo>
                <a:cubicBezTo>
                  <a:pt x="9084" y="20596"/>
                  <a:pt x="7951" y="19498"/>
                  <a:pt x="7081" y="17851"/>
                </a:cubicBezTo>
                <a:cubicBezTo>
                  <a:pt x="8127" y="17671"/>
                  <a:pt x="9217" y="17349"/>
                  <a:pt x="10322" y="16941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91" name="Shape"/>
          <p:cNvSpPr/>
          <p:nvPr/>
        </p:nvSpPr>
        <p:spPr>
          <a:xfrm>
            <a:off x="13418095" y="10962479"/>
            <a:ext cx="621894" cy="595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8914" y="18801"/>
                </a:moveTo>
                <a:lnTo>
                  <a:pt x="4785" y="21600"/>
                </a:lnTo>
                <a:lnTo>
                  <a:pt x="4816" y="16426"/>
                </a:lnTo>
                <a:cubicBezTo>
                  <a:pt x="4816" y="16426"/>
                  <a:pt x="8914" y="18801"/>
                  <a:pt x="8914" y="18801"/>
                </a:cubicBezTo>
                <a:close/>
                <a:moveTo>
                  <a:pt x="13648" y="9886"/>
                </a:moveTo>
                <a:cubicBezTo>
                  <a:pt x="14256" y="10473"/>
                  <a:pt x="14710" y="11017"/>
                  <a:pt x="14897" y="11332"/>
                </a:cubicBezTo>
                <a:cubicBezTo>
                  <a:pt x="15850" y="10515"/>
                  <a:pt x="17245" y="10354"/>
                  <a:pt x="18616" y="11148"/>
                </a:cubicBezTo>
                <a:cubicBezTo>
                  <a:pt x="20411" y="12189"/>
                  <a:pt x="21595" y="16528"/>
                  <a:pt x="21595" y="16528"/>
                </a:cubicBezTo>
                <a:cubicBezTo>
                  <a:pt x="21595" y="16528"/>
                  <a:pt x="21592" y="16527"/>
                  <a:pt x="21588" y="16526"/>
                </a:cubicBezTo>
                <a:cubicBezTo>
                  <a:pt x="21592" y="16529"/>
                  <a:pt x="21593" y="16531"/>
                  <a:pt x="21593" y="16531"/>
                </a:cubicBezTo>
                <a:cubicBezTo>
                  <a:pt x="21593" y="16531"/>
                  <a:pt x="17444" y="17785"/>
                  <a:pt x="15649" y="16745"/>
                </a:cubicBezTo>
                <a:cubicBezTo>
                  <a:pt x="14292" y="15958"/>
                  <a:pt x="13682" y="14654"/>
                  <a:pt x="13824" y="13387"/>
                </a:cubicBezTo>
                <a:cubicBezTo>
                  <a:pt x="13475" y="13392"/>
                  <a:pt x="12782" y="13278"/>
                  <a:pt x="11970" y="13046"/>
                </a:cubicBezTo>
                <a:lnTo>
                  <a:pt x="9286" y="18101"/>
                </a:lnTo>
                <a:lnTo>
                  <a:pt x="5188" y="15725"/>
                </a:lnTo>
                <a:lnTo>
                  <a:pt x="7746" y="10909"/>
                </a:lnTo>
                <a:cubicBezTo>
                  <a:pt x="5611" y="9358"/>
                  <a:pt x="2500" y="6818"/>
                  <a:pt x="1282" y="5700"/>
                </a:cubicBezTo>
                <a:cubicBezTo>
                  <a:pt x="139" y="4651"/>
                  <a:pt x="14" y="4208"/>
                  <a:pt x="8" y="4074"/>
                </a:cubicBezTo>
                <a:cubicBezTo>
                  <a:pt x="-5" y="4066"/>
                  <a:pt x="-1" y="4060"/>
                  <a:pt x="9" y="4052"/>
                </a:cubicBezTo>
                <a:cubicBezTo>
                  <a:pt x="10" y="4035"/>
                  <a:pt x="13" y="4026"/>
                  <a:pt x="13" y="4026"/>
                </a:cubicBezTo>
                <a:cubicBezTo>
                  <a:pt x="143" y="3970"/>
                  <a:pt x="568" y="3846"/>
                  <a:pt x="2025" y="4303"/>
                </a:cubicBezTo>
                <a:cubicBezTo>
                  <a:pt x="3577" y="4790"/>
                  <a:pt x="7287" y="6203"/>
                  <a:pt x="9677" y="7273"/>
                </a:cubicBezTo>
                <a:lnTo>
                  <a:pt x="11818" y="3240"/>
                </a:lnTo>
                <a:lnTo>
                  <a:pt x="15917" y="5613"/>
                </a:lnTo>
                <a:cubicBezTo>
                  <a:pt x="15917" y="5613"/>
                  <a:pt x="13648" y="9886"/>
                  <a:pt x="13648" y="9886"/>
                </a:cubicBezTo>
                <a:close/>
                <a:moveTo>
                  <a:pt x="12197" y="2525"/>
                </a:moveTo>
                <a:lnTo>
                  <a:pt x="13538" y="0"/>
                </a:lnTo>
                <a:lnTo>
                  <a:pt x="17637" y="2372"/>
                </a:lnTo>
                <a:lnTo>
                  <a:pt x="16296" y="4898"/>
                </a:lnTo>
                <a:cubicBezTo>
                  <a:pt x="16296" y="4898"/>
                  <a:pt x="12197" y="2525"/>
                  <a:pt x="12197" y="2525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92" name="Shape"/>
          <p:cNvSpPr/>
          <p:nvPr/>
        </p:nvSpPr>
        <p:spPr>
          <a:xfrm>
            <a:off x="11306267" y="13197951"/>
            <a:ext cx="443796" cy="474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72" h="21028" extrusionOk="0">
                <a:moveTo>
                  <a:pt x="11134" y="0"/>
                </a:moveTo>
                <a:cubicBezTo>
                  <a:pt x="10473" y="291"/>
                  <a:pt x="9829" y="670"/>
                  <a:pt x="9218" y="1133"/>
                </a:cubicBezTo>
                <a:cubicBezTo>
                  <a:pt x="8205" y="1900"/>
                  <a:pt x="7241" y="3000"/>
                  <a:pt x="7232" y="4263"/>
                </a:cubicBezTo>
                <a:cubicBezTo>
                  <a:pt x="7232" y="4376"/>
                  <a:pt x="7251" y="4474"/>
                  <a:pt x="7265" y="4578"/>
                </a:cubicBezTo>
                <a:lnTo>
                  <a:pt x="5151" y="2019"/>
                </a:lnTo>
                <a:cubicBezTo>
                  <a:pt x="5136" y="2030"/>
                  <a:pt x="5118" y="2042"/>
                  <a:pt x="5102" y="2053"/>
                </a:cubicBezTo>
                <a:cubicBezTo>
                  <a:pt x="5027" y="2106"/>
                  <a:pt x="4955" y="2159"/>
                  <a:pt x="4880" y="2213"/>
                </a:cubicBezTo>
                <a:lnTo>
                  <a:pt x="7423" y="5900"/>
                </a:lnTo>
                <a:cubicBezTo>
                  <a:pt x="4977" y="5414"/>
                  <a:pt x="2486" y="6475"/>
                  <a:pt x="1082" y="8857"/>
                </a:cubicBezTo>
                <a:cubicBezTo>
                  <a:pt x="-1074" y="12513"/>
                  <a:pt x="95" y="17729"/>
                  <a:pt x="3688" y="19976"/>
                </a:cubicBezTo>
                <a:cubicBezTo>
                  <a:pt x="6286" y="21600"/>
                  <a:pt x="9522" y="21245"/>
                  <a:pt x="12057" y="19586"/>
                </a:cubicBezTo>
                <a:cubicBezTo>
                  <a:pt x="14335" y="19918"/>
                  <a:pt x="16643" y="19169"/>
                  <a:pt x="18072" y="17172"/>
                </a:cubicBezTo>
                <a:cubicBezTo>
                  <a:pt x="20526" y="13741"/>
                  <a:pt x="19342" y="8581"/>
                  <a:pt x="15911" y="5901"/>
                </a:cubicBezTo>
                <a:cubicBezTo>
                  <a:pt x="14980" y="5173"/>
                  <a:pt x="13948" y="4703"/>
                  <a:pt x="12864" y="4562"/>
                </a:cubicBezTo>
                <a:cubicBezTo>
                  <a:pt x="12076" y="4459"/>
                  <a:pt x="11291" y="4541"/>
                  <a:pt x="10539" y="4763"/>
                </a:cubicBezTo>
                <a:cubicBezTo>
                  <a:pt x="10955" y="4092"/>
                  <a:pt x="11179" y="3259"/>
                  <a:pt x="11250" y="2443"/>
                </a:cubicBezTo>
                <a:cubicBezTo>
                  <a:pt x="11324" y="1599"/>
                  <a:pt x="11285" y="776"/>
                  <a:pt x="11134" y="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93" name="Shape"/>
          <p:cNvSpPr/>
          <p:nvPr/>
        </p:nvSpPr>
        <p:spPr>
          <a:xfrm>
            <a:off x="11290364" y="12713468"/>
            <a:ext cx="405797" cy="468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0293" y="15970"/>
                </a:lnTo>
                <a:lnTo>
                  <a:pt x="15488" y="19464"/>
                </a:lnTo>
                <a:cubicBezTo>
                  <a:pt x="15488" y="19464"/>
                  <a:pt x="21600" y="21600"/>
                  <a:pt x="21600" y="21600"/>
                </a:cubicBezTo>
                <a:close/>
                <a:moveTo>
                  <a:pt x="14827" y="18782"/>
                </a:moveTo>
                <a:lnTo>
                  <a:pt x="19632" y="15288"/>
                </a:lnTo>
                <a:lnTo>
                  <a:pt x="7863" y="3150"/>
                </a:lnTo>
                <a:lnTo>
                  <a:pt x="3055" y="6642"/>
                </a:lnTo>
                <a:cubicBezTo>
                  <a:pt x="3055" y="6642"/>
                  <a:pt x="14827" y="18782"/>
                  <a:pt x="14827" y="18782"/>
                </a:cubicBezTo>
                <a:close/>
                <a:moveTo>
                  <a:pt x="2382" y="5946"/>
                </a:moveTo>
                <a:lnTo>
                  <a:pt x="7189" y="2455"/>
                </a:lnTo>
                <a:lnTo>
                  <a:pt x="4808" y="0"/>
                </a:lnTo>
                <a:lnTo>
                  <a:pt x="0" y="3492"/>
                </a:lnTo>
                <a:cubicBezTo>
                  <a:pt x="0" y="3492"/>
                  <a:pt x="2382" y="5946"/>
                  <a:pt x="2382" y="5946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94" name="Shape"/>
          <p:cNvSpPr/>
          <p:nvPr/>
        </p:nvSpPr>
        <p:spPr>
          <a:xfrm>
            <a:off x="12595997" y="11948221"/>
            <a:ext cx="368723" cy="343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4" h="21600" extrusionOk="0">
                <a:moveTo>
                  <a:pt x="0" y="3459"/>
                </a:moveTo>
                <a:lnTo>
                  <a:pt x="1422" y="10208"/>
                </a:lnTo>
                <a:cubicBezTo>
                  <a:pt x="1422" y="10208"/>
                  <a:pt x="2469" y="10982"/>
                  <a:pt x="3219" y="10113"/>
                </a:cubicBezTo>
                <a:cubicBezTo>
                  <a:pt x="4049" y="9149"/>
                  <a:pt x="6494" y="8518"/>
                  <a:pt x="6992" y="11134"/>
                </a:cubicBezTo>
                <a:cubicBezTo>
                  <a:pt x="7491" y="13750"/>
                  <a:pt x="5522" y="14362"/>
                  <a:pt x="4296" y="14027"/>
                </a:cubicBezTo>
                <a:cubicBezTo>
                  <a:pt x="3187" y="13725"/>
                  <a:pt x="2357" y="14641"/>
                  <a:pt x="2357" y="14641"/>
                </a:cubicBezTo>
                <a:lnTo>
                  <a:pt x="3823" y="21600"/>
                </a:lnTo>
                <a:lnTo>
                  <a:pt x="9313" y="20212"/>
                </a:lnTo>
                <a:cubicBezTo>
                  <a:pt x="9313" y="20212"/>
                  <a:pt x="9635" y="19276"/>
                  <a:pt x="8958" y="18523"/>
                </a:cubicBezTo>
                <a:cubicBezTo>
                  <a:pt x="8134" y="17611"/>
                  <a:pt x="7558" y="15210"/>
                  <a:pt x="10150" y="14555"/>
                </a:cubicBezTo>
                <a:cubicBezTo>
                  <a:pt x="12743" y="13899"/>
                  <a:pt x="13216" y="16255"/>
                  <a:pt x="12736" y="17679"/>
                </a:cubicBezTo>
                <a:cubicBezTo>
                  <a:pt x="12378" y="18747"/>
                  <a:pt x="13070" y="19262"/>
                  <a:pt x="13070" y="19262"/>
                </a:cubicBezTo>
                <a:lnTo>
                  <a:pt x="17693" y="18092"/>
                </a:lnTo>
                <a:cubicBezTo>
                  <a:pt x="17693" y="18092"/>
                  <a:pt x="16501" y="13146"/>
                  <a:pt x="16426" y="11786"/>
                </a:cubicBezTo>
                <a:cubicBezTo>
                  <a:pt x="16346" y="10328"/>
                  <a:pt x="18026" y="10919"/>
                  <a:pt x="18332" y="11000"/>
                </a:cubicBezTo>
                <a:cubicBezTo>
                  <a:pt x="20097" y="11473"/>
                  <a:pt x="21600" y="10153"/>
                  <a:pt x="21079" y="7680"/>
                </a:cubicBezTo>
                <a:cubicBezTo>
                  <a:pt x="20558" y="5208"/>
                  <a:pt x="18027" y="5192"/>
                  <a:pt x="17063" y="6452"/>
                </a:cubicBezTo>
                <a:cubicBezTo>
                  <a:pt x="16347" y="7388"/>
                  <a:pt x="15661" y="7684"/>
                  <a:pt x="15383" y="7029"/>
                </a:cubicBezTo>
                <a:cubicBezTo>
                  <a:pt x="14735" y="5498"/>
                  <a:pt x="13677" y="0"/>
                  <a:pt x="13677" y="0"/>
                </a:cubicBezTo>
                <a:lnTo>
                  <a:pt x="9343" y="1096"/>
                </a:lnTo>
                <a:cubicBezTo>
                  <a:pt x="9343" y="1096"/>
                  <a:pt x="8732" y="2392"/>
                  <a:pt x="9572" y="3149"/>
                </a:cubicBezTo>
                <a:cubicBezTo>
                  <a:pt x="10838" y="4289"/>
                  <a:pt x="10727" y="6525"/>
                  <a:pt x="8669" y="7045"/>
                </a:cubicBezTo>
                <a:cubicBezTo>
                  <a:pt x="6612" y="7566"/>
                  <a:pt x="5599" y="5828"/>
                  <a:pt x="6228" y="4123"/>
                </a:cubicBezTo>
                <a:cubicBezTo>
                  <a:pt x="6581" y="3168"/>
                  <a:pt x="5664" y="2036"/>
                  <a:pt x="5664" y="2036"/>
                </a:cubicBezTo>
                <a:cubicBezTo>
                  <a:pt x="5664" y="2036"/>
                  <a:pt x="0" y="3459"/>
                  <a:pt x="0" y="3459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95" name="Shape"/>
          <p:cNvSpPr/>
          <p:nvPr/>
        </p:nvSpPr>
        <p:spPr>
          <a:xfrm>
            <a:off x="8466897" y="10265277"/>
            <a:ext cx="1391476" cy="1156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7" h="21059" extrusionOk="0">
                <a:moveTo>
                  <a:pt x="5067" y="1749"/>
                </a:moveTo>
                <a:cubicBezTo>
                  <a:pt x="3889" y="2785"/>
                  <a:pt x="2937" y="4241"/>
                  <a:pt x="2399" y="6003"/>
                </a:cubicBezTo>
                <a:cubicBezTo>
                  <a:pt x="1643" y="8477"/>
                  <a:pt x="1865" y="11193"/>
                  <a:pt x="2990" y="13443"/>
                </a:cubicBezTo>
                <a:cubicBezTo>
                  <a:pt x="3870" y="15269"/>
                  <a:pt x="5250" y="16660"/>
                  <a:pt x="6922" y="17380"/>
                </a:cubicBezTo>
                <a:cubicBezTo>
                  <a:pt x="9451" y="18469"/>
                  <a:pt x="12240" y="17907"/>
                  <a:pt x="14313" y="15902"/>
                </a:cubicBezTo>
                <a:cubicBezTo>
                  <a:pt x="18651" y="11419"/>
                  <a:pt x="17421" y="3049"/>
                  <a:pt x="12063" y="579"/>
                </a:cubicBezTo>
                <a:cubicBezTo>
                  <a:pt x="9632" y="-541"/>
                  <a:pt x="7029" y="23"/>
                  <a:pt x="5067" y="1749"/>
                </a:cubicBezTo>
                <a:close/>
                <a:moveTo>
                  <a:pt x="144" y="7068"/>
                </a:moveTo>
                <a:cubicBezTo>
                  <a:pt x="-293" y="10041"/>
                  <a:pt x="271" y="13044"/>
                  <a:pt x="1730" y="15514"/>
                </a:cubicBezTo>
                <a:cubicBezTo>
                  <a:pt x="3189" y="17983"/>
                  <a:pt x="5373" y="19622"/>
                  <a:pt x="7873" y="20141"/>
                </a:cubicBezTo>
                <a:cubicBezTo>
                  <a:pt x="10701" y="20728"/>
                  <a:pt x="13525" y="19736"/>
                  <a:pt x="15626" y="17641"/>
                </a:cubicBezTo>
                <a:cubicBezTo>
                  <a:pt x="16046" y="17222"/>
                  <a:pt x="16441" y="16756"/>
                  <a:pt x="16797" y="16252"/>
                </a:cubicBezTo>
                <a:lnTo>
                  <a:pt x="17968" y="17912"/>
                </a:lnTo>
                <a:lnTo>
                  <a:pt x="15970" y="19906"/>
                </a:lnTo>
                <a:lnTo>
                  <a:pt x="16784" y="21059"/>
                </a:lnTo>
                <a:lnTo>
                  <a:pt x="21307" y="16546"/>
                </a:lnTo>
                <a:lnTo>
                  <a:pt x="20493" y="15393"/>
                </a:lnTo>
                <a:lnTo>
                  <a:pt x="18938" y="16945"/>
                </a:lnTo>
                <a:lnTo>
                  <a:pt x="17563" y="14996"/>
                </a:lnTo>
                <a:cubicBezTo>
                  <a:pt x="17707" y="14724"/>
                  <a:pt x="17841" y="14443"/>
                  <a:pt x="17966" y="14154"/>
                </a:cubicBezTo>
                <a:cubicBezTo>
                  <a:pt x="18091" y="13865"/>
                  <a:pt x="18199" y="13564"/>
                  <a:pt x="18303" y="13258"/>
                </a:cubicBezTo>
                <a:lnTo>
                  <a:pt x="17136" y="12695"/>
                </a:lnTo>
                <a:cubicBezTo>
                  <a:pt x="15692" y="16940"/>
                  <a:pt x="11882" y="19451"/>
                  <a:pt x="8083" y="18662"/>
                </a:cubicBezTo>
                <a:cubicBezTo>
                  <a:pt x="5916" y="18212"/>
                  <a:pt x="4035" y="16786"/>
                  <a:pt x="2770" y="14645"/>
                </a:cubicBezTo>
                <a:cubicBezTo>
                  <a:pt x="1505" y="12505"/>
                  <a:pt x="1009" y="9912"/>
                  <a:pt x="1387" y="7335"/>
                </a:cubicBezTo>
                <a:lnTo>
                  <a:pt x="144" y="7068"/>
                </a:lnTo>
                <a:close/>
                <a:moveTo>
                  <a:pt x="5335" y="2836"/>
                </a:moveTo>
                <a:cubicBezTo>
                  <a:pt x="5642" y="2547"/>
                  <a:pt x="5974" y="2293"/>
                  <a:pt x="6321" y="2073"/>
                </a:cubicBezTo>
                <a:cubicBezTo>
                  <a:pt x="6377" y="2351"/>
                  <a:pt x="6420" y="2627"/>
                  <a:pt x="6454" y="2907"/>
                </a:cubicBezTo>
                <a:cubicBezTo>
                  <a:pt x="6487" y="3186"/>
                  <a:pt x="6509" y="3472"/>
                  <a:pt x="6523" y="3752"/>
                </a:cubicBezTo>
                <a:cubicBezTo>
                  <a:pt x="6184" y="3732"/>
                  <a:pt x="5841" y="3730"/>
                  <a:pt x="5502" y="3738"/>
                </a:cubicBezTo>
                <a:cubicBezTo>
                  <a:pt x="5162" y="3746"/>
                  <a:pt x="4828" y="3762"/>
                  <a:pt x="4490" y="3798"/>
                </a:cubicBezTo>
                <a:cubicBezTo>
                  <a:pt x="4750" y="3451"/>
                  <a:pt x="5029" y="3125"/>
                  <a:pt x="5335" y="2836"/>
                </a:cubicBezTo>
                <a:close/>
                <a:moveTo>
                  <a:pt x="3789" y="4905"/>
                </a:moveTo>
                <a:cubicBezTo>
                  <a:pt x="4243" y="4824"/>
                  <a:pt x="4700" y="4769"/>
                  <a:pt x="5156" y="4743"/>
                </a:cubicBezTo>
                <a:cubicBezTo>
                  <a:pt x="5613" y="4717"/>
                  <a:pt x="6071" y="4719"/>
                  <a:pt x="6527" y="4747"/>
                </a:cubicBezTo>
                <a:cubicBezTo>
                  <a:pt x="6511" y="5144"/>
                  <a:pt x="6474" y="5550"/>
                  <a:pt x="6416" y="5942"/>
                </a:cubicBezTo>
                <a:cubicBezTo>
                  <a:pt x="6358" y="6335"/>
                  <a:pt x="6283" y="6721"/>
                  <a:pt x="6183" y="7106"/>
                </a:cubicBezTo>
                <a:lnTo>
                  <a:pt x="3360" y="5892"/>
                </a:lnTo>
                <a:cubicBezTo>
                  <a:pt x="3422" y="5724"/>
                  <a:pt x="3488" y="5550"/>
                  <a:pt x="3560" y="5387"/>
                </a:cubicBezTo>
                <a:cubicBezTo>
                  <a:pt x="3631" y="5225"/>
                  <a:pt x="3708" y="5061"/>
                  <a:pt x="3789" y="4905"/>
                </a:cubicBezTo>
                <a:close/>
                <a:moveTo>
                  <a:pt x="7125" y="1576"/>
                </a:moveTo>
                <a:cubicBezTo>
                  <a:pt x="7809" y="1266"/>
                  <a:pt x="8522" y="1092"/>
                  <a:pt x="9239" y="1059"/>
                </a:cubicBezTo>
                <a:cubicBezTo>
                  <a:pt x="9955" y="1027"/>
                  <a:pt x="10670" y="1128"/>
                  <a:pt x="11369" y="1373"/>
                </a:cubicBezTo>
                <a:lnTo>
                  <a:pt x="10388" y="4605"/>
                </a:lnTo>
                <a:cubicBezTo>
                  <a:pt x="9901" y="4414"/>
                  <a:pt x="9404" y="4249"/>
                  <a:pt x="8905" y="4120"/>
                </a:cubicBezTo>
                <a:cubicBezTo>
                  <a:pt x="8407" y="3990"/>
                  <a:pt x="7907" y="3891"/>
                  <a:pt x="7401" y="3825"/>
                </a:cubicBezTo>
                <a:cubicBezTo>
                  <a:pt x="7389" y="3447"/>
                  <a:pt x="7359" y="3069"/>
                  <a:pt x="7314" y="2692"/>
                </a:cubicBezTo>
                <a:cubicBezTo>
                  <a:pt x="7268" y="2315"/>
                  <a:pt x="7205" y="1950"/>
                  <a:pt x="7125" y="1576"/>
                </a:cubicBezTo>
                <a:close/>
                <a:moveTo>
                  <a:pt x="3066" y="6828"/>
                </a:moveTo>
                <a:lnTo>
                  <a:pt x="5890" y="8043"/>
                </a:lnTo>
                <a:cubicBezTo>
                  <a:pt x="5764" y="8384"/>
                  <a:pt x="5625" y="8719"/>
                  <a:pt x="5468" y="9040"/>
                </a:cubicBezTo>
                <a:cubicBezTo>
                  <a:pt x="5310" y="9361"/>
                  <a:pt x="5138" y="9666"/>
                  <a:pt x="4951" y="9963"/>
                </a:cubicBezTo>
                <a:cubicBezTo>
                  <a:pt x="4578" y="9629"/>
                  <a:pt x="4217" y="9279"/>
                  <a:pt x="3874" y="8902"/>
                </a:cubicBezTo>
                <a:cubicBezTo>
                  <a:pt x="3532" y="8525"/>
                  <a:pt x="3202" y="8131"/>
                  <a:pt x="2893" y="7713"/>
                </a:cubicBezTo>
                <a:cubicBezTo>
                  <a:pt x="2915" y="7565"/>
                  <a:pt x="2943" y="7407"/>
                  <a:pt x="2973" y="7261"/>
                </a:cubicBezTo>
                <a:cubicBezTo>
                  <a:pt x="3002" y="7114"/>
                  <a:pt x="3030" y="6974"/>
                  <a:pt x="3066" y="6828"/>
                </a:cubicBezTo>
                <a:close/>
                <a:moveTo>
                  <a:pt x="2802" y="9057"/>
                </a:moveTo>
                <a:cubicBezTo>
                  <a:pt x="3052" y="9361"/>
                  <a:pt x="3305" y="9650"/>
                  <a:pt x="3574" y="9930"/>
                </a:cubicBezTo>
                <a:cubicBezTo>
                  <a:pt x="3843" y="10210"/>
                  <a:pt x="4128" y="10480"/>
                  <a:pt x="4413" y="10736"/>
                </a:cubicBezTo>
                <a:cubicBezTo>
                  <a:pt x="4240" y="10959"/>
                  <a:pt x="4046" y="11175"/>
                  <a:pt x="3855" y="11378"/>
                </a:cubicBezTo>
                <a:cubicBezTo>
                  <a:pt x="3663" y="11581"/>
                  <a:pt x="3470" y="11770"/>
                  <a:pt x="3263" y="11952"/>
                </a:cubicBezTo>
                <a:cubicBezTo>
                  <a:pt x="3107" y="11485"/>
                  <a:pt x="2988" y="11008"/>
                  <a:pt x="2911" y="10524"/>
                </a:cubicBezTo>
                <a:cubicBezTo>
                  <a:pt x="2833" y="10040"/>
                  <a:pt x="2802" y="9549"/>
                  <a:pt x="2802" y="9057"/>
                </a:cubicBezTo>
                <a:close/>
                <a:moveTo>
                  <a:pt x="7388" y="4837"/>
                </a:moveTo>
                <a:cubicBezTo>
                  <a:pt x="7847" y="4900"/>
                  <a:pt x="8303" y="4999"/>
                  <a:pt x="8754" y="5117"/>
                </a:cubicBezTo>
                <a:cubicBezTo>
                  <a:pt x="9206" y="5235"/>
                  <a:pt x="9653" y="5369"/>
                  <a:pt x="10094" y="5542"/>
                </a:cubicBezTo>
                <a:lnTo>
                  <a:pt x="9216" y="8417"/>
                </a:lnTo>
                <a:lnTo>
                  <a:pt x="6979" y="7447"/>
                </a:lnTo>
                <a:cubicBezTo>
                  <a:pt x="7094" y="7020"/>
                  <a:pt x="7183" y="6594"/>
                  <a:pt x="7252" y="6158"/>
                </a:cubicBezTo>
                <a:cubicBezTo>
                  <a:pt x="7322" y="5723"/>
                  <a:pt x="7367" y="5277"/>
                  <a:pt x="7388" y="4837"/>
                </a:cubicBezTo>
                <a:close/>
                <a:moveTo>
                  <a:pt x="12165" y="1714"/>
                </a:moveTo>
                <a:cubicBezTo>
                  <a:pt x="12833" y="2061"/>
                  <a:pt x="13444" y="2536"/>
                  <a:pt x="13976" y="3109"/>
                </a:cubicBezTo>
                <a:cubicBezTo>
                  <a:pt x="14508" y="3681"/>
                  <a:pt x="14966" y="4358"/>
                  <a:pt x="15323" y="5119"/>
                </a:cubicBezTo>
                <a:cubicBezTo>
                  <a:pt x="15135" y="5279"/>
                  <a:pt x="14943" y="5447"/>
                  <a:pt x="14767" y="5623"/>
                </a:cubicBezTo>
                <a:cubicBezTo>
                  <a:pt x="14452" y="5937"/>
                  <a:pt x="14161" y="6275"/>
                  <a:pt x="13887" y="6637"/>
                </a:cubicBezTo>
                <a:cubicBezTo>
                  <a:pt x="13463" y="6300"/>
                  <a:pt x="13028" y="5990"/>
                  <a:pt x="12576" y="5708"/>
                </a:cubicBezTo>
                <a:cubicBezTo>
                  <a:pt x="12124" y="5426"/>
                  <a:pt x="11652" y="5180"/>
                  <a:pt x="11175" y="4955"/>
                </a:cubicBezTo>
                <a:lnTo>
                  <a:pt x="12165" y="1714"/>
                </a:lnTo>
                <a:close/>
                <a:moveTo>
                  <a:pt x="6686" y="8384"/>
                </a:moveTo>
                <a:lnTo>
                  <a:pt x="8930" y="9363"/>
                </a:lnTo>
                <a:lnTo>
                  <a:pt x="8095" y="12077"/>
                </a:lnTo>
                <a:cubicBezTo>
                  <a:pt x="7666" y="11873"/>
                  <a:pt x="7252" y="11647"/>
                  <a:pt x="6844" y="11394"/>
                </a:cubicBezTo>
                <a:cubicBezTo>
                  <a:pt x="6436" y="11141"/>
                  <a:pt x="6042" y="10862"/>
                  <a:pt x="5658" y="10561"/>
                </a:cubicBezTo>
                <a:cubicBezTo>
                  <a:pt x="5865" y="10226"/>
                  <a:pt x="6051" y="9868"/>
                  <a:pt x="6224" y="9506"/>
                </a:cubicBezTo>
                <a:cubicBezTo>
                  <a:pt x="6396" y="9143"/>
                  <a:pt x="6550" y="8768"/>
                  <a:pt x="6686" y="8384"/>
                </a:cubicBezTo>
                <a:close/>
                <a:moveTo>
                  <a:pt x="5128" y="11344"/>
                </a:moveTo>
                <a:cubicBezTo>
                  <a:pt x="5549" y="11678"/>
                  <a:pt x="5983" y="11984"/>
                  <a:pt x="6431" y="12263"/>
                </a:cubicBezTo>
                <a:cubicBezTo>
                  <a:pt x="6880" y="12542"/>
                  <a:pt x="7336" y="12800"/>
                  <a:pt x="7808" y="13023"/>
                </a:cubicBezTo>
                <a:lnTo>
                  <a:pt x="6820" y="16246"/>
                </a:lnTo>
                <a:cubicBezTo>
                  <a:pt x="6157" y="15901"/>
                  <a:pt x="5551" y="15437"/>
                  <a:pt x="5023" y="14871"/>
                </a:cubicBezTo>
                <a:cubicBezTo>
                  <a:pt x="4495" y="14304"/>
                  <a:pt x="4047" y="13632"/>
                  <a:pt x="3690" y="12880"/>
                </a:cubicBezTo>
                <a:cubicBezTo>
                  <a:pt x="3863" y="12732"/>
                  <a:pt x="4034" y="12588"/>
                  <a:pt x="4196" y="12426"/>
                </a:cubicBezTo>
                <a:cubicBezTo>
                  <a:pt x="4362" y="12260"/>
                  <a:pt x="4521" y="12077"/>
                  <a:pt x="4677" y="11896"/>
                </a:cubicBezTo>
                <a:cubicBezTo>
                  <a:pt x="4831" y="11716"/>
                  <a:pt x="4984" y="11536"/>
                  <a:pt x="5128" y="11344"/>
                </a:cubicBezTo>
                <a:close/>
                <a:moveTo>
                  <a:pt x="10890" y="5883"/>
                </a:moveTo>
                <a:cubicBezTo>
                  <a:pt x="11322" y="6088"/>
                  <a:pt x="11745" y="6330"/>
                  <a:pt x="12155" y="6586"/>
                </a:cubicBezTo>
                <a:cubicBezTo>
                  <a:pt x="12566" y="6841"/>
                  <a:pt x="12970" y="7117"/>
                  <a:pt x="13357" y="7420"/>
                </a:cubicBezTo>
                <a:cubicBezTo>
                  <a:pt x="13134" y="7775"/>
                  <a:pt x="12924" y="8140"/>
                  <a:pt x="12741" y="8526"/>
                </a:cubicBezTo>
                <a:cubicBezTo>
                  <a:pt x="12557" y="8911"/>
                  <a:pt x="12392" y="9315"/>
                  <a:pt x="12250" y="9727"/>
                </a:cubicBezTo>
                <a:lnTo>
                  <a:pt x="10012" y="8758"/>
                </a:lnTo>
                <a:lnTo>
                  <a:pt x="10890" y="5883"/>
                </a:lnTo>
                <a:close/>
                <a:moveTo>
                  <a:pt x="9726" y="9704"/>
                </a:moveTo>
                <a:lnTo>
                  <a:pt x="11963" y="10674"/>
                </a:lnTo>
                <a:cubicBezTo>
                  <a:pt x="11858" y="11075"/>
                  <a:pt x="11775" y="11483"/>
                  <a:pt x="11711" y="11891"/>
                </a:cubicBezTo>
                <a:cubicBezTo>
                  <a:pt x="11647" y="12299"/>
                  <a:pt x="11605" y="12707"/>
                  <a:pt x="11582" y="13121"/>
                </a:cubicBezTo>
                <a:cubicBezTo>
                  <a:pt x="11125" y="13057"/>
                  <a:pt x="10671" y="12969"/>
                  <a:pt x="10223" y="12851"/>
                </a:cubicBezTo>
                <a:cubicBezTo>
                  <a:pt x="9773" y="12733"/>
                  <a:pt x="9330" y="12589"/>
                  <a:pt x="8891" y="12417"/>
                </a:cubicBezTo>
                <a:lnTo>
                  <a:pt x="9726" y="9704"/>
                </a:lnTo>
                <a:close/>
                <a:moveTo>
                  <a:pt x="15110" y="6653"/>
                </a:moveTo>
                <a:cubicBezTo>
                  <a:pt x="15286" y="6465"/>
                  <a:pt x="15468" y="6291"/>
                  <a:pt x="15660" y="6121"/>
                </a:cubicBezTo>
                <a:cubicBezTo>
                  <a:pt x="15809" y="6562"/>
                  <a:pt x="15931" y="7009"/>
                  <a:pt x="16010" y="7466"/>
                </a:cubicBezTo>
                <a:cubicBezTo>
                  <a:pt x="16090" y="7922"/>
                  <a:pt x="16131" y="8379"/>
                  <a:pt x="16141" y="8842"/>
                </a:cubicBezTo>
                <a:cubicBezTo>
                  <a:pt x="15901" y="8554"/>
                  <a:pt x="15654" y="8277"/>
                  <a:pt x="15397" y="8010"/>
                </a:cubicBezTo>
                <a:cubicBezTo>
                  <a:pt x="15141" y="7743"/>
                  <a:pt x="14873" y="7490"/>
                  <a:pt x="14601" y="7245"/>
                </a:cubicBezTo>
                <a:cubicBezTo>
                  <a:pt x="14764" y="7040"/>
                  <a:pt x="14933" y="6842"/>
                  <a:pt x="15110" y="6653"/>
                </a:cubicBezTo>
                <a:close/>
                <a:moveTo>
                  <a:pt x="8605" y="13364"/>
                </a:moveTo>
                <a:cubicBezTo>
                  <a:pt x="9087" y="13554"/>
                  <a:pt x="9570" y="13710"/>
                  <a:pt x="10065" y="13838"/>
                </a:cubicBezTo>
                <a:cubicBezTo>
                  <a:pt x="10559" y="13967"/>
                  <a:pt x="11066" y="14066"/>
                  <a:pt x="11569" y="14133"/>
                </a:cubicBezTo>
                <a:cubicBezTo>
                  <a:pt x="11579" y="14514"/>
                  <a:pt x="11603" y="14895"/>
                  <a:pt x="11648" y="15274"/>
                </a:cubicBezTo>
                <a:cubicBezTo>
                  <a:pt x="11692" y="15654"/>
                  <a:pt x="11756" y="16032"/>
                  <a:pt x="11835" y="16408"/>
                </a:cubicBezTo>
                <a:cubicBezTo>
                  <a:pt x="11155" y="16713"/>
                  <a:pt x="10449" y="16878"/>
                  <a:pt x="9738" y="16909"/>
                </a:cubicBezTo>
                <a:cubicBezTo>
                  <a:pt x="9027" y="16939"/>
                  <a:pt x="8310" y="16829"/>
                  <a:pt x="7616" y="16587"/>
                </a:cubicBezTo>
                <a:lnTo>
                  <a:pt x="8605" y="13364"/>
                </a:lnTo>
                <a:close/>
                <a:moveTo>
                  <a:pt x="14057" y="8008"/>
                </a:moveTo>
                <a:cubicBezTo>
                  <a:pt x="14422" y="8336"/>
                  <a:pt x="14775" y="8688"/>
                  <a:pt x="15111" y="9058"/>
                </a:cubicBezTo>
                <a:cubicBezTo>
                  <a:pt x="15447" y="9427"/>
                  <a:pt x="15766" y="9826"/>
                  <a:pt x="16070" y="10235"/>
                </a:cubicBezTo>
                <a:cubicBezTo>
                  <a:pt x="16047" y="10415"/>
                  <a:pt x="16018" y="10583"/>
                  <a:pt x="15985" y="10761"/>
                </a:cubicBezTo>
                <a:cubicBezTo>
                  <a:pt x="15951" y="10940"/>
                  <a:pt x="15911" y="11124"/>
                  <a:pt x="15868" y="11301"/>
                </a:cubicBezTo>
                <a:lnTo>
                  <a:pt x="13053" y="10078"/>
                </a:lnTo>
                <a:cubicBezTo>
                  <a:pt x="13184" y="9710"/>
                  <a:pt x="13327" y="9355"/>
                  <a:pt x="13495" y="9009"/>
                </a:cubicBezTo>
                <a:cubicBezTo>
                  <a:pt x="13664" y="8665"/>
                  <a:pt x="13854" y="8326"/>
                  <a:pt x="14057" y="8008"/>
                </a:cubicBezTo>
                <a:close/>
                <a:moveTo>
                  <a:pt x="12766" y="11024"/>
                </a:moveTo>
                <a:lnTo>
                  <a:pt x="15589" y="12239"/>
                </a:lnTo>
                <a:cubicBezTo>
                  <a:pt x="15538" y="12378"/>
                  <a:pt x="15478" y="12511"/>
                  <a:pt x="15420" y="12645"/>
                </a:cubicBezTo>
                <a:cubicBezTo>
                  <a:pt x="15362" y="12780"/>
                  <a:pt x="15300" y="12919"/>
                  <a:pt x="15235" y="13050"/>
                </a:cubicBezTo>
                <a:cubicBezTo>
                  <a:pt x="14772" y="13134"/>
                  <a:pt x="14310" y="13191"/>
                  <a:pt x="13844" y="13218"/>
                </a:cubicBezTo>
                <a:cubicBezTo>
                  <a:pt x="13378" y="13245"/>
                  <a:pt x="12908" y="13241"/>
                  <a:pt x="12443" y="13211"/>
                </a:cubicBezTo>
                <a:cubicBezTo>
                  <a:pt x="12460" y="12841"/>
                  <a:pt x="12494" y="12472"/>
                  <a:pt x="12547" y="12107"/>
                </a:cubicBezTo>
                <a:cubicBezTo>
                  <a:pt x="12600" y="11742"/>
                  <a:pt x="12676" y="11384"/>
                  <a:pt x="12766" y="11024"/>
                </a:cubicBezTo>
                <a:close/>
                <a:moveTo>
                  <a:pt x="12438" y="14214"/>
                </a:moveTo>
                <a:cubicBezTo>
                  <a:pt x="12795" y="14237"/>
                  <a:pt x="13149" y="14242"/>
                  <a:pt x="13506" y="14233"/>
                </a:cubicBezTo>
                <a:cubicBezTo>
                  <a:pt x="13864" y="14224"/>
                  <a:pt x="14224" y="14202"/>
                  <a:pt x="14580" y="14161"/>
                </a:cubicBezTo>
                <a:cubicBezTo>
                  <a:pt x="14335" y="14508"/>
                  <a:pt x="14059" y="14833"/>
                  <a:pt x="13766" y="15126"/>
                </a:cubicBezTo>
                <a:cubicBezTo>
                  <a:pt x="13423" y="15468"/>
                  <a:pt x="13055" y="15770"/>
                  <a:pt x="12662" y="16024"/>
                </a:cubicBezTo>
                <a:cubicBezTo>
                  <a:pt x="12600" y="15725"/>
                  <a:pt x="12549" y="15426"/>
                  <a:pt x="12511" y="15125"/>
                </a:cubicBezTo>
                <a:cubicBezTo>
                  <a:pt x="12473" y="14823"/>
                  <a:pt x="12451" y="14517"/>
                  <a:pt x="12438" y="14214"/>
                </a:cubicBezTo>
                <a:close/>
              </a:path>
            </a:pathLst>
          </a:custGeom>
          <a:solidFill>
            <a:srgbClr val="4F66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96" name="Shape"/>
          <p:cNvSpPr/>
          <p:nvPr/>
        </p:nvSpPr>
        <p:spPr>
          <a:xfrm>
            <a:off x="8246177" y="9745696"/>
            <a:ext cx="471654" cy="5047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72" h="21028" extrusionOk="0">
                <a:moveTo>
                  <a:pt x="11134" y="0"/>
                </a:moveTo>
                <a:cubicBezTo>
                  <a:pt x="10473" y="291"/>
                  <a:pt x="9829" y="670"/>
                  <a:pt x="9218" y="1133"/>
                </a:cubicBezTo>
                <a:cubicBezTo>
                  <a:pt x="8205" y="1900"/>
                  <a:pt x="7241" y="3000"/>
                  <a:pt x="7232" y="4263"/>
                </a:cubicBezTo>
                <a:cubicBezTo>
                  <a:pt x="7232" y="4376"/>
                  <a:pt x="7251" y="4474"/>
                  <a:pt x="7265" y="4578"/>
                </a:cubicBezTo>
                <a:lnTo>
                  <a:pt x="5151" y="2019"/>
                </a:lnTo>
                <a:cubicBezTo>
                  <a:pt x="5136" y="2030"/>
                  <a:pt x="5118" y="2042"/>
                  <a:pt x="5102" y="2053"/>
                </a:cubicBezTo>
                <a:cubicBezTo>
                  <a:pt x="5027" y="2106"/>
                  <a:pt x="4955" y="2159"/>
                  <a:pt x="4880" y="2213"/>
                </a:cubicBezTo>
                <a:lnTo>
                  <a:pt x="7423" y="5900"/>
                </a:lnTo>
                <a:cubicBezTo>
                  <a:pt x="4977" y="5414"/>
                  <a:pt x="2486" y="6475"/>
                  <a:pt x="1082" y="8857"/>
                </a:cubicBezTo>
                <a:cubicBezTo>
                  <a:pt x="-1074" y="12513"/>
                  <a:pt x="95" y="17729"/>
                  <a:pt x="3688" y="19976"/>
                </a:cubicBezTo>
                <a:cubicBezTo>
                  <a:pt x="6286" y="21600"/>
                  <a:pt x="9522" y="21245"/>
                  <a:pt x="12057" y="19586"/>
                </a:cubicBezTo>
                <a:cubicBezTo>
                  <a:pt x="14335" y="19918"/>
                  <a:pt x="16643" y="19169"/>
                  <a:pt x="18072" y="17172"/>
                </a:cubicBezTo>
                <a:cubicBezTo>
                  <a:pt x="20526" y="13741"/>
                  <a:pt x="19342" y="8581"/>
                  <a:pt x="15911" y="5901"/>
                </a:cubicBezTo>
                <a:cubicBezTo>
                  <a:pt x="14980" y="5173"/>
                  <a:pt x="13948" y="4703"/>
                  <a:pt x="12864" y="4562"/>
                </a:cubicBezTo>
                <a:cubicBezTo>
                  <a:pt x="12076" y="4459"/>
                  <a:pt x="11291" y="4541"/>
                  <a:pt x="10539" y="4763"/>
                </a:cubicBezTo>
                <a:cubicBezTo>
                  <a:pt x="10955" y="4092"/>
                  <a:pt x="11179" y="3259"/>
                  <a:pt x="11250" y="2443"/>
                </a:cubicBezTo>
                <a:cubicBezTo>
                  <a:pt x="11324" y="1599"/>
                  <a:pt x="11285" y="776"/>
                  <a:pt x="11134" y="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97" name="Shape"/>
          <p:cNvSpPr/>
          <p:nvPr/>
        </p:nvSpPr>
        <p:spPr>
          <a:xfrm>
            <a:off x="9590349" y="9460186"/>
            <a:ext cx="505061" cy="5590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78" h="21600" extrusionOk="0">
                <a:moveTo>
                  <a:pt x="10339" y="0"/>
                </a:moveTo>
                <a:cubicBezTo>
                  <a:pt x="8560" y="0"/>
                  <a:pt x="6992" y="1375"/>
                  <a:pt x="5917" y="3576"/>
                </a:cubicBezTo>
                <a:cubicBezTo>
                  <a:pt x="5568" y="3546"/>
                  <a:pt x="5234" y="3529"/>
                  <a:pt x="4903" y="3529"/>
                </a:cubicBezTo>
                <a:cubicBezTo>
                  <a:pt x="2761" y="3529"/>
                  <a:pt x="1171" y="4188"/>
                  <a:pt x="431" y="5396"/>
                </a:cubicBezTo>
                <a:cubicBezTo>
                  <a:pt x="-452" y="6840"/>
                  <a:pt x="119" y="8796"/>
                  <a:pt x="1578" y="10761"/>
                </a:cubicBezTo>
                <a:cubicBezTo>
                  <a:pt x="84" y="12747"/>
                  <a:pt x="-461" y="14730"/>
                  <a:pt x="431" y="16188"/>
                </a:cubicBezTo>
                <a:cubicBezTo>
                  <a:pt x="1171" y="17397"/>
                  <a:pt x="2760" y="18055"/>
                  <a:pt x="4903" y="18055"/>
                </a:cubicBezTo>
                <a:cubicBezTo>
                  <a:pt x="5246" y="18055"/>
                  <a:pt x="5621" y="18010"/>
                  <a:pt x="5983" y="17976"/>
                </a:cubicBezTo>
                <a:cubicBezTo>
                  <a:pt x="7057" y="20156"/>
                  <a:pt x="8570" y="21600"/>
                  <a:pt x="10339" y="21600"/>
                </a:cubicBezTo>
                <a:cubicBezTo>
                  <a:pt x="12118" y="21600"/>
                  <a:pt x="13685" y="20225"/>
                  <a:pt x="14761" y="18024"/>
                </a:cubicBezTo>
                <a:cubicBezTo>
                  <a:pt x="15110" y="18054"/>
                  <a:pt x="15460" y="18071"/>
                  <a:pt x="15791" y="18071"/>
                </a:cubicBezTo>
                <a:cubicBezTo>
                  <a:pt x="17934" y="18071"/>
                  <a:pt x="19507" y="17412"/>
                  <a:pt x="20246" y="16204"/>
                </a:cubicBezTo>
                <a:cubicBezTo>
                  <a:pt x="21134" y="14753"/>
                  <a:pt x="20576" y="12782"/>
                  <a:pt x="19099" y="10808"/>
                </a:cubicBezTo>
                <a:cubicBezTo>
                  <a:pt x="20594" y="8822"/>
                  <a:pt x="21139" y="6839"/>
                  <a:pt x="20246" y="5380"/>
                </a:cubicBezTo>
                <a:cubicBezTo>
                  <a:pt x="19508" y="4173"/>
                  <a:pt x="17934" y="3514"/>
                  <a:pt x="15791" y="3514"/>
                </a:cubicBezTo>
                <a:cubicBezTo>
                  <a:pt x="15438" y="3514"/>
                  <a:pt x="15052" y="3573"/>
                  <a:pt x="14677" y="3608"/>
                </a:cubicBezTo>
                <a:cubicBezTo>
                  <a:pt x="13604" y="1440"/>
                  <a:pt x="12102" y="0"/>
                  <a:pt x="10339" y="0"/>
                </a:cubicBezTo>
                <a:close/>
                <a:moveTo>
                  <a:pt x="10339" y="1004"/>
                </a:moveTo>
                <a:cubicBezTo>
                  <a:pt x="11591" y="1004"/>
                  <a:pt x="12710" y="2093"/>
                  <a:pt x="13580" y="3733"/>
                </a:cubicBezTo>
                <a:cubicBezTo>
                  <a:pt x="12541" y="3915"/>
                  <a:pt x="11452" y="4238"/>
                  <a:pt x="10355" y="4643"/>
                </a:cubicBezTo>
                <a:cubicBezTo>
                  <a:pt x="9226" y="4226"/>
                  <a:pt x="8099" y="3899"/>
                  <a:pt x="7031" y="3718"/>
                </a:cubicBezTo>
                <a:cubicBezTo>
                  <a:pt x="7905" y="2046"/>
                  <a:pt x="9073" y="1004"/>
                  <a:pt x="10339" y="1004"/>
                </a:cubicBezTo>
                <a:close/>
                <a:moveTo>
                  <a:pt x="15791" y="4518"/>
                </a:moveTo>
                <a:cubicBezTo>
                  <a:pt x="17538" y="4518"/>
                  <a:pt x="18791" y="4998"/>
                  <a:pt x="19332" y="5882"/>
                </a:cubicBezTo>
                <a:cubicBezTo>
                  <a:pt x="19959" y="6907"/>
                  <a:pt x="19540" y="8380"/>
                  <a:pt x="18468" y="9914"/>
                </a:cubicBezTo>
                <a:cubicBezTo>
                  <a:pt x="17787" y="9159"/>
                  <a:pt x="16951" y="8410"/>
                  <a:pt x="16007" y="7702"/>
                </a:cubicBezTo>
                <a:cubicBezTo>
                  <a:pt x="15826" y="6556"/>
                  <a:pt x="15554" y="5511"/>
                  <a:pt x="15193" y="4565"/>
                </a:cubicBezTo>
                <a:cubicBezTo>
                  <a:pt x="15389" y="4554"/>
                  <a:pt x="15602" y="4518"/>
                  <a:pt x="15791" y="4518"/>
                </a:cubicBezTo>
                <a:close/>
                <a:moveTo>
                  <a:pt x="4903" y="4533"/>
                </a:moveTo>
                <a:cubicBezTo>
                  <a:pt x="5095" y="4533"/>
                  <a:pt x="5302" y="4538"/>
                  <a:pt x="5501" y="4549"/>
                </a:cubicBezTo>
                <a:cubicBezTo>
                  <a:pt x="5130" y="5520"/>
                  <a:pt x="4852" y="6633"/>
                  <a:pt x="4670" y="7812"/>
                </a:cubicBezTo>
                <a:cubicBezTo>
                  <a:pt x="3730" y="8526"/>
                  <a:pt x="2966" y="9248"/>
                  <a:pt x="2293" y="10008"/>
                </a:cubicBezTo>
                <a:cubicBezTo>
                  <a:pt x="1175" y="8445"/>
                  <a:pt x="708" y="6940"/>
                  <a:pt x="1346" y="5898"/>
                </a:cubicBezTo>
                <a:cubicBezTo>
                  <a:pt x="1887" y="5014"/>
                  <a:pt x="3156" y="4533"/>
                  <a:pt x="4903" y="4533"/>
                </a:cubicBezTo>
                <a:close/>
                <a:moveTo>
                  <a:pt x="14062" y="4659"/>
                </a:moveTo>
                <a:cubicBezTo>
                  <a:pt x="14333" y="5325"/>
                  <a:pt x="14582" y="6051"/>
                  <a:pt x="14761" y="6839"/>
                </a:cubicBezTo>
                <a:cubicBezTo>
                  <a:pt x="14294" y="6539"/>
                  <a:pt x="13808" y="6239"/>
                  <a:pt x="13298" y="5961"/>
                </a:cubicBezTo>
                <a:cubicBezTo>
                  <a:pt x="12768" y="5672"/>
                  <a:pt x="12225" y="5480"/>
                  <a:pt x="11685" y="5239"/>
                </a:cubicBezTo>
                <a:cubicBezTo>
                  <a:pt x="12500" y="4985"/>
                  <a:pt x="13298" y="4775"/>
                  <a:pt x="14062" y="4659"/>
                </a:cubicBezTo>
                <a:close/>
                <a:moveTo>
                  <a:pt x="6599" y="4675"/>
                </a:moveTo>
                <a:cubicBezTo>
                  <a:pt x="7326" y="4784"/>
                  <a:pt x="8103" y="5021"/>
                  <a:pt x="8876" y="5255"/>
                </a:cubicBezTo>
                <a:cubicBezTo>
                  <a:pt x="8379" y="5481"/>
                  <a:pt x="7868" y="5695"/>
                  <a:pt x="7380" y="5961"/>
                </a:cubicBezTo>
                <a:cubicBezTo>
                  <a:pt x="6837" y="6256"/>
                  <a:pt x="6443" y="6613"/>
                  <a:pt x="5950" y="6933"/>
                </a:cubicBezTo>
                <a:cubicBezTo>
                  <a:pt x="6128" y="6137"/>
                  <a:pt x="6326" y="5348"/>
                  <a:pt x="6599" y="4675"/>
                </a:cubicBezTo>
                <a:close/>
                <a:moveTo>
                  <a:pt x="10405" y="5788"/>
                </a:moveTo>
                <a:cubicBezTo>
                  <a:pt x="11196" y="6102"/>
                  <a:pt x="11987" y="6415"/>
                  <a:pt x="12766" y="6839"/>
                </a:cubicBezTo>
                <a:cubicBezTo>
                  <a:pt x="13571" y="7278"/>
                  <a:pt x="14317" y="7751"/>
                  <a:pt x="15010" y="8251"/>
                </a:cubicBezTo>
                <a:cubicBezTo>
                  <a:pt x="15123" y="9067"/>
                  <a:pt x="15193" y="9915"/>
                  <a:pt x="15193" y="10792"/>
                </a:cubicBezTo>
                <a:cubicBezTo>
                  <a:pt x="15193" y="11657"/>
                  <a:pt x="15070" y="12466"/>
                  <a:pt x="14960" y="13271"/>
                </a:cubicBezTo>
                <a:cubicBezTo>
                  <a:pt x="14260" y="13779"/>
                  <a:pt x="13583" y="14300"/>
                  <a:pt x="12766" y="14745"/>
                </a:cubicBezTo>
                <a:cubicBezTo>
                  <a:pt x="11937" y="15197"/>
                  <a:pt x="11096" y="15469"/>
                  <a:pt x="10256" y="15796"/>
                </a:cubicBezTo>
                <a:cubicBezTo>
                  <a:pt x="9475" y="15485"/>
                  <a:pt x="8681" y="15180"/>
                  <a:pt x="7912" y="14761"/>
                </a:cubicBezTo>
                <a:cubicBezTo>
                  <a:pt x="7107" y="14323"/>
                  <a:pt x="6360" y="13849"/>
                  <a:pt x="5668" y="13349"/>
                </a:cubicBezTo>
                <a:cubicBezTo>
                  <a:pt x="5554" y="12533"/>
                  <a:pt x="5501" y="11669"/>
                  <a:pt x="5501" y="10792"/>
                </a:cubicBezTo>
                <a:cubicBezTo>
                  <a:pt x="5501" y="9918"/>
                  <a:pt x="5605" y="9111"/>
                  <a:pt x="5718" y="8298"/>
                </a:cubicBezTo>
                <a:cubicBezTo>
                  <a:pt x="6420" y="7788"/>
                  <a:pt x="7092" y="7270"/>
                  <a:pt x="7912" y="6824"/>
                </a:cubicBezTo>
                <a:cubicBezTo>
                  <a:pt x="8731" y="6377"/>
                  <a:pt x="9574" y="6113"/>
                  <a:pt x="10405" y="5788"/>
                </a:cubicBezTo>
                <a:close/>
                <a:moveTo>
                  <a:pt x="10339" y="7984"/>
                </a:moveTo>
                <a:cubicBezTo>
                  <a:pt x="8690" y="7984"/>
                  <a:pt x="7363" y="9237"/>
                  <a:pt x="7363" y="10792"/>
                </a:cubicBezTo>
                <a:cubicBezTo>
                  <a:pt x="7363" y="12348"/>
                  <a:pt x="8690" y="13616"/>
                  <a:pt x="10339" y="13616"/>
                </a:cubicBezTo>
                <a:cubicBezTo>
                  <a:pt x="11987" y="13616"/>
                  <a:pt x="13331" y="12348"/>
                  <a:pt x="13331" y="10792"/>
                </a:cubicBezTo>
                <a:cubicBezTo>
                  <a:pt x="13331" y="9237"/>
                  <a:pt x="11987" y="7984"/>
                  <a:pt x="10339" y="7984"/>
                </a:cubicBezTo>
                <a:close/>
                <a:moveTo>
                  <a:pt x="4571" y="9098"/>
                </a:moveTo>
                <a:cubicBezTo>
                  <a:pt x="4522" y="9664"/>
                  <a:pt x="4438" y="10197"/>
                  <a:pt x="4438" y="10792"/>
                </a:cubicBezTo>
                <a:cubicBezTo>
                  <a:pt x="4438" y="11349"/>
                  <a:pt x="4462" y="11892"/>
                  <a:pt x="4504" y="12424"/>
                </a:cubicBezTo>
                <a:cubicBezTo>
                  <a:pt x="3891" y="11902"/>
                  <a:pt x="3374" y="11375"/>
                  <a:pt x="2908" y="10839"/>
                </a:cubicBezTo>
                <a:cubicBezTo>
                  <a:pt x="3403" y="10260"/>
                  <a:pt x="3903" y="9661"/>
                  <a:pt x="4571" y="9098"/>
                </a:cubicBezTo>
                <a:close/>
                <a:moveTo>
                  <a:pt x="16190" y="9176"/>
                </a:moveTo>
                <a:cubicBezTo>
                  <a:pt x="16796" y="9693"/>
                  <a:pt x="17307" y="10215"/>
                  <a:pt x="17769" y="10745"/>
                </a:cubicBezTo>
                <a:cubicBezTo>
                  <a:pt x="17273" y="11325"/>
                  <a:pt x="16776" y="11907"/>
                  <a:pt x="16107" y="12471"/>
                </a:cubicBezTo>
                <a:cubicBezTo>
                  <a:pt x="16155" y="11912"/>
                  <a:pt x="16257" y="11379"/>
                  <a:pt x="16257" y="10792"/>
                </a:cubicBezTo>
                <a:cubicBezTo>
                  <a:pt x="16257" y="10236"/>
                  <a:pt x="16233" y="9708"/>
                  <a:pt x="16190" y="9176"/>
                </a:cubicBezTo>
                <a:close/>
                <a:moveTo>
                  <a:pt x="18384" y="11576"/>
                </a:moveTo>
                <a:cubicBezTo>
                  <a:pt x="19512" y="13146"/>
                  <a:pt x="19972" y="14656"/>
                  <a:pt x="19332" y="15702"/>
                </a:cubicBezTo>
                <a:cubicBezTo>
                  <a:pt x="18791" y="16586"/>
                  <a:pt x="17537" y="17067"/>
                  <a:pt x="15791" y="17067"/>
                </a:cubicBezTo>
                <a:cubicBezTo>
                  <a:pt x="15599" y="17067"/>
                  <a:pt x="15392" y="17047"/>
                  <a:pt x="15193" y="17035"/>
                </a:cubicBezTo>
                <a:cubicBezTo>
                  <a:pt x="15564" y="16065"/>
                  <a:pt x="15826" y="14967"/>
                  <a:pt x="16007" y="13788"/>
                </a:cubicBezTo>
                <a:cubicBezTo>
                  <a:pt x="16951" y="13073"/>
                  <a:pt x="17710" y="12337"/>
                  <a:pt x="18384" y="11576"/>
                </a:cubicBezTo>
                <a:close/>
                <a:moveTo>
                  <a:pt x="2210" y="11655"/>
                </a:moveTo>
                <a:cubicBezTo>
                  <a:pt x="2896" y="12420"/>
                  <a:pt x="3714" y="13165"/>
                  <a:pt x="4670" y="13882"/>
                </a:cubicBezTo>
                <a:cubicBezTo>
                  <a:pt x="4849" y="15014"/>
                  <a:pt x="5113" y="16067"/>
                  <a:pt x="5468" y="17004"/>
                </a:cubicBezTo>
                <a:cubicBezTo>
                  <a:pt x="5283" y="17014"/>
                  <a:pt x="5081" y="17051"/>
                  <a:pt x="4903" y="17051"/>
                </a:cubicBezTo>
                <a:cubicBezTo>
                  <a:pt x="3156" y="17051"/>
                  <a:pt x="1887" y="16571"/>
                  <a:pt x="1346" y="15686"/>
                </a:cubicBezTo>
                <a:cubicBezTo>
                  <a:pt x="717" y="14659"/>
                  <a:pt x="1131" y="13193"/>
                  <a:pt x="2210" y="11655"/>
                </a:cubicBezTo>
                <a:close/>
                <a:moveTo>
                  <a:pt x="14744" y="14651"/>
                </a:moveTo>
                <a:cubicBezTo>
                  <a:pt x="14565" y="15455"/>
                  <a:pt x="14370" y="16247"/>
                  <a:pt x="14096" y="16925"/>
                </a:cubicBezTo>
                <a:cubicBezTo>
                  <a:pt x="13364" y="16816"/>
                  <a:pt x="12580" y="16581"/>
                  <a:pt x="11802" y="16345"/>
                </a:cubicBezTo>
                <a:cubicBezTo>
                  <a:pt x="12304" y="16117"/>
                  <a:pt x="12804" y="15892"/>
                  <a:pt x="13298" y="15624"/>
                </a:cubicBezTo>
                <a:cubicBezTo>
                  <a:pt x="13843" y="15326"/>
                  <a:pt x="14249" y="14973"/>
                  <a:pt x="14744" y="14651"/>
                </a:cubicBezTo>
                <a:close/>
                <a:moveTo>
                  <a:pt x="5934" y="14761"/>
                </a:moveTo>
                <a:cubicBezTo>
                  <a:pt x="6400" y="15061"/>
                  <a:pt x="6869" y="15346"/>
                  <a:pt x="7380" y="15624"/>
                </a:cubicBezTo>
                <a:cubicBezTo>
                  <a:pt x="7902" y="15908"/>
                  <a:pt x="8444" y="16107"/>
                  <a:pt x="8976" y="16345"/>
                </a:cubicBezTo>
                <a:cubicBezTo>
                  <a:pt x="8160" y="16598"/>
                  <a:pt x="7364" y="16795"/>
                  <a:pt x="6599" y="16910"/>
                </a:cubicBezTo>
                <a:cubicBezTo>
                  <a:pt x="6331" y="16249"/>
                  <a:pt x="6110" y="15542"/>
                  <a:pt x="5934" y="14761"/>
                </a:cubicBezTo>
                <a:close/>
                <a:moveTo>
                  <a:pt x="10322" y="16941"/>
                </a:moveTo>
                <a:cubicBezTo>
                  <a:pt x="11458" y="17362"/>
                  <a:pt x="12573" y="17700"/>
                  <a:pt x="13647" y="17882"/>
                </a:cubicBezTo>
                <a:cubicBezTo>
                  <a:pt x="12773" y="19553"/>
                  <a:pt x="11605" y="20596"/>
                  <a:pt x="10339" y="20596"/>
                </a:cubicBezTo>
                <a:cubicBezTo>
                  <a:pt x="9084" y="20596"/>
                  <a:pt x="7951" y="19498"/>
                  <a:pt x="7081" y="17851"/>
                </a:cubicBezTo>
                <a:cubicBezTo>
                  <a:pt x="8127" y="17671"/>
                  <a:pt x="9217" y="17349"/>
                  <a:pt x="10322" y="16941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98" name="Shape"/>
          <p:cNvSpPr/>
          <p:nvPr/>
        </p:nvSpPr>
        <p:spPr>
          <a:xfrm>
            <a:off x="7968084" y="7721638"/>
            <a:ext cx="566987" cy="79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6" h="21363" extrusionOk="0">
                <a:moveTo>
                  <a:pt x="10609" y="43"/>
                </a:moveTo>
                <a:cubicBezTo>
                  <a:pt x="8165" y="-162"/>
                  <a:pt x="5621" y="372"/>
                  <a:pt x="3560" y="1702"/>
                </a:cubicBezTo>
                <a:cubicBezTo>
                  <a:pt x="-561" y="4362"/>
                  <a:pt x="-1197" y="9181"/>
                  <a:pt x="2140" y="12465"/>
                </a:cubicBezTo>
                <a:cubicBezTo>
                  <a:pt x="4853" y="15135"/>
                  <a:pt x="9359" y="15971"/>
                  <a:pt x="13163" y="14762"/>
                </a:cubicBezTo>
                <a:cubicBezTo>
                  <a:pt x="13165" y="14832"/>
                  <a:pt x="13187" y="14904"/>
                  <a:pt x="13225" y="14972"/>
                </a:cubicBezTo>
                <a:lnTo>
                  <a:pt x="16612" y="21039"/>
                </a:lnTo>
                <a:cubicBezTo>
                  <a:pt x="16765" y="21313"/>
                  <a:pt x="17169" y="21438"/>
                  <a:pt x="17513" y="21316"/>
                </a:cubicBezTo>
                <a:lnTo>
                  <a:pt x="17878" y="21186"/>
                </a:lnTo>
                <a:cubicBezTo>
                  <a:pt x="18222" y="21064"/>
                  <a:pt x="18373" y="20741"/>
                  <a:pt x="18220" y="20467"/>
                </a:cubicBezTo>
                <a:lnTo>
                  <a:pt x="14832" y="14405"/>
                </a:lnTo>
                <a:cubicBezTo>
                  <a:pt x="14778" y="14307"/>
                  <a:pt x="14685" y="14238"/>
                  <a:pt x="14581" y="14183"/>
                </a:cubicBezTo>
                <a:cubicBezTo>
                  <a:pt x="14946" y="14006"/>
                  <a:pt x="15305" y="13816"/>
                  <a:pt x="15646" y="13596"/>
                </a:cubicBezTo>
                <a:cubicBezTo>
                  <a:pt x="19767" y="10937"/>
                  <a:pt x="20403" y="6118"/>
                  <a:pt x="17066" y="2833"/>
                </a:cubicBezTo>
                <a:cubicBezTo>
                  <a:pt x="15397" y="1191"/>
                  <a:pt x="13053" y="247"/>
                  <a:pt x="10609" y="43"/>
                </a:cubicBezTo>
                <a:close/>
                <a:moveTo>
                  <a:pt x="10451" y="1237"/>
                </a:moveTo>
                <a:cubicBezTo>
                  <a:pt x="12511" y="1410"/>
                  <a:pt x="14487" y="2210"/>
                  <a:pt x="15893" y="3594"/>
                </a:cubicBezTo>
                <a:cubicBezTo>
                  <a:pt x="18705" y="6361"/>
                  <a:pt x="18170" y="10422"/>
                  <a:pt x="14697" y="12663"/>
                </a:cubicBezTo>
                <a:cubicBezTo>
                  <a:pt x="11225" y="14903"/>
                  <a:pt x="6130" y="14477"/>
                  <a:pt x="3318" y="11709"/>
                </a:cubicBezTo>
                <a:cubicBezTo>
                  <a:pt x="506" y="8942"/>
                  <a:pt x="1041" y="4882"/>
                  <a:pt x="4514" y="2641"/>
                </a:cubicBezTo>
                <a:cubicBezTo>
                  <a:pt x="6250" y="1520"/>
                  <a:pt x="8392" y="1065"/>
                  <a:pt x="10451" y="1237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599" name="Shape"/>
          <p:cNvSpPr/>
          <p:nvPr/>
        </p:nvSpPr>
        <p:spPr>
          <a:xfrm>
            <a:off x="9529095" y="8931036"/>
            <a:ext cx="481115" cy="447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4" h="21600" extrusionOk="0">
                <a:moveTo>
                  <a:pt x="0" y="3459"/>
                </a:moveTo>
                <a:lnTo>
                  <a:pt x="1422" y="10208"/>
                </a:lnTo>
                <a:cubicBezTo>
                  <a:pt x="1422" y="10208"/>
                  <a:pt x="2469" y="10982"/>
                  <a:pt x="3219" y="10113"/>
                </a:cubicBezTo>
                <a:cubicBezTo>
                  <a:pt x="4049" y="9149"/>
                  <a:pt x="6494" y="8518"/>
                  <a:pt x="6992" y="11134"/>
                </a:cubicBezTo>
                <a:cubicBezTo>
                  <a:pt x="7491" y="13750"/>
                  <a:pt x="5522" y="14362"/>
                  <a:pt x="4296" y="14027"/>
                </a:cubicBezTo>
                <a:cubicBezTo>
                  <a:pt x="3187" y="13725"/>
                  <a:pt x="2357" y="14641"/>
                  <a:pt x="2357" y="14641"/>
                </a:cubicBezTo>
                <a:lnTo>
                  <a:pt x="3823" y="21600"/>
                </a:lnTo>
                <a:lnTo>
                  <a:pt x="9313" y="20212"/>
                </a:lnTo>
                <a:cubicBezTo>
                  <a:pt x="9313" y="20212"/>
                  <a:pt x="9635" y="19276"/>
                  <a:pt x="8958" y="18523"/>
                </a:cubicBezTo>
                <a:cubicBezTo>
                  <a:pt x="8134" y="17611"/>
                  <a:pt x="7558" y="15210"/>
                  <a:pt x="10150" y="14555"/>
                </a:cubicBezTo>
                <a:cubicBezTo>
                  <a:pt x="12743" y="13899"/>
                  <a:pt x="13216" y="16255"/>
                  <a:pt x="12736" y="17679"/>
                </a:cubicBezTo>
                <a:cubicBezTo>
                  <a:pt x="12378" y="18747"/>
                  <a:pt x="13070" y="19262"/>
                  <a:pt x="13070" y="19262"/>
                </a:cubicBezTo>
                <a:lnTo>
                  <a:pt x="17693" y="18092"/>
                </a:lnTo>
                <a:cubicBezTo>
                  <a:pt x="17693" y="18092"/>
                  <a:pt x="16501" y="13146"/>
                  <a:pt x="16426" y="11786"/>
                </a:cubicBezTo>
                <a:cubicBezTo>
                  <a:pt x="16346" y="10328"/>
                  <a:pt x="18026" y="10919"/>
                  <a:pt x="18332" y="11000"/>
                </a:cubicBezTo>
                <a:cubicBezTo>
                  <a:pt x="20097" y="11473"/>
                  <a:pt x="21600" y="10153"/>
                  <a:pt x="21079" y="7680"/>
                </a:cubicBezTo>
                <a:cubicBezTo>
                  <a:pt x="20558" y="5208"/>
                  <a:pt x="18027" y="5192"/>
                  <a:pt x="17063" y="6452"/>
                </a:cubicBezTo>
                <a:cubicBezTo>
                  <a:pt x="16347" y="7388"/>
                  <a:pt x="15661" y="7684"/>
                  <a:pt x="15383" y="7029"/>
                </a:cubicBezTo>
                <a:cubicBezTo>
                  <a:pt x="14735" y="5498"/>
                  <a:pt x="13677" y="0"/>
                  <a:pt x="13677" y="0"/>
                </a:cubicBezTo>
                <a:lnTo>
                  <a:pt x="9343" y="1096"/>
                </a:lnTo>
                <a:cubicBezTo>
                  <a:pt x="9343" y="1096"/>
                  <a:pt x="8732" y="2392"/>
                  <a:pt x="9572" y="3149"/>
                </a:cubicBezTo>
                <a:cubicBezTo>
                  <a:pt x="10838" y="4289"/>
                  <a:pt x="10727" y="6525"/>
                  <a:pt x="8669" y="7045"/>
                </a:cubicBezTo>
                <a:cubicBezTo>
                  <a:pt x="6612" y="7566"/>
                  <a:pt x="5599" y="5828"/>
                  <a:pt x="6228" y="4123"/>
                </a:cubicBezTo>
                <a:cubicBezTo>
                  <a:pt x="6581" y="3168"/>
                  <a:pt x="5664" y="2036"/>
                  <a:pt x="5664" y="2036"/>
                </a:cubicBezTo>
                <a:cubicBezTo>
                  <a:pt x="5664" y="2036"/>
                  <a:pt x="0" y="3459"/>
                  <a:pt x="0" y="3459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600" name="Shape"/>
          <p:cNvSpPr/>
          <p:nvPr/>
        </p:nvSpPr>
        <p:spPr>
          <a:xfrm>
            <a:off x="8127487" y="8846498"/>
            <a:ext cx="599109" cy="738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9" h="21341" extrusionOk="0">
                <a:moveTo>
                  <a:pt x="19725" y="4962"/>
                </a:moveTo>
                <a:cubicBezTo>
                  <a:pt x="19481" y="4621"/>
                  <a:pt x="18944" y="4504"/>
                  <a:pt x="18524" y="4700"/>
                </a:cubicBezTo>
                <a:lnTo>
                  <a:pt x="16276" y="5753"/>
                </a:lnTo>
                <a:cubicBezTo>
                  <a:pt x="16665" y="6156"/>
                  <a:pt x="16967" y="6565"/>
                  <a:pt x="17201" y="6965"/>
                </a:cubicBezTo>
                <a:lnTo>
                  <a:pt x="19403" y="5935"/>
                </a:lnTo>
                <a:cubicBezTo>
                  <a:pt x="19823" y="5739"/>
                  <a:pt x="19967" y="5303"/>
                  <a:pt x="19725" y="4962"/>
                </a:cubicBezTo>
                <a:close/>
                <a:moveTo>
                  <a:pt x="21339" y="9898"/>
                </a:moveTo>
                <a:cubicBezTo>
                  <a:pt x="21338" y="9504"/>
                  <a:pt x="20944" y="9185"/>
                  <a:pt x="20459" y="9185"/>
                </a:cubicBezTo>
                <a:lnTo>
                  <a:pt x="17939" y="9183"/>
                </a:lnTo>
                <a:cubicBezTo>
                  <a:pt x="17998" y="9688"/>
                  <a:pt x="17984" y="10167"/>
                  <a:pt x="17927" y="10609"/>
                </a:cubicBezTo>
                <a:lnTo>
                  <a:pt x="20460" y="10610"/>
                </a:lnTo>
                <a:cubicBezTo>
                  <a:pt x="20946" y="10610"/>
                  <a:pt x="21338" y="10292"/>
                  <a:pt x="21339" y="9898"/>
                </a:cubicBezTo>
                <a:close/>
                <a:moveTo>
                  <a:pt x="4324" y="1565"/>
                </a:moveTo>
                <a:cubicBezTo>
                  <a:pt x="4080" y="1224"/>
                  <a:pt x="3543" y="1107"/>
                  <a:pt x="3123" y="1304"/>
                </a:cubicBezTo>
                <a:cubicBezTo>
                  <a:pt x="2703" y="1501"/>
                  <a:pt x="2559" y="1936"/>
                  <a:pt x="2802" y="2278"/>
                </a:cubicBezTo>
                <a:lnTo>
                  <a:pt x="4065" y="4052"/>
                </a:lnTo>
                <a:cubicBezTo>
                  <a:pt x="4512" y="3793"/>
                  <a:pt x="5019" y="3548"/>
                  <a:pt x="5588" y="3340"/>
                </a:cubicBezTo>
                <a:cubicBezTo>
                  <a:pt x="5588" y="3340"/>
                  <a:pt x="4324" y="1565"/>
                  <a:pt x="4324" y="1565"/>
                </a:cubicBezTo>
                <a:close/>
                <a:moveTo>
                  <a:pt x="10086" y="713"/>
                </a:moveTo>
                <a:cubicBezTo>
                  <a:pt x="10086" y="319"/>
                  <a:pt x="9693" y="0"/>
                  <a:pt x="9207" y="0"/>
                </a:cubicBezTo>
                <a:cubicBezTo>
                  <a:pt x="8723" y="0"/>
                  <a:pt x="8330" y="319"/>
                  <a:pt x="8330" y="713"/>
                </a:cubicBezTo>
                <a:lnTo>
                  <a:pt x="8331" y="2772"/>
                </a:lnTo>
                <a:cubicBezTo>
                  <a:pt x="8876" y="2739"/>
                  <a:pt x="9464" y="2751"/>
                  <a:pt x="10088" y="2828"/>
                </a:cubicBezTo>
                <a:cubicBezTo>
                  <a:pt x="10088" y="2828"/>
                  <a:pt x="10086" y="713"/>
                  <a:pt x="10086" y="713"/>
                </a:cubicBezTo>
                <a:close/>
                <a:moveTo>
                  <a:pt x="15284" y="1339"/>
                </a:moveTo>
                <a:cubicBezTo>
                  <a:pt x="14864" y="1142"/>
                  <a:pt x="14326" y="1258"/>
                  <a:pt x="14084" y="1599"/>
                </a:cubicBezTo>
                <a:lnTo>
                  <a:pt x="12730" y="3502"/>
                </a:lnTo>
                <a:cubicBezTo>
                  <a:pt x="12923" y="3577"/>
                  <a:pt x="14063" y="4115"/>
                  <a:pt x="14249" y="4220"/>
                </a:cubicBezTo>
                <a:lnTo>
                  <a:pt x="15606" y="2312"/>
                </a:lnTo>
                <a:cubicBezTo>
                  <a:pt x="15849" y="1971"/>
                  <a:pt x="15704" y="1536"/>
                  <a:pt x="15284" y="1339"/>
                </a:cubicBezTo>
                <a:close/>
                <a:moveTo>
                  <a:pt x="16063" y="12771"/>
                </a:moveTo>
                <a:cubicBezTo>
                  <a:pt x="17178" y="10880"/>
                  <a:pt x="17910" y="6928"/>
                  <a:pt x="12930" y="4595"/>
                </a:cubicBezTo>
                <a:cubicBezTo>
                  <a:pt x="12930" y="4595"/>
                  <a:pt x="12929" y="4595"/>
                  <a:pt x="12928" y="4595"/>
                </a:cubicBezTo>
                <a:cubicBezTo>
                  <a:pt x="12928" y="4594"/>
                  <a:pt x="12927" y="4594"/>
                  <a:pt x="12926" y="4594"/>
                </a:cubicBezTo>
                <a:cubicBezTo>
                  <a:pt x="12926" y="4593"/>
                  <a:pt x="12925" y="4593"/>
                  <a:pt x="12924" y="4593"/>
                </a:cubicBezTo>
                <a:cubicBezTo>
                  <a:pt x="12924" y="4592"/>
                  <a:pt x="12923" y="4592"/>
                  <a:pt x="12922" y="4592"/>
                </a:cubicBezTo>
                <a:cubicBezTo>
                  <a:pt x="7943" y="2259"/>
                  <a:pt x="4092" y="4749"/>
                  <a:pt x="2631" y="6478"/>
                </a:cubicBezTo>
                <a:cubicBezTo>
                  <a:pt x="1322" y="8041"/>
                  <a:pt x="1632" y="10216"/>
                  <a:pt x="1621" y="10529"/>
                </a:cubicBezTo>
                <a:cubicBezTo>
                  <a:pt x="1602" y="11040"/>
                  <a:pt x="2174" y="13289"/>
                  <a:pt x="1592" y="14216"/>
                </a:cubicBezTo>
                <a:cubicBezTo>
                  <a:pt x="792" y="15491"/>
                  <a:pt x="955" y="15611"/>
                  <a:pt x="1594" y="16106"/>
                </a:cubicBezTo>
                <a:cubicBezTo>
                  <a:pt x="2244" y="16611"/>
                  <a:pt x="5442" y="18109"/>
                  <a:pt x="6306" y="18314"/>
                </a:cubicBezTo>
                <a:cubicBezTo>
                  <a:pt x="7154" y="18515"/>
                  <a:pt x="7364" y="18570"/>
                  <a:pt x="8324" y="17370"/>
                </a:cubicBezTo>
                <a:cubicBezTo>
                  <a:pt x="9022" y="16498"/>
                  <a:pt x="11709" y="15775"/>
                  <a:pt x="12245" y="15507"/>
                </a:cubicBezTo>
                <a:cubicBezTo>
                  <a:pt x="12574" y="15342"/>
                  <a:pt x="15049" y="14473"/>
                  <a:pt x="16063" y="12771"/>
                </a:cubicBezTo>
                <a:close/>
                <a:moveTo>
                  <a:pt x="5425" y="20157"/>
                </a:moveTo>
                <a:cubicBezTo>
                  <a:pt x="5564" y="19962"/>
                  <a:pt x="5481" y="19712"/>
                  <a:pt x="5240" y="19599"/>
                </a:cubicBezTo>
                <a:lnTo>
                  <a:pt x="756" y="17498"/>
                </a:lnTo>
                <a:cubicBezTo>
                  <a:pt x="515" y="17385"/>
                  <a:pt x="206" y="17452"/>
                  <a:pt x="67" y="17647"/>
                </a:cubicBezTo>
                <a:lnTo>
                  <a:pt x="67" y="17647"/>
                </a:lnTo>
                <a:cubicBezTo>
                  <a:pt x="-72" y="17843"/>
                  <a:pt x="11" y="18093"/>
                  <a:pt x="252" y="18206"/>
                </a:cubicBezTo>
                <a:lnTo>
                  <a:pt x="4736" y="20307"/>
                </a:lnTo>
                <a:cubicBezTo>
                  <a:pt x="4977" y="20420"/>
                  <a:pt x="5286" y="20353"/>
                  <a:pt x="5425" y="20157"/>
                </a:cubicBezTo>
                <a:cubicBezTo>
                  <a:pt x="5425" y="20157"/>
                  <a:pt x="5425" y="20157"/>
                  <a:pt x="5425" y="20157"/>
                </a:cubicBezTo>
                <a:close/>
                <a:moveTo>
                  <a:pt x="6113" y="19190"/>
                </a:moveTo>
                <a:cubicBezTo>
                  <a:pt x="6252" y="18995"/>
                  <a:pt x="6169" y="18745"/>
                  <a:pt x="5928" y="18632"/>
                </a:cubicBezTo>
                <a:lnTo>
                  <a:pt x="1444" y="16531"/>
                </a:lnTo>
                <a:cubicBezTo>
                  <a:pt x="1203" y="16418"/>
                  <a:pt x="894" y="16485"/>
                  <a:pt x="755" y="16680"/>
                </a:cubicBezTo>
                <a:lnTo>
                  <a:pt x="755" y="16680"/>
                </a:lnTo>
                <a:cubicBezTo>
                  <a:pt x="616" y="16876"/>
                  <a:pt x="699" y="17126"/>
                  <a:pt x="940" y="17239"/>
                </a:cubicBezTo>
                <a:lnTo>
                  <a:pt x="5424" y="19340"/>
                </a:lnTo>
                <a:cubicBezTo>
                  <a:pt x="5665" y="19453"/>
                  <a:pt x="5974" y="19386"/>
                  <a:pt x="6113" y="19190"/>
                </a:cubicBezTo>
                <a:cubicBezTo>
                  <a:pt x="6113" y="19190"/>
                  <a:pt x="6113" y="19190"/>
                  <a:pt x="6113" y="19190"/>
                </a:cubicBezTo>
                <a:close/>
                <a:moveTo>
                  <a:pt x="360" y="18601"/>
                </a:moveTo>
                <a:lnTo>
                  <a:pt x="4260" y="20429"/>
                </a:lnTo>
                <a:cubicBezTo>
                  <a:pt x="3639" y="21302"/>
                  <a:pt x="2263" y="21600"/>
                  <a:pt x="1186" y="21095"/>
                </a:cubicBezTo>
                <a:cubicBezTo>
                  <a:pt x="109" y="20591"/>
                  <a:pt x="-261" y="19474"/>
                  <a:pt x="360" y="18601"/>
                </a:cubicBezTo>
                <a:close/>
              </a:path>
            </a:pathLst>
          </a:custGeom>
          <a:solidFill>
            <a:srgbClr val="4F6679">
              <a:alpha val="717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601" name="Shape"/>
          <p:cNvSpPr/>
          <p:nvPr/>
        </p:nvSpPr>
        <p:spPr>
          <a:xfrm>
            <a:off x="8969553" y="8000434"/>
            <a:ext cx="420257" cy="420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85" extrusionOk="0">
                <a:moveTo>
                  <a:pt x="5809" y="19810"/>
                </a:moveTo>
                <a:lnTo>
                  <a:pt x="0" y="21585"/>
                </a:lnTo>
                <a:lnTo>
                  <a:pt x="1723" y="15720"/>
                </a:lnTo>
                <a:cubicBezTo>
                  <a:pt x="1723" y="15720"/>
                  <a:pt x="5809" y="19810"/>
                  <a:pt x="5809" y="19810"/>
                </a:cubicBezTo>
                <a:close/>
                <a:moveTo>
                  <a:pt x="14328" y="11295"/>
                </a:moveTo>
                <a:cubicBezTo>
                  <a:pt x="14857" y="12169"/>
                  <a:pt x="15219" y="12941"/>
                  <a:pt x="15338" y="13361"/>
                </a:cubicBezTo>
                <a:cubicBezTo>
                  <a:pt x="16735" y="12758"/>
                  <a:pt x="18442" y="13050"/>
                  <a:pt x="19809" y="14418"/>
                </a:cubicBezTo>
                <a:cubicBezTo>
                  <a:pt x="21600" y="16210"/>
                  <a:pt x="21590" y="21540"/>
                  <a:pt x="21590" y="21540"/>
                </a:cubicBezTo>
                <a:cubicBezTo>
                  <a:pt x="21590" y="21540"/>
                  <a:pt x="21587" y="21538"/>
                  <a:pt x="21583" y="21536"/>
                </a:cubicBezTo>
                <a:cubicBezTo>
                  <a:pt x="21586" y="21540"/>
                  <a:pt x="21587" y="21543"/>
                  <a:pt x="21587" y="21543"/>
                </a:cubicBezTo>
                <a:cubicBezTo>
                  <a:pt x="21587" y="21543"/>
                  <a:pt x="16257" y="21556"/>
                  <a:pt x="14467" y="19765"/>
                </a:cubicBezTo>
                <a:cubicBezTo>
                  <a:pt x="13114" y="18410"/>
                  <a:pt x="12816" y="16721"/>
                  <a:pt x="13396" y="15331"/>
                </a:cubicBezTo>
                <a:cubicBezTo>
                  <a:pt x="12981" y="15218"/>
                  <a:pt x="12197" y="14852"/>
                  <a:pt x="11308" y="14314"/>
                </a:cubicBezTo>
                <a:lnTo>
                  <a:pt x="6478" y="19142"/>
                </a:lnTo>
                <a:lnTo>
                  <a:pt x="2392" y="15051"/>
                </a:lnTo>
                <a:lnTo>
                  <a:pt x="6994" y="10450"/>
                </a:lnTo>
                <a:cubicBezTo>
                  <a:pt x="4968" y="7962"/>
                  <a:pt x="2105" y="4020"/>
                  <a:pt x="1025" y="2336"/>
                </a:cubicBezTo>
                <a:cubicBezTo>
                  <a:pt x="11" y="756"/>
                  <a:pt x="7" y="211"/>
                  <a:pt x="44" y="57"/>
                </a:cubicBezTo>
                <a:cubicBezTo>
                  <a:pt x="31" y="43"/>
                  <a:pt x="37" y="38"/>
                  <a:pt x="52" y="32"/>
                </a:cubicBezTo>
                <a:cubicBezTo>
                  <a:pt x="59" y="13"/>
                  <a:pt x="65" y="4"/>
                  <a:pt x="65" y="4"/>
                </a:cubicBezTo>
                <a:cubicBezTo>
                  <a:pt x="237" y="-15"/>
                  <a:pt x="782" y="-11"/>
                  <a:pt x="2361" y="1003"/>
                </a:cubicBezTo>
                <a:cubicBezTo>
                  <a:pt x="4043" y="2084"/>
                  <a:pt x="7984" y="4949"/>
                  <a:pt x="10469" y="6978"/>
                </a:cubicBezTo>
                <a:lnTo>
                  <a:pt x="14322" y="3125"/>
                </a:lnTo>
                <a:lnTo>
                  <a:pt x="18411" y="7213"/>
                </a:lnTo>
                <a:cubicBezTo>
                  <a:pt x="18411" y="7213"/>
                  <a:pt x="14328" y="11295"/>
                  <a:pt x="14328" y="11295"/>
                </a:cubicBezTo>
                <a:close/>
                <a:moveTo>
                  <a:pt x="15005" y="2441"/>
                </a:moveTo>
                <a:lnTo>
                  <a:pt x="17418" y="30"/>
                </a:lnTo>
                <a:lnTo>
                  <a:pt x="21507" y="4118"/>
                </a:lnTo>
                <a:lnTo>
                  <a:pt x="19094" y="6530"/>
                </a:lnTo>
                <a:cubicBezTo>
                  <a:pt x="19094" y="6530"/>
                  <a:pt x="15005" y="2441"/>
                  <a:pt x="15005" y="2441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602" name="Shape"/>
          <p:cNvSpPr/>
          <p:nvPr/>
        </p:nvSpPr>
        <p:spPr>
          <a:xfrm>
            <a:off x="12914964" y="10268233"/>
            <a:ext cx="703883" cy="6432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09" h="20716" extrusionOk="0">
                <a:moveTo>
                  <a:pt x="1339" y="18146"/>
                </a:moveTo>
                <a:cubicBezTo>
                  <a:pt x="227" y="16314"/>
                  <a:pt x="661" y="13820"/>
                  <a:pt x="2308" y="12586"/>
                </a:cubicBezTo>
                <a:cubicBezTo>
                  <a:pt x="2748" y="12256"/>
                  <a:pt x="3232" y="12053"/>
                  <a:pt x="3725" y="11962"/>
                </a:cubicBezTo>
                <a:lnTo>
                  <a:pt x="3738" y="15889"/>
                </a:lnTo>
                <a:cubicBezTo>
                  <a:pt x="3739" y="16166"/>
                  <a:pt x="3941" y="16390"/>
                  <a:pt x="4190" y="16389"/>
                </a:cubicBezTo>
                <a:cubicBezTo>
                  <a:pt x="4439" y="16388"/>
                  <a:pt x="4640" y="16164"/>
                  <a:pt x="4639" y="15887"/>
                </a:cubicBezTo>
                <a:lnTo>
                  <a:pt x="4626" y="11921"/>
                </a:lnTo>
                <a:cubicBezTo>
                  <a:pt x="5675" y="12022"/>
                  <a:pt x="6678" y="12627"/>
                  <a:pt x="7312" y="13672"/>
                </a:cubicBezTo>
                <a:cubicBezTo>
                  <a:pt x="8425" y="15504"/>
                  <a:pt x="7990" y="17998"/>
                  <a:pt x="6343" y="19232"/>
                </a:cubicBezTo>
                <a:cubicBezTo>
                  <a:pt x="4697" y="20465"/>
                  <a:pt x="2452" y="19979"/>
                  <a:pt x="1339" y="18146"/>
                </a:cubicBezTo>
                <a:close/>
                <a:moveTo>
                  <a:pt x="3670" y="7857"/>
                </a:moveTo>
                <a:lnTo>
                  <a:pt x="5119" y="6772"/>
                </a:lnTo>
                <a:cubicBezTo>
                  <a:pt x="5283" y="6649"/>
                  <a:pt x="5395" y="6369"/>
                  <a:pt x="5367" y="6151"/>
                </a:cubicBezTo>
                <a:lnTo>
                  <a:pt x="5135" y="4322"/>
                </a:lnTo>
                <a:lnTo>
                  <a:pt x="8435" y="5321"/>
                </a:lnTo>
                <a:cubicBezTo>
                  <a:pt x="8435" y="5321"/>
                  <a:pt x="8207" y="5706"/>
                  <a:pt x="7927" y="6179"/>
                </a:cubicBezTo>
                <a:lnTo>
                  <a:pt x="4301" y="8895"/>
                </a:lnTo>
                <a:cubicBezTo>
                  <a:pt x="4301" y="8895"/>
                  <a:pt x="3670" y="7857"/>
                  <a:pt x="3670" y="7857"/>
                </a:cubicBezTo>
                <a:close/>
                <a:moveTo>
                  <a:pt x="5317" y="9342"/>
                </a:moveTo>
                <a:lnTo>
                  <a:pt x="6806" y="8227"/>
                </a:lnTo>
                <a:cubicBezTo>
                  <a:pt x="6763" y="8494"/>
                  <a:pt x="6811" y="8776"/>
                  <a:pt x="6952" y="9008"/>
                </a:cubicBezTo>
                <a:lnTo>
                  <a:pt x="6951" y="9008"/>
                </a:lnTo>
                <a:cubicBezTo>
                  <a:pt x="6951" y="9008"/>
                  <a:pt x="7368" y="9692"/>
                  <a:pt x="7887" y="10542"/>
                </a:cubicBezTo>
                <a:cubicBezTo>
                  <a:pt x="7887" y="10542"/>
                  <a:pt x="5317" y="9342"/>
                  <a:pt x="5317" y="9342"/>
                </a:cubicBezTo>
                <a:close/>
                <a:moveTo>
                  <a:pt x="8791" y="8259"/>
                </a:moveTo>
                <a:cubicBezTo>
                  <a:pt x="8791" y="8259"/>
                  <a:pt x="10089" y="6315"/>
                  <a:pt x="10706" y="5383"/>
                </a:cubicBezTo>
                <a:lnTo>
                  <a:pt x="11903" y="5869"/>
                </a:lnTo>
                <a:cubicBezTo>
                  <a:pt x="11641" y="6978"/>
                  <a:pt x="11735" y="8186"/>
                  <a:pt x="12226" y="9262"/>
                </a:cubicBezTo>
                <a:lnTo>
                  <a:pt x="10284" y="10718"/>
                </a:lnTo>
                <a:cubicBezTo>
                  <a:pt x="10284" y="10718"/>
                  <a:pt x="8791" y="8259"/>
                  <a:pt x="8791" y="8259"/>
                </a:cubicBezTo>
                <a:close/>
                <a:moveTo>
                  <a:pt x="13314" y="9656"/>
                </a:moveTo>
                <a:lnTo>
                  <a:pt x="16285" y="7430"/>
                </a:lnTo>
                <a:cubicBezTo>
                  <a:pt x="16491" y="7275"/>
                  <a:pt x="16545" y="6964"/>
                  <a:pt x="16406" y="6735"/>
                </a:cubicBezTo>
                <a:cubicBezTo>
                  <a:pt x="16343" y="6631"/>
                  <a:pt x="16251" y="6564"/>
                  <a:pt x="16150" y="6533"/>
                </a:cubicBezTo>
                <a:lnTo>
                  <a:pt x="16151" y="6531"/>
                </a:lnTo>
                <a:lnTo>
                  <a:pt x="12905" y="5212"/>
                </a:lnTo>
                <a:cubicBezTo>
                  <a:pt x="13172" y="4652"/>
                  <a:pt x="13562" y="4155"/>
                  <a:pt x="14067" y="3777"/>
                </a:cubicBezTo>
                <a:cubicBezTo>
                  <a:pt x="15713" y="2543"/>
                  <a:pt x="17958" y="3030"/>
                  <a:pt x="19071" y="4862"/>
                </a:cubicBezTo>
                <a:cubicBezTo>
                  <a:pt x="20183" y="6694"/>
                  <a:pt x="19749" y="9188"/>
                  <a:pt x="18102" y="10422"/>
                </a:cubicBezTo>
                <a:cubicBezTo>
                  <a:pt x="16556" y="11580"/>
                  <a:pt x="14482" y="11221"/>
                  <a:pt x="13314" y="9656"/>
                </a:cubicBezTo>
                <a:close/>
                <a:moveTo>
                  <a:pt x="15048" y="7148"/>
                </a:moveTo>
                <a:lnTo>
                  <a:pt x="12832" y="8808"/>
                </a:lnTo>
                <a:cubicBezTo>
                  <a:pt x="12470" y="7960"/>
                  <a:pt x="12397" y="7021"/>
                  <a:pt x="12588" y="6148"/>
                </a:cubicBezTo>
                <a:cubicBezTo>
                  <a:pt x="12588" y="6148"/>
                  <a:pt x="15048" y="7148"/>
                  <a:pt x="15048" y="7148"/>
                </a:cubicBezTo>
                <a:close/>
                <a:moveTo>
                  <a:pt x="742" y="18594"/>
                </a:moveTo>
                <a:cubicBezTo>
                  <a:pt x="2079" y="20796"/>
                  <a:pt x="4768" y="21379"/>
                  <a:pt x="6747" y="19896"/>
                </a:cubicBezTo>
                <a:cubicBezTo>
                  <a:pt x="8726" y="18413"/>
                  <a:pt x="9246" y="15426"/>
                  <a:pt x="7909" y="13224"/>
                </a:cubicBezTo>
                <a:cubicBezTo>
                  <a:pt x="7134" y="11948"/>
                  <a:pt x="5905" y="11216"/>
                  <a:pt x="4623" y="11115"/>
                </a:cubicBezTo>
                <a:lnTo>
                  <a:pt x="4619" y="10101"/>
                </a:lnTo>
                <a:lnTo>
                  <a:pt x="8815" y="12059"/>
                </a:lnTo>
                <a:cubicBezTo>
                  <a:pt x="9382" y="12983"/>
                  <a:pt x="9863" y="13764"/>
                  <a:pt x="9886" y="13787"/>
                </a:cubicBezTo>
                <a:cubicBezTo>
                  <a:pt x="10275" y="14180"/>
                  <a:pt x="10877" y="14149"/>
                  <a:pt x="11230" y="13717"/>
                </a:cubicBezTo>
                <a:cubicBezTo>
                  <a:pt x="11531" y="13349"/>
                  <a:pt x="11553" y="12810"/>
                  <a:pt x="11313" y="12415"/>
                </a:cubicBezTo>
                <a:lnTo>
                  <a:pt x="11314" y="12414"/>
                </a:lnTo>
                <a:lnTo>
                  <a:pt x="10788" y="11548"/>
                </a:lnTo>
                <a:lnTo>
                  <a:pt x="12715" y="10105"/>
                </a:lnTo>
                <a:cubicBezTo>
                  <a:pt x="14109" y="12039"/>
                  <a:pt x="16627" y="12494"/>
                  <a:pt x="18506" y="11086"/>
                </a:cubicBezTo>
                <a:cubicBezTo>
                  <a:pt x="20485" y="9603"/>
                  <a:pt x="21005" y="6616"/>
                  <a:pt x="19668" y="4414"/>
                </a:cubicBezTo>
                <a:cubicBezTo>
                  <a:pt x="18331" y="2212"/>
                  <a:pt x="15642" y="1629"/>
                  <a:pt x="13663" y="3112"/>
                </a:cubicBezTo>
                <a:cubicBezTo>
                  <a:pt x="13027" y="3589"/>
                  <a:pt x="12542" y="4222"/>
                  <a:pt x="12221" y="4933"/>
                </a:cubicBezTo>
                <a:lnTo>
                  <a:pt x="11168" y="4506"/>
                </a:lnTo>
                <a:cubicBezTo>
                  <a:pt x="11303" y="3945"/>
                  <a:pt x="11158" y="3323"/>
                  <a:pt x="10745" y="2905"/>
                </a:cubicBezTo>
                <a:cubicBezTo>
                  <a:pt x="10551" y="2709"/>
                  <a:pt x="10321" y="2584"/>
                  <a:pt x="10082" y="2526"/>
                </a:cubicBezTo>
                <a:lnTo>
                  <a:pt x="10082" y="2525"/>
                </a:lnTo>
                <a:lnTo>
                  <a:pt x="5355" y="1211"/>
                </a:lnTo>
                <a:lnTo>
                  <a:pt x="5355" y="1211"/>
                </a:lnTo>
                <a:cubicBezTo>
                  <a:pt x="4823" y="1000"/>
                  <a:pt x="4206" y="1148"/>
                  <a:pt x="3803" y="1641"/>
                </a:cubicBezTo>
                <a:cubicBezTo>
                  <a:pt x="3485" y="2031"/>
                  <a:pt x="3373" y="2548"/>
                  <a:pt x="3458" y="3028"/>
                </a:cubicBezTo>
                <a:lnTo>
                  <a:pt x="3457" y="3029"/>
                </a:lnTo>
                <a:lnTo>
                  <a:pt x="3914" y="5740"/>
                </a:lnTo>
                <a:lnTo>
                  <a:pt x="2179" y="7041"/>
                </a:lnTo>
                <a:cubicBezTo>
                  <a:pt x="1849" y="7288"/>
                  <a:pt x="1762" y="7786"/>
                  <a:pt x="1985" y="8153"/>
                </a:cubicBezTo>
                <a:cubicBezTo>
                  <a:pt x="2193" y="8496"/>
                  <a:pt x="2598" y="8599"/>
                  <a:pt x="2919" y="8409"/>
                </a:cubicBezTo>
                <a:lnTo>
                  <a:pt x="3717" y="9723"/>
                </a:lnTo>
                <a:lnTo>
                  <a:pt x="3722" y="11148"/>
                </a:lnTo>
                <a:cubicBezTo>
                  <a:pt x="3090" y="11245"/>
                  <a:pt x="2469" y="11499"/>
                  <a:pt x="1905" y="11922"/>
                </a:cubicBezTo>
                <a:cubicBezTo>
                  <a:pt x="-75" y="13405"/>
                  <a:pt x="-595" y="16392"/>
                  <a:pt x="742" y="18594"/>
                </a:cubicBezTo>
                <a:close/>
                <a:moveTo>
                  <a:pt x="2678" y="707"/>
                </a:moveTo>
                <a:cubicBezTo>
                  <a:pt x="2232" y="-27"/>
                  <a:pt x="1336" y="-221"/>
                  <a:pt x="676" y="273"/>
                </a:cubicBezTo>
                <a:cubicBezTo>
                  <a:pt x="16" y="767"/>
                  <a:pt x="-157" y="1763"/>
                  <a:pt x="289" y="2497"/>
                </a:cubicBezTo>
                <a:cubicBezTo>
                  <a:pt x="734" y="3231"/>
                  <a:pt x="1630" y="3426"/>
                  <a:pt x="2290" y="2931"/>
                </a:cubicBezTo>
                <a:cubicBezTo>
                  <a:pt x="2950" y="2437"/>
                  <a:pt x="3123" y="1441"/>
                  <a:pt x="2678" y="707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603" name="Shape"/>
          <p:cNvSpPr/>
          <p:nvPr/>
        </p:nvSpPr>
        <p:spPr>
          <a:xfrm>
            <a:off x="8517199" y="7268869"/>
            <a:ext cx="563820" cy="624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78" h="21600" extrusionOk="0">
                <a:moveTo>
                  <a:pt x="10339" y="0"/>
                </a:moveTo>
                <a:cubicBezTo>
                  <a:pt x="8560" y="0"/>
                  <a:pt x="6992" y="1375"/>
                  <a:pt x="5917" y="3576"/>
                </a:cubicBezTo>
                <a:cubicBezTo>
                  <a:pt x="5568" y="3546"/>
                  <a:pt x="5234" y="3529"/>
                  <a:pt x="4903" y="3529"/>
                </a:cubicBezTo>
                <a:cubicBezTo>
                  <a:pt x="2761" y="3529"/>
                  <a:pt x="1171" y="4188"/>
                  <a:pt x="431" y="5396"/>
                </a:cubicBezTo>
                <a:cubicBezTo>
                  <a:pt x="-452" y="6840"/>
                  <a:pt x="119" y="8796"/>
                  <a:pt x="1578" y="10761"/>
                </a:cubicBezTo>
                <a:cubicBezTo>
                  <a:pt x="84" y="12747"/>
                  <a:pt x="-461" y="14730"/>
                  <a:pt x="431" y="16188"/>
                </a:cubicBezTo>
                <a:cubicBezTo>
                  <a:pt x="1171" y="17397"/>
                  <a:pt x="2760" y="18055"/>
                  <a:pt x="4903" y="18055"/>
                </a:cubicBezTo>
                <a:cubicBezTo>
                  <a:pt x="5246" y="18055"/>
                  <a:pt x="5621" y="18010"/>
                  <a:pt x="5983" y="17976"/>
                </a:cubicBezTo>
                <a:cubicBezTo>
                  <a:pt x="7057" y="20156"/>
                  <a:pt x="8570" y="21600"/>
                  <a:pt x="10339" y="21600"/>
                </a:cubicBezTo>
                <a:cubicBezTo>
                  <a:pt x="12118" y="21600"/>
                  <a:pt x="13685" y="20224"/>
                  <a:pt x="14761" y="18024"/>
                </a:cubicBezTo>
                <a:cubicBezTo>
                  <a:pt x="15110" y="18054"/>
                  <a:pt x="15460" y="18071"/>
                  <a:pt x="15791" y="18071"/>
                </a:cubicBezTo>
                <a:cubicBezTo>
                  <a:pt x="17934" y="18071"/>
                  <a:pt x="19507" y="17412"/>
                  <a:pt x="20246" y="16204"/>
                </a:cubicBezTo>
                <a:cubicBezTo>
                  <a:pt x="21134" y="14753"/>
                  <a:pt x="20576" y="12782"/>
                  <a:pt x="19099" y="10808"/>
                </a:cubicBezTo>
                <a:cubicBezTo>
                  <a:pt x="20594" y="8822"/>
                  <a:pt x="21139" y="6839"/>
                  <a:pt x="20246" y="5380"/>
                </a:cubicBezTo>
                <a:cubicBezTo>
                  <a:pt x="19508" y="4173"/>
                  <a:pt x="17934" y="3514"/>
                  <a:pt x="15791" y="3514"/>
                </a:cubicBezTo>
                <a:cubicBezTo>
                  <a:pt x="15438" y="3514"/>
                  <a:pt x="15052" y="3573"/>
                  <a:pt x="14677" y="3608"/>
                </a:cubicBezTo>
                <a:cubicBezTo>
                  <a:pt x="13604" y="1440"/>
                  <a:pt x="12102" y="0"/>
                  <a:pt x="10339" y="0"/>
                </a:cubicBezTo>
                <a:close/>
                <a:moveTo>
                  <a:pt x="10339" y="1004"/>
                </a:moveTo>
                <a:cubicBezTo>
                  <a:pt x="11591" y="1004"/>
                  <a:pt x="12710" y="2093"/>
                  <a:pt x="13580" y="3733"/>
                </a:cubicBezTo>
                <a:cubicBezTo>
                  <a:pt x="12541" y="3915"/>
                  <a:pt x="11452" y="4238"/>
                  <a:pt x="10355" y="4643"/>
                </a:cubicBezTo>
                <a:cubicBezTo>
                  <a:pt x="9226" y="4226"/>
                  <a:pt x="8099" y="3899"/>
                  <a:pt x="7031" y="3718"/>
                </a:cubicBezTo>
                <a:cubicBezTo>
                  <a:pt x="7905" y="2046"/>
                  <a:pt x="9073" y="1004"/>
                  <a:pt x="10339" y="1004"/>
                </a:cubicBezTo>
                <a:close/>
                <a:moveTo>
                  <a:pt x="15791" y="4518"/>
                </a:moveTo>
                <a:cubicBezTo>
                  <a:pt x="17538" y="4518"/>
                  <a:pt x="18791" y="4998"/>
                  <a:pt x="19332" y="5882"/>
                </a:cubicBezTo>
                <a:cubicBezTo>
                  <a:pt x="19959" y="6907"/>
                  <a:pt x="19540" y="8380"/>
                  <a:pt x="18468" y="9914"/>
                </a:cubicBezTo>
                <a:cubicBezTo>
                  <a:pt x="17787" y="9159"/>
                  <a:pt x="16951" y="8410"/>
                  <a:pt x="16007" y="7702"/>
                </a:cubicBezTo>
                <a:cubicBezTo>
                  <a:pt x="15826" y="6556"/>
                  <a:pt x="15554" y="5511"/>
                  <a:pt x="15193" y="4565"/>
                </a:cubicBezTo>
                <a:cubicBezTo>
                  <a:pt x="15389" y="4554"/>
                  <a:pt x="15602" y="4518"/>
                  <a:pt x="15791" y="4518"/>
                </a:cubicBezTo>
                <a:close/>
                <a:moveTo>
                  <a:pt x="4903" y="4533"/>
                </a:moveTo>
                <a:cubicBezTo>
                  <a:pt x="5095" y="4533"/>
                  <a:pt x="5302" y="4538"/>
                  <a:pt x="5501" y="4549"/>
                </a:cubicBezTo>
                <a:cubicBezTo>
                  <a:pt x="5130" y="5520"/>
                  <a:pt x="4852" y="6633"/>
                  <a:pt x="4670" y="7812"/>
                </a:cubicBezTo>
                <a:cubicBezTo>
                  <a:pt x="3730" y="8526"/>
                  <a:pt x="2966" y="9248"/>
                  <a:pt x="2293" y="10008"/>
                </a:cubicBezTo>
                <a:cubicBezTo>
                  <a:pt x="1175" y="8445"/>
                  <a:pt x="708" y="6940"/>
                  <a:pt x="1346" y="5898"/>
                </a:cubicBezTo>
                <a:cubicBezTo>
                  <a:pt x="1887" y="5014"/>
                  <a:pt x="3156" y="4533"/>
                  <a:pt x="4903" y="4533"/>
                </a:cubicBezTo>
                <a:close/>
                <a:moveTo>
                  <a:pt x="14062" y="4659"/>
                </a:moveTo>
                <a:cubicBezTo>
                  <a:pt x="14333" y="5325"/>
                  <a:pt x="14582" y="6051"/>
                  <a:pt x="14761" y="6839"/>
                </a:cubicBezTo>
                <a:cubicBezTo>
                  <a:pt x="14294" y="6539"/>
                  <a:pt x="13808" y="6239"/>
                  <a:pt x="13298" y="5961"/>
                </a:cubicBezTo>
                <a:cubicBezTo>
                  <a:pt x="12768" y="5672"/>
                  <a:pt x="12225" y="5480"/>
                  <a:pt x="11685" y="5239"/>
                </a:cubicBezTo>
                <a:cubicBezTo>
                  <a:pt x="12500" y="4985"/>
                  <a:pt x="13298" y="4775"/>
                  <a:pt x="14062" y="4659"/>
                </a:cubicBezTo>
                <a:close/>
                <a:moveTo>
                  <a:pt x="6599" y="4675"/>
                </a:moveTo>
                <a:cubicBezTo>
                  <a:pt x="7326" y="4784"/>
                  <a:pt x="8103" y="5021"/>
                  <a:pt x="8876" y="5255"/>
                </a:cubicBezTo>
                <a:cubicBezTo>
                  <a:pt x="8379" y="5481"/>
                  <a:pt x="7868" y="5695"/>
                  <a:pt x="7380" y="5961"/>
                </a:cubicBezTo>
                <a:cubicBezTo>
                  <a:pt x="6837" y="6256"/>
                  <a:pt x="6443" y="6613"/>
                  <a:pt x="5950" y="6933"/>
                </a:cubicBezTo>
                <a:cubicBezTo>
                  <a:pt x="6128" y="6137"/>
                  <a:pt x="6326" y="5348"/>
                  <a:pt x="6599" y="4675"/>
                </a:cubicBezTo>
                <a:close/>
                <a:moveTo>
                  <a:pt x="10405" y="5788"/>
                </a:moveTo>
                <a:cubicBezTo>
                  <a:pt x="11196" y="6102"/>
                  <a:pt x="11987" y="6415"/>
                  <a:pt x="12766" y="6839"/>
                </a:cubicBezTo>
                <a:cubicBezTo>
                  <a:pt x="13571" y="7278"/>
                  <a:pt x="14317" y="7751"/>
                  <a:pt x="15010" y="8251"/>
                </a:cubicBezTo>
                <a:cubicBezTo>
                  <a:pt x="15123" y="9067"/>
                  <a:pt x="15193" y="9915"/>
                  <a:pt x="15193" y="10792"/>
                </a:cubicBezTo>
                <a:cubicBezTo>
                  <a:pt x="15193" y="11657"/>
                  <a:pt x="15070" y="12466"/>
                  <a:pt x="14960" y="13271"/>
                </a:cubicBezTo>
                <a:cubicBezTo>
                  <a:pt x="14260" y="13779"/>
                  <a:pt x="13583" y="14300"/>
                  <a:pt x="12766" y="14745"/>
                </a:cubicBezTo>
                <a:cubicBezTo>
                  <a:pt x="11937" y="15197"/>
                  <a:pt x="11096" y="15469"/>
                  <a:pt x="10256" y="15796"/>
                </a:cubicBezTo>
                <a:cubicBezTo>
                  <a:pt x="9475" y="15485"/>
                  <a:pt x="8681" y="15180"/>
                  <a:pt x="7912" y="14761"/>
                </a:cubicBezTo>
                <a:cubicBezTo>
                  <a:pt x="7107" y="14323"/>
                  <a:pt x="6360" y="13849"/>
                  <a:pt x="5668" y="13349"/>
                </a:cubicBezTo>
                <a:cubicBezTo>
                  <a:pt x="5554" y="12533"/>
                  <a:pt x="5501" y="11669"/>
                  <a:pt x="5501" y="10792"/>
                </a:cubicBezTo>
                <a:cubicBezTo>
                  <a:pt x="5501" y="9918"/>
                  <a:pt x="5605" y="9111"/>
                  <a:pt x="5718" y="8298"/>
                </a:cubicBezTo>
                <a:cubicBezTo>
                  <a:pt x="6420" y="7788"/>
                  <a:pt x="7092" y="7270"/>
                  <a:pt x="7912" y="6824"/>
                </a:cubicBezTo>
                <a:cubicBezTo>
                  <a:pt x="8731" y="6377"/>
                  <a:pt x="9574" y="6113"/>
                  <a:pt x="10405" y="5788"/>
                </a:cubicBezTo>
                <a:close/>
                <a:moveTo>
                  <a:pt x="10339" y="7984"/>
                </a:moveTo>
                <a:cubicBezTo>
                  <a:pt x="8690" y="7984"/>
                  <a:pt x="7363" y="9237"/>
                  <a:pt x="7363" y="10792"/>
                </a:cubicBezTo>
                <a:cubicBezTo>
                  <a:pt x="7363" y="12348"/>
                  <a:pt x="8690" y="13616"/>
                  <a:pt x="10339" y="13616"/>
                </a:cubicBezTo>
                <a:cubicBezTo>
                  <a:pt x="11987" y="13616"/>
                  <a:pt x="13331" y="12348"/>
                  <a:pt x="13331" y="10792"/>
                </a:cubicBezTo>
                <a:cubicBezTo>
                  <a:pt x="13331" y="9237"/>
                  <a:pt x="11987" y="7984"/>
                  <a:pt x="10339" y="7984"/>
                </a:cubicBezTo>
                <a:close/>
                <a:moveTo>
                  <a:pt x="4571" y="9098"/>
                </a:moveTo>
                <a:cubicBezTo>
                  <a:pt x="4522" y="9664"/>
                  <a:pt x="4438" y="10197"/>
                  <a:pt x="4438" y="10792"/>
                </a:cubicBezTo>
                <a:cubicBezTo>
                  <a:pt x="4438" y="11349"/>
                  <a:pt x="4462" y="11892"/>
                  <a:pt x="4504" y="12424"/>
                </a:cubicBezTo>
                <a:cubicBezTo>
                  <a:pt x="3891" y="11902"/>
                  <a:pt x="3374" y="11375"/>
                  <a:pt x="2908" y="10839"/>
                </a:cubicBezTo>
                <a:cubicBezTo>
                  <a:pt x="3403" y="10260"/>
                  <a:pt x="3903" y="9661"/>
                  <a:pt x="4571" y="9098"/>
                </a:cubicBezTo>
                <a:close/>
                <a:moveTo>
                  <a:pt x="16190" y="9176"/>
                </a:moveTo>
                <a:cubicBezTo>
                  <a:pt x="16796" y="9693"/>
                  <a:pt x="17307" y="10215"/>
                  <a:pt x="17769" y="10745"/>
                </a:cubicBezTo>
                <a:cubicBezTo>
                  <a:pt x="17273" y="11325"/>
                  <a:pt x="16776" y="11907"/>
                  <a:pt x="16107" y="12471"/>
                </a:cubicBezTo>
                <a:cubicBezTo>
                  <a:pt x="16155" y="11912"/>
                  <a:pt x="16257" y="11379"/>
                  <a:pt x="16257" y="10792"/>
                </a:cubicBezTo>
                <a:cubicBezTo>
                  <a:pt x="16257" y="10236"/>
                  <a:pt x="16233" y="9708"/>
                  <a:pt x="16190" y="9176"/>
                </a:cubicBezTo>
                <a:close/>
                <a:moveTo>
                  <a:pt x="18384" y="11576"/>
                </a:moveTo>
                <a:cubicBezTo>
                  <a:pt x="19512" y="13146"/>
                  <a:pt x="19972" y="14656"/>
                  <a:pt x="19332" y="15702"/>
                </a:cubicBezTo>
                <a:cubicBezTo>
                  <a:pt x="18791" y="16586"/>
                  <a:pt x="17537" y="17067"/>
                  <a:pt x="15791" y="17067"/>
                </a:cubicBezTo>
                <a:cubicBezTo>
                  <a:pt x="15599" y="17067"/>
                  <a:pt x="15392" y="17047"/>
                  <a:pt x="15193" y="17035"/>
                </a:cubicBezTo>
                <a:cubicBezTo>
                  <a:pt x="15564" y="16065"/>
                  <a:pt x="15826" y="14967"/>
                  <a:pt x="16007" y="13788"/>
                </a:cubicBezTo>
                <a:cubicBezTo>
                  <a:pt x="16951" y="13073"/>
                  <a:pt x="17710" y="12337"/>
                  <a:pt x="18384" y="11576"/>
                </a:cubicBezTo>
                <a:close/>
                <a:moveTo>
                  <a:pt x="2210" y="11655"/>
                </a:moveTo>
                <a:cubicBezTo>
                  <a:pt x="2896" y="12420"/>
                  <a:pt x="3714" y="13165"/>
                  <a:pt x="4670" y="13882"/>
                </a:cubicBezTo>
                <a:cubicBezTo>
                  <a:pt x="4849" y="15014"/>
                  <a:pt x="5113" y="16067"/>
                  <a:pt x="5468" y="17004"/>
                </a:cubicBezTo>
                <a:cubicBezTo>
                  <a:pt x="5283" y="17014"/>
                  <a:pt x="5081" y="17051"/>
                  <a:pt x="4903" y="17051"/>
                </a:cubicBezTo>
                <a:cubicBezTo>
                  <a:pt x="3156" y="17051"/>
                  <a:pt x="1887" y="16571"/>
                  <a:pt x="1346" y="15686"/>
                </a:cubicBezTo>
                <a:cubicBezTo>
                  <a:pt x="717" y="14659"/>
                  <a:pt x="1131" y="13193"/>
                  <a:pt x="2210" y="11655"/>
                </a:cubicBezTo>
                <a:close/>
                <a:moveTo>
                  <a:pt x="14744" y="14651"/>
                </a:moveTo>
                <a:cubicBezTo>
                  <a:pt x="14565" y="15455"/>
                  <a:pt x="14370" y="16247"/>
                  <a:pt x="14096" y="16925"/>
                </a:cubicBezTo>
                <a:cubicBezTo>
                  <a:pt x="13364" y="16816"/>
                  <a:pt x="12580" y="16581"/>
                  <a:pt x="11802" y="16345"/>
                </a:cubicBezTo>
                <a:cubicBezTo>
                  <a:pt x="12304" y="16117"/>
                  <a:pt x="12804" y="15892"/>
                  <a:pt x="13298" y="15624"/>
                </a:cubicBezTo>
                <a:cubicBezTo>
                  <a:pt x="13843" y="15326"/>
                  <a:pt x="14249" y="14973"/>
                  <a:pt x="14744" y="14651"/>
                </a:cubicBezTo>
                <a:close/>
                <a:moveTo>
                  <a:pt x="5934" y="14761"/>
                </a:moveTo>
                <a:cubicBezTo>
                  <a:pt x="6400" y="15061"/>
                  <a:pt x="6869" y="15346"/>
                  <a:pt x="7380" y="15624"/>
                </a:cubicBezTo>
                <a:cubicBezTo>
                  <a:pt x="7902" y="15908"/>
                  <a:pt x="8444" y="16107"/>
                  <a:pt x="8976" y="16345"/>
                </a:cubicBezTo>
                <a:cubicBezTo>
                  <a:pt x="8160" y="16598"/>
                  <a:pt x="7364" y="16795"/>
                  <a:pt x="6599" y="16910"/>
                </a:cubicBezTo>
                <a:cubicBezTo>
                  <a:pt x="6331" y="16249"/>
                  <a:pt x="6110" y="15542"/>
                  <a:pt x="5934" y="14761"/>
                </a:cubicBezTo>
                <a:close/>
                <a:moveTo>
                  <a:pt x="10322" y="16941"/>
                </a:moveTo>
                <a:cubicBezTo>
                  <a:pt x="11458" y="17362"/>
                  <a:pt x="12573" y="17700"/>
                  <a:pt x="13647" y="17882"/>
                </a:cubicBezTo>
                <a:cubicBezTo>
                  <a:pt x="12773" y="19553"/>
                  <a:pt x="11605" y="20596"/>
                  <a:pt x="10339" y="20596"/>
                </a:cubicBezTo>
                <a:cubicBezTo>
                  <a:pt x="9084" y="20596"/>
                  <a:pt x="7951" y="19498"/>
                  <a:pt x="7081" y="17851"/>
                </a:cubicBezTo>
                <a:cubicBezTo>
                  <a:pt x="8127" y="17671"/>
                  <a:pt x="9217" y="17349"/>
                  <a:pt x="10322" y="16941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604" name="Shape"/>
          <p:cNvSpPr/>
          <p:nvPr/>
        </p:nvSpPr>
        <p:spPr>
          <a:xfrm>
            <a:off x="8419834" y="6610038"/>
            <a:ext cx="545673" cy="567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7" h="21369" extrusionOk="0">
                <a:moveTo>
                  <a:pt x="9892" y="341"/>
                </a:moveTo>
                <a:cubicBezTo>
                  <a:pt x="10333" y="-98"/>
                  <a:pt x="11063" y="-117"/>
                  <a:pt x="11519" y="307"/>
                </a:cubicBezTo>
                <a:lnTo>
                  <a:pt x="21020" y="9136"/>
                </a:lnTo>
                <a:cubicBezTo>
                  <a:pt x="21476" y="9561"/>
                  <a:pt x="21482" y="10263"/>
                  <a:pt x="21042" y="10702"/>
                </a:cubicBezTo>
                <a:lnTo>
                  <a:pt x="10676" y="21032"/>
                </a:lnTo>
                <a:cubicBezTo>
                  <a:pt x="10236" y="21471"/>
                  <a:pt x="9512" y="21483"/>
                  <a:pt x="9056" y="21059"/>
                </a:cubicBezTo>
                <a:lnTo>
                  <a:pt x="6577" y="18755"/>
                </a:lnTo>
                <a:lnTo>
                  <a:pt x="9366" y="15976"/>
                </a:lnTo>
                <a:cubicBezTo>
                  <a:pt x="9806" y="15537"/>
                  <a:pt x="9793" y="14841"/>
                  <a:pt x="9337" y="14417"/>
                </a:cubicBezTo>
                <a:lnTo>
                  <a:pt x="7682" y="12879"/>
                </a:lnTo>
                <a:cubicBezTo>
                  <a:pt x="7226" y="12455"/>
                  <a:pt x="6503" y="12467"/>
                  <a:pt x="6062" y="12906"/>
                </a:cubicBezTo>
                <a:lnTo>
                  <a:pt x="3274" y="15685"/>
                </a:lnTo>
                <a:lnTo>
                  <a:pt x="1210" y="13767"/>
                </a:lnTo>
                <a:cubicBezTo>
                  <a:pt x="754" y="13343"/>
                  <a:pt x="734" y="12641"/>
                  <a:pt x="1175" y="12202"/>
                </a:cubicBezTo>
                <a:lnTo>
                  <a:pt x="351" y="11436"/>
                </a:lnTo>
                <a:cubicBezTo>
                  <a:pt x="-105" y="11012"/>
                  <a:pt x="-118" y="10316"/>
                  <a:pt x="322" y="9877"/>
                </a:cubicBezTo>
                <a:lnTo>
                  <a:pt x="9892" y="341"/>
                </a:lnTo>
                <a:close/>
                <a:moveTo>
                  <a:pt x="10322" y="1500"/>
                </a:moveTo>
                <a:lnTo>
                  <a:pt x="1949" y="9844"/>
                </a:lnTo>
                <a:cubicBezTo>
                  <a:pt x="1949" y="9844"/>
                  <a:pt x="1145" y="10641"/>
                  <a:pt x="1971" y="11409"/>
                </a:cubicBezTo>
                <a:lnTo>
                  <a:pt x="11146" y="2266"/>
                </a:lnTo>
                <a:cubicBezTo>
                  <a:pt x="11366" y="2046"/>
                  <a:pt x="11360" y="1705"/>
                  <a:pt x="11132" y="1492"/>
                </a:cubicBezTo>
                <a:cubicBezTo>
                  <a:pt x="10904" y="1281"/>
                  <a:pt x="10542" y="1280"/>
                  <a:pt x="10322" y="1500"/>
                </a:cubicBezTo>
                <a:close/>
                <a:moveTo>
                  <a:pt x="6083" y="13685"/>
                </a:moveTo>
                <a:cubicBezTo>
                  <a:pt x="6523" y="13247"/>
                  <a:pt x="7247" y="13234"/>
                  <a:pt x="7703" y="13658"/>
                </a:cubicBezTo>
                <a:lnTo>
                  <a:pt x="8527" y="14424"/>
                </a:lnTo>
                <a:cubicBezTo>
                  <a:pt x="8983" y="14848"/>
                  <a:pt x="8996" y="15544"/>
                  <a:pt x="8555" y="15983"/>
                </a:cubicBezTo>
                <a:lnTo>
                  <a:pt x="6161" y="18369"/>
                </a:lnTo>
                <a:cubicBezTo>
                  <a:pt x="5721" y="18808"/>
                  <a:pt x="4991" y="18826"/>
                  <a:pt x="4535" y="18403"/>
                </a:cubicBezTo>
                <a:lnTo>
                  <a:pt x="3711" y="17637"/>
                </a:lnTo>
                <a:cubicBezTo>
                  <a:pt x="3254" y="17213"/>
                  <a:pt x="3249" y="16510"/>
                  <a:pt x="3689" y="16071"/>
                </a:cubicBezTo>
                <a:lnTo>
                  <a:pt x="6083" y="13685"/>
                </a:lnTo>
                <a:close/>
                <a:moveTo>
                  <a:pt x="6506" y="14851"/>
                </a:moveTo>
                <a:cubicBezTo>
                  <a:pt x="6286" y="15071"/>
                  <a:pt x="6285" y="15419"/>
                  <a:pt x="6514" y="15631"/>
                </a:cubicBezTo>
                <a:cubicBezTo>
                  <a:pt x="6742" y="15843"/>
                  <a:pt x="7110" y="15837"/>
                  <a:pt x="7330" y="15617"/>
                </a:cubicBezTo>
                <a:cubicBezTo>
                  <a:pt x="7550" y="15398"/>
                  <a:pt x="7544" y="15043"/>
                  <a:pt x="7316" y="14831"/>
                </a:cubicBezTo>
                <a:cubicBezTo>
                  <a:pt x="7088" y="14619"/>
                  <a:pt x="6726" y="14632"/>
                  <a:pt x="6506" y="14851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605" name="Shape"/>
          <p:cNvSpPr/>
          <p:nvPr/>
        </p:nvSpPr>
        <p:spPr>
          <a:xfrm>
            <a:off x="8359078" y="5929249"/>
            <a:ext cx="420136" cy="676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53" y="16426"/>
                </a:lnTo>
                <a:lnTo>
                  <a:pt x="6939" y="18801"/>
                </a:lnTo>
                <a:cubicBezTo>
                  <a:pt x="6939" y="18801"/>
                  <a:pt x="0" y="21600"/>
                  <a:pt x="0" y="21600"/>
                </a:cubicBezTo>
                <a:close/>
                <a:moveTo>
                  <a:pt x="7564" y="18101"/>
                </a:moveTo>
                <a:lnTo>
                  <a:pt x="678" y="15726"/>
                </a:lnTo>
                <a:lnTo>
                  <a:pt x="11819" y="3241"/>
                </a:lnTo>
                <a:lnTo>
                  <a:pt x="18708" y="5613"/>
                </a:lnTo>
                <a:cubicBezTo>
                  <a:pt x="18708" y="5613"/>
                  <a:pt x="7564" y="18101"/>
                  <a:pt x="7564" y="18101"/>
                </a:cubicBezTo>
                <a:close/>
                <a:moveTo>
                  <a:pt x="19345" y="4898"/>
                </a:moveTo>
                <a:lnTo>
                  <a:pt x="12456" y="2525"/>
                </a:lnTo>
                <a:lnTo>
                  <a:pt x="14711" y="0"/>
                </a:lnTo>
                <a:lnTo>
                  <a:pt x="21600" y="2372"/>
                </a:lnTo>
                <a:cubicBezTo>
                  <a:pt x="21600" y="2372"/>
                  <a:pt x="19345" y="4898"/>
                  <a:pt x="19345" y="4898"/>
                </a:cubicBezTo>
                <a:close/>
              </a:path>
            </a:pathLst>
          </a:custGeom>
          <a:solidFill>
            <a:srgbClr val="88A8C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606" name="Shape"/>
          <p:cNvSpPr/>
          <p:nvPr/>
        </p:nvSpPr>
        <p:spPr>
          <a:xfrm>
            <a:off x="13707268" y="12488282"/>
            <a:ext cx="717831" cy="433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1" h="21289" extrusionOk="0">
                <a:moveTo>
                  <a:pt x="5099" y="1723"/>
                </a:moveTo>
                <a:lnTo>
                  <a:pt x="3700" y="16273"/>
                </a:lnTo>
                <a:lnTo>
                  <a:pt x="16313" y="19565"/>
                </a:lnTo>
                <a:lnTo>
                  <a:pt x="17712" y="5015"/>
                </a:lnTo>
                <a:cubicBezTo>
                  <a:pt x="17712" y="5015"/>
                  <a:pt x="5099" y="1723"/>
                  <a:pt x="5099" y="1723"/>
                </a:cubicBezTo>
                <a:close/>
                <a:moveTo>
                  <a:pt x="2757" y="5906"/>
                </a:moveTo>
                <a:lnTo>
                  <a:pt x="2258" y="11102"/>
                </a:lnTo>
                <a:cubicBezTo>
                  <a:pt x="2230" y="11389"/>
                  <a:pt x="2349" y="11659"/>
                  <a:pt x="2523" y="11704"/>
                </a:cubicBezTo>
                <a:cubicBezTo>
                  <a:pt x="2697" y="11750"/>
                  <a:pt x="2861" y="11554"/>
                  <a:pt x="2889" y="11267"/>
                </a:cubicBezTo>
                <a:lnTo>
                  <a:pt x="3388" y="6071"/>
                </a:lnTo>
                <a:cubicBezTo>
                  <a:pt x="3416" y="5784"/>
                  <a:pt x="3297" y="5514"/>
                  <a:pt x="3123" y="5469"/>
                </a:cubicBezTo>
                <a:cubicBezTo>
                  <a:pt x="2949" y="5423"/>
                  <a:pt x="2785" y="5619"/>
                  <a:pt x="2757" y="5906"/>
                </a:cubicBezTo>
                <a:close/>
                <a:moveTo>
                  <a:pt x="19585" y="12429"/>
                </a:moveTo>
                <a:cubicBezTo>
                  <a:pt x="19668" y="11568"/>
                  <a:pt x="19311" y="10759"/>
                  <a:pt x="18789" y="10623"/>
                </a:cubicBezTo>
                <a:cubicBezTo>
                  <a:pt x="18266" y="10487"/>
                  <a:pt x="17776" y="11074"/>
                  <a:pt x="17693" y="11935"/>
                </a:cubicBezTo>
                <a:cubicBezTo>
                  <a:pt x="17610" y="12796"/>
                  <a:pt x="17967" y="13604"/>
                  <a:pt x="18489" y="13741"/>
                </a:cubicBezTo>
                <a:cubicBezTo>
                  <a:pt x="19012" y="13877"/>
                  <a:pt x="19502" y="13289"/>
                  <a:pt x="19585" y="12429"/>
                </a:cubicBezTo>
                <a:close/>
                <a:moveTo>
                  <a:pt x="21396" y="7042"/>
                </a:moveTo>
                <a:lnTo>
                  <a:pt x="20197" y="19513"/>
                </a:lnTo>
                <a:cubicBezTo>
                  <a:pt x="20087" y="20661"/>
                  <a:pt x="19433" y="21444"/>
                  <a:pt x="18736" y="21262"/>
                </a:cubicBezTo>
                <a:lnTo>
                  <a:pt x="1078" y="16653"/>
                </a:lnTo>
                <a:cubicBezTo>
                  <a:pt x="381" y="16472"/>
                  <a:pt x="-94" y="15394"/>
                  <a:pt x="16" y="14246"/>
                </a:cubicBezTo>
                <a:lnTo>
                  <a:pt x="1215" y="1775"/>
                </a:lnTo>
                <a:cubicBezTo>
                  <a:pt x="1325" y="627"/>
                  <a:pt x="1979" y="-156"/>
                  <a:pt x="2676" y="26"/>
                </a:cubicBezTo>
                <a:lnTo>
                  <a:pt x="20334" y="4635"/>
                </a:lnTo>
                <a:cubicBezTo>
                  <a:pt x="21031" y="4816"/>
                  <a:pt x="21506" y="5894"/>
                  <a:pt x="21396" y="7042"/>
                </a:cubicBezTo>
                <a:close/>
              </a:path>
            </a:pathLst>
          </a:custGeom>
          <a:solidFill>
            <a:srgbClr val="4F66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607" name="Shape"/>
          <p:cNvSpPr/>
          <p:nvPr/>
        </p:nvSpPr>
        <p:spPr>
          <a:xfrm>
            <a:off x="11149643" y="9777588"/>
            <a:ext cx="437443" cy="625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1" h="21511" extrusionOk="0">
                <a:moveTo>
                  <a:pt x="18683" y="0"/>
                </a:moveTo>
                <a:lnTo>
                  <a:pt x="17079" y="1668"/>
                </a:lnTo>
                <a:cubicBezTo>
                  <a:pt x="17015" y="1638"/>
                  <a:pt x="16700" y="1488"/>
                  <a:pt x="16700" y="1488"/>
                </a:cubicBezTo>
                <a:lnTo>
                  <a:pt x="15441" y="2801"/>
                </a:lnTo>
                <a:lnTo>
                  <a:pt x="15820" y="2981"/>
                </a:lnTo>
                <a:lnTo>
                  <a:pt x="15441" y="3375"/>
                </a:lnTo>
                <a:lnTo>
                  <a:pt x="2730" y="16587"/>
                </a:lnTo>
                <a:cubicBezTo>
                  <a:pt x="2279" y="17056"/>
                  <a:pt x="509" y="19614"/>
                  <a:pt x="586" y="20489"/>
                </a:cubicBezTo>
                <a:cubicBezTo>
                  <a:pt x="597" y="20614"/>
                  <a:pt x="646" y="20706"/>
                  <a:pt x="742" y="20751"/>
                </a:cubicBezTo>
                <a:cubicBezTo>
                  <a:pt x="1508" y="21113"/>
                  <a:pt x="4988" y="18432"/>
                  <a:pt x="5504" y="17895"/>
                </a:cubicBezTo>
                <a:lnTo>
                  <a:pt x="18209" y="4684"/>
                </a:lnTo>
                <a:lnTo>
                  <a:pt x="18588" y="4289"/>
                </a:lnTo>
                <a:lnTo>
                  <a:pt x="18984" y="4477"/>
                </a:lnTo>
                <a:lnTo>
                  <a:pt x="14043" y="9610"/>
                </a:lnTo>
                <a:lnTo>
                  <a:pt x="14611" y="9879"/>
                </a:lnTo>
                <a:lnTo>
                  <a:pt x="20810" y="3434"/>
                </a:lnTo>
                <a:cubicBezTo>
                  <a:pt x="20810" y="3434"/>
                  <a:pt x="20191" y="3144"/>
                  <a:pt x="19847" y="2981"/>
                </a:cubicBezTo>
                <a:lnTo>
                  <a:pt x="21451" y="1313"/>
                </a:lnTo>
                <a:cubicBezTo>
                  <a:pt x="21451" y="1313"/>
                  <a:pt x="18683" y="0"/>
                  <a:pt x="18683" y="0"/>
                </a:cubicBezTo>
                <a:close/>
                <a:moveTo>
                  <a:pt x="586" y="20489"/>
                </a:moveTo>
                <a:cubicBezTo>
                  <a:pt x="585" y="20448"/>
                  <a:pt x="574" y="20416"/>
                  <a:pt x="580" y="20368"/>
                </a:cubicBezTo>
                <a:lnTo>
                  <a:pt x="319" y="20638"/>
                </a:lnTo>
                <a:cubicBezTo>
                  <a:pt x="213" y="20748"/>
                  <a:pt x="-149" y="21394"/>
                  <a:pt x="68" y="21497"/>
                </a:cubicBezTo>
                <a:cubicBezTo>
                  <a:pt x="286" y="21600"/>
                  <a:pt x="1004" y="21123"/>
                  <a:pt x="1110" y="21013"/>
                </a:cubicBezTo>
                <a:lnTo>
                  <a:pt x="1371" y="20739"/>
                </a:lnTo>
                <a:cubicBezTo>
                  <a:pt x="1093" y="20840"/>
                  <a:pt x="868" y="20874"/>
                  <a:pt x="731" y="20810"/>
                </a:cubicBezTo>
                <a:cubicBezTo>
                  <a:pt x="624" y="20759"/>
                  <a:pt x="588" y="20638"/>
                  <a:pt x="586" y="20489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608" name="Shape"/>
          <p:cNvSpPr/>
          <p:nvPr/>
        </p:nvSpPr>
        <p:spPr>
          <a:xfrm>
            <a:off x="10120598" y="9910112"/>
            <a:ext cx="606379" cy="9625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5" h="21600" extrusionOk="0">
                <a:moveTo>
                  <a:pt x="0" y="938"/>
                </a:moveTo>
                <a:lnTo>
                  <a:pt x="6284" y="11455"/>
                </a:lnTo>
                <a:lnTo>
                  <a:pt x="10032" y="10516"/>
                </a:lnTo>
                <a:lnTo>
                  <a:pt x="6771" y="5067"/>
                </a:lnTo>
                <a:cubicBezTo>
                  <a:pt x="7276" y="5103"/>
                  <a:pt x="7799" y="5064"/>
                  <a:pt x="8290" y="4918"/>
                </a:cubicBezTo>
                <a:cubicBezTo>
                  <a:pt x="9265" y="4628"/>
                  <a:pt x="9902" y="4019"/>
                  <a:pt x="10109" y="3335"/>
                </a:cubicBezTo>
                <a:cubicBezTo>
                  <a:pt x="10127" y="3275"/>
                  <a:pt x="10142" y="3214"/>
                  <a:pt x="10154" y="3153"/>
                </a:cubicBezTo>
                <a:cubicBezTo>
                  <a:pt x="11859" y="3250"/>
                  <a:pt x="13418" y="3571"/>
                  <a:pt x="14738" y="4133"/>
                </a:cubicBezTo>
                <a:cubicBezTo>
                  <a:pt x="16916" y="5061"/>
                  <a:pt x="18325" y="6560"/>
                  <a:pt x="18814" y="8470"/>
                </a:cubicBezTo>
                <a:cubicBezTo>
                  <a:pt x="19575" y="11446"/>
                  <a:pt x="17428" y="14404"/>
                  <a:pt x="13562" y="15911"/>
                </a:cubicBezTo>
                <a:lnTo>
                  <a:pt x="12515" y="14314"/>
                </a:lnTo>
                <a:lnTo>
                  <a:pt x="15137" y="13594"/>
                </a:lnTo>
                <a:lnTo>
                  <a:pt x="14615" y="12797"/>
                </a:lnTo>
                <a:lnTo>
                  <a:pt x="5054" y="15424"/>
                </a:lnTo>
                <a:lnTo>
                  <a:pt x="5577" y="16221"/>
                </a:lnTo>
                <a:lnTo>
                  <a:pt x="8203" y="15499"/>
                </a:lnTo>
                <a:lnTo>
                  <a:pt x="9904" y="18094"/>
                </a:lnTo>
                <a:lnTo>
                  <a:pt x="4408" y="19605"/>
                </a:lnTo>
                <a:lnTo>
                  <a:pt x="5716" y="21600"/>
                </a:lnTo>
                <a:lnTo>
                  <a:pt x="21015" y="17395"/>
                </a:lnTo>
                <a:lnTo>
                  <a:pt x="19707" y="15399"/>
                </a:lnTo>
                <a:lnTo>
                  <a:pt x="15876" y="16453"/>
                </a:lnTo>
                <a:cubicBezTo>
                  <a:pt x="19603" y="14559"/>
                  <a:pt x="21600" y="11416"/>
                  <a:pt x="20792" y="8258"/>
                </a:cubicBezTo>
                <a:cubicBezTo>
                  <a:pt x="20210" y="5981"/>
                  <a:pt x="18497" y="4180"/>
                  <a:pt x="15839" y="3048"/>
                </a:cubicBezTo>
                <a:cubicBezTo>
                  <a:pt x="14076" y="2297"/>
                  <a:pt x="11998" y="1893"/>
                  <a:pt x="9725" y="1829"/>
                </a:cubicBezTo>
                <a:cubicBezTo>
                  <a:pt x="8880" y="999"/>
                  <a:pt x="7217" y="649"/>
                  <a:pt x="5755" y="1051"/>
                </a:cubicBezTo>
                <a:cubicBezTo>
                  <a:pt x="5329" y="1168"/>
                  <a:pt x="4967" y="1337"/>
                  <a:pt x="4668" y="1543"/>
                </a:cubicBezTo>
                <a:lnTo>
                  <a:pt x="3742" y="0"/>
                </a:lnTo>
                <a:lnTo>
                  <a:pt x="0" y="938"/>
                </a:lnTo>
                <a:close/>
                <a:moveTo>
                  <a:pt x="6539" y="2246"/>
                </a:moveTo>
                <a:cubicBezTo>
                  <a:pt x="7096" y="2088"/>
                  <a:pt x="7748" y="2205"/>
                  <a:pt x="8082" y="2533"/>
                </a:cubicBezTo>
                <a:cubicBezTo>
                  <a:pt x="8426" y="2872"/>
                  <a:pt x="8318" y="3324"/>
                  <a:pt x="7835" y="3581"/>
                </a:cubicBezTo>
                <a:cubicBezTo>
                  <a:pt x="7738" y="3636"/>
                  <a:pt x="7630" y="3685"/>
                  <a:pt x="7504" y="3719"/>
                </a:cubicBezTo>
                <a:cubicBezTo>
                  <a:pt x="6877" y="3892"/>
                  <a:pt x="6149" y="3701"/>
                  <a:pt x="5884" y="3295"/>
                </a:cubicBezTo>
                <a:cubicBezTo>
                  <a:pt x="5620" y="2890"/>
                  <a:pt x="5916" y="2423"/>
                  <a:pt x="6539" y="2246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609" name="Shape"/>
          <p:cNvSpPr/>
          <p:nvPr/>
        </p:nvSpPr>
        <p:spPr>
          <a:xfrm>
            <a:off x="9674010" y="10171274"/>
            <a:ext cx="368723" cy="343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4" h="21600" extrusionOk="0">
                <a:moveTo>
                  <a:pt x="0" y="3459"/>
                </a:moveTo>
                <a:lnTo>
                  <a:pt x="1422" y="10208"/>
                </a:lnTo>
                <a:cubicBezTo>
                  <a:pt x="1422" y="10208"/>
                  <a:pt x="2469" y="10982"/>
                  <a:pt x="3219" y="10113"/>
                </a:cubicBezTo>
                <a:cubicBezTo>
                  <a:pt x="4049" y="9149"/>
                  <a:pt x="6494" y="8518"/>
                  <a:pt x="6992" y="11134"/>
                </a:cubicBezTo>
                <a:cubicBezTo>
                  <a:pt x="7491" y="13750"/>
                  <a:pt x="5522" y="14362"/>
                  <a:pt x="4296" y="14027"/>
                </a:cubicBezTo>
                <a:cubicBezTo>
                  <a:pt x="3187" y="13725"/>
                  <a:pt x="2357" y="14641"/>
                  <a:pt x="2357" y="14641"/>
                </a:cubicBezTo>
                <a:lnTo>
                  <a:pt x="3823" y="21600"/>
                </a:lnTo>
                <a:lnTo>
                  <a:pt x="9313" y="20212"/>
                </a:lnTo>
                <a:cubicBezTo>
                  <a:pt x="9313" y="20212"/>
                  <a:pt x="9635" y="19276"/>
                  <a:pt x="8958" y="18523"/>
                </a:cubicBezTo>
                <a:cubicBezTo>
                  <a:pt x="8134" y="17611"/>
                  <a:pt x="7558" y="15210"/>
                  <a:pt x="10150" y="14555"/>
                </a:cubicBezTo>
                <a:cubicBezTo>
                  <a:pt x="12743" y="13899"/>
                  <a:pt x="13216" y="16255"/>
                  <a:pt x="12736" y="17679"/>
                </a:cubicBezTo>
                <a:cubicBezTo>
                  <a:pt x="12378" y="18747"/>
                  <a:pt x="13070" y="19262"/>
                  <a:pt x="13070" y="19262"/>
                </a:cubicBezTo>
                <a:lnTo>
                  <a:pt x="17693" y="18092"/>
                </a:lnTo>
                <a:cubicBezTo>
                  <a:pt x="17693" y="18092"/>
                  <a:pt x="16501" y="13146"/>
                  <a:pt x="16426" y="11786"/>
                </a:cubicBezTo>
                <a:cubicBezTo>
                  <a:pt x="16346" y="10328"/>
                  <a:pt x="18026" y="10919"/>
                  <a:pt x="18332" y="11000"/>
                </a:cubicBezTo>
                <a:cubicBezTo>
                  <a:pt x="20097" y="11473"/>
                  <a:pt x="21600" y="10153"/>
                  <a:pt x="21079" y="7680"/>
                </a:cubicBezTo>
                <a:cubicBezTo>
                  <a:pt x="20558" y="5208"/>
                  <a:pt x="18027" y="5192"/>
                  <a:pt x="17063" y="6452"/>
                </a:cubicBezTo>
                <a:cubicBezTo>
                  <a:pt x="16347" y="7388"/>
                  <a:pt x="15661" y="7684"/>
                  <a:pt x="15383" y="7029"/>
                </a:cubicBezTo>
                <a:cubicBezTo>
                  <a:pt x="14735" y="5498"/>
                  <a:pt x="13677" y="0"/>
                  <a:pt x="13677" y="0"/>
                </a:cubicBezTo>
                <a:lnTo>
                  <a:pt x="9343" y="1096"/>
                </a:lnTo>
                <a:cubicBezTo>
                  <a:pt x="9343" y="1096"/>
                  <a:pt x="8732" y="2392"/>
                  <a:pt x="9572" y="3149"/>
                </a:cubicBezTo>
                <a:cubicBezTo>
                  <a:pt x="10838" y="4289"/>
                  <a:pt x="10727" y="6525"/>
                  <a:pt x="8669" y="7045"/>
                </a:cubicBezTo>
                <a:cubicBezTo>
                  <a:pt x="6612" y="7566"/>
                  <a:pt x="5599" y="5828"/>
                  <a:pt x="6228" y="4123"/>
                </a:cubicBezTo>
                <a:cubicBezTo>
                  <a:pt x="6581" y="3168"/>
                  <a:pt x="5664" y="2036"/>
                  <a:pt x="5664" y="2036"/>
                </a:cubicBezTo>
                <a:cubicBezTo>
                  <a:pt x="5664" y="2036"/>
                  <a:pt x="0" y="3459"/>
                  <a:pt x="0" y="3459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610" name="Shape"/>
          <p:cNvSpPr/>
          <p:nvPr/>
        </p:nvSpPr>
        <p:spPr>
          <a:xfrm>
            <a:off x="10418951" y="10868175"/>
            <a:ext cx="351108" cy="3757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72" h="21028" extrusionOk="0">
                <a:moveTo>
                  <a:pt x="11134" y="0"/>
                </a:moveTo>
                <a:cubicBezTo>
                  <a:pt x="10473" y="291"/>
                  <a:pt x="9829" y="670"/>
                  <a:pt x="9218" y="1133"/>
                </a:cubicBezTo>
                <a:cubicBezTo>
                  <a:pt x="8205" y="1900"/>
                  <a:pt x="7241" y="3000"/>
                  <a:pt x="7232" y="4263"/>
                </a:cubicBezTo>
                <a:cubicBezTo>
                  <a:pt x="7232" y="4376"/>
                  <a:pt x="7251" y="4474"/>
                  <a:pt x="7265" y="4578"/>
                </a:cubicBezTo>
                <a:lnTo>
                  <a:pt x="5151" y="2019"/>
                </a:lnTo>
                <a:cubicBezTo>
                  <a:pt x="5136" y="2030"/>
                  <a:pt x="5118" y="2042"/>
                  <a:pt x="5102" y="2053"/>
                </a:cubicBezTo>
                <a:cubicBezTo>
                  <a:pt x="5027" y="2106"/>
                  <a:pt x="4955" y="2159"/>
                  <a:pt x="4880" y="2213"/>
                </a:cubicBezTo>
                <a:lnTo>
                  <a:pt x="7423" y="5900"/>
                </a:lnTo>
                <a:cubicBezTo>
                  <a:pt x="4977" y="5414"/>
                  <a:pt x="2486" y="6475"/>
                  <a:pt x="1082" y="8857"/>
                </a:cubicBezTo>
                <a:cubicBezTo>
                  <a:pt x="-1074" y="12513"/>
                  <a:pt x="95" y="17729"/>
                  <a:pt x="3688" y="19976"/>
                </a:cubicBezTo>
                <a:cubicBezTo>
                  <a:pt x="6286" y="21600"/>
                  <a:pt x="9522" y="21245"/>
                  <a:pt x="12057" y="19586"/>
                </a:cubicBezTo>
                <a:cubicBezTo>
                  <a:pt x="14335" y="19918"/>
                  <a:pt x="16643" y="19169"/>
                  <a:pt x="18072" y="17172"/>
                </a:cubicBezTo>
                <a:cubicBezTo>
                  <a:pt x="20526" y="13741"/>
                  <a:pt x="19342" y="8581"/>
                  <a:pt x="15911" y="5901"/>
                </a:cubicBezTo>
                <a:cubicBezTo>
                  <a:pt x="14980" y="5173"/>
                  <a:pt x="13948" y="4703"/>
                  <a:pt x="12864" y="4562"/>
                </a:cubicBezTo>
                <a:cubicBezTo>
                  <a:pt x="12076" y="4459"/>
                  <a:pt x="11291" y="4541"/>
                  <a:pt x="10539" y="4763"/>
                </a:cubicBezTo>
                <a:cubicBezTo>
                  <a:pt x="10955" y="4092"/>
                  <a:pt x="11179" y="3259"/>
                  <a:pt x="11250" y="2443"/>
                </a:cubicBezTo>
                <a:cubicBezTo>
                  <a:pt x="11324" y="1599"/>
                  <a:pt x="11285" y="776"/>
                  <a:pt x="11134" y="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611" name="Shape"/>
          <p:cNvSpPr/>
          <p:nvPr/>
        </p:nvSpPr>
        <p:spPr>
          <a:xfrm>
            <a:off x="11974777" y="11030223"/>
            <a:ext cx="463546" cy="328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954" y="0"/>
                </a:moveTo>
                <a:lnTo>
                  <a:pt x="149" y="12597"/>
                </a:lnTo>
                <a:lnTo>
                  <a:pt x="0" y="12646"/>
                </a:lnTo>
                <a:lnTo>
                  <a:pt x="0" y="19074"/>
                </a:lnTo>
                <a:lnTo>
                  <a:pt x="9044" y="19042"/>
                </a:lnTo>
                <a:lnTo>
                  <a:pt x="9044" y="21600"/>
                </a:lnTo>
                <a:lnTo>
                  <a:pt x="10685" y="20823"/>
                </a:lnTo>
                <a:lnTo>
                  <a:pt x="12315" y="21600"/>
                </a:lnTo>
                <a:lnTo>
                  <a:pt x="12315" y="19042"/>
                </a:lnTo>
                <a:lnTo>
                  <a:pt x="15483" y="19025"/>
                </a:lnTo>
                <a:lnTo>
                  <a:pt x="15827" y="19025"/>
                </a:lnTo>
                <a:lnTo>
                  <a:pt x="21600" y="7043"/>
                </a:lnTo>
                <a:lnTo>
                  <a:pt x="21589" y="16"/>
                </a:lnTo>
                <a:cubicBezTo>
                  <a:pt x="21589" y="16"/>
                  <a:pt x="21589" y="0"/>
                  <a:pt x="21589" y="0"/>
                </a:cubicBezTo>
                <a:lnTo>
                  <a:pt x="7954" y="0"/>
                </a:lnTo>
                <a:close/>
                <a:moveTo>
                  <a:pt x="20716" y="1813"/>
                </a:moveTo>
                <a:cubicBezTo>
                  <a:pt x="20717" y="2327"/>
                  <a:pt x="20716" y="2838"/>
                  <a:pt x="20716" y="3352"/>
                </a:cubicBezTo>
                <a:cubicBezTo>
                  <a:pt x="20718" y="4465"/>
                  <a:pt x="20715" y="5574"/>
                  <a:pt x="20716" y="6687"/>
                </a:cubicBezTo>
                <a:lnTo>
                  <a:pt x="15333" y="17779"/>
                </a:lnTo>
                <a:lnTo>
                  <a:pt x="12315" y="17795"/>
                </a:lnTo>
                <a:lnTo>
                  <a:pt x="12315" y="15220"/>
                </a:lnTo>
                <a:cubicBezTo>
                  <a:pt x="12315" y="15220"/>
                  <a:pt x="9044" y="15220"/>
                  <a:pt x="9044" y="15220"/>
                </a:cubicBezTo>
                <a:lnTo>
                  <a:pt x="9044" y="17811"/>
                </a:lnTo>
                <a:lnTo>
                  <a:pt x="872" y="17843"/>
                </a:lnTo>
                <a:lnTo>
                  <a:pt x="872" y="12646"/>
                </a:lnTo>
                <a:lnTo>
                  <a:pt x="15448" y="12646"/>
                </a:lnTo>
                <a:cubicBezTo>
                  <a:pt x="15448" y="12646"/>
                  <a:pt x="19422" y="4474"/>
                  <a:pt x="20716" y="1813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612" name="Shape"/>
          <p:cNvSpPr/>
          <p:nvPr/>
        </p:nvSpPr>
        <p:spPr>
          <a:xfrm>
            <a:off x="8440895" y="9197400"/>
            <a:ext cx="603875" cy="468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4" h="21459" extrusionOk="0">
                <a:moveTo>
                  <a:pt x="20046" y="0"/>
                </a:moveTo>
                <a:lnTo>
                  <a:pt x="18382" y="1612"/>
                </a:lnTo>
                <a:cubicBezTo>
                  <a:pt x="18349" y="1555"/>
                  <a:pt x="18183" y="1271"/>
                  <a:pt x="18183" y="1271"/>
                </a:cubicBezTo>
                <a:lnTo>
                  <a:pt x="16876" y="2541"/>
                </a:lnTo>
                <a:lnTo>
                  <a:pt x="17075" y="2882"/>
                </a:lnTo>
                <a:lnTo>
                  <a:pt x="16682" y="3264"/>
                </a:lnTo>
                <a:lnTo>
                  <a:pt x="3502" y="16032"/>
                </a:lnTo>
                <a:cubicBezTo>
                  <a:pt x="3033" y="16486"/>
                  <a:pt x="956" y="19168"/>
                  <a:pt x="714" y="20293"/>
                </a:cubicBezTo>
                <a:cubicBezTo>
                  <a:pt x="679" y="20454"/>
                  <a:pt x="682" y="20584"/>
                  <a:pt x="733" y="20670"/>
                </a:cubicBezTo>
                <a:cubicBezTo>
                  <a:pt x="1136" y="21359"/>
                  <a:pt x="4430" y="19041"/>
                  <a:pt x="4965" y="18523"/>
                </a:cubicBezTo>
                <a:lnTo>
                  <a:pt x="18142" y="5753"/>
                </a:lnTo>
                <a:lnTo>
                  <a:pt x="18535" y="5371"/>
                </a:lnTo>
                <a:lnTo>
                  <a:pt x="18743" y="5727"/>
                </a:lnTo>
                <a:lnTo>
                  <a:pt x="13621" y="10688"/>
                </a:lnTo>
                <a:lnTo>
                  <a:pt x="13920" y="11200"/>
                </a:lnTo>
                <a:lnTo>
                  <a:pt x="20349" y="4970"/>
                </a:lnTo>
                <a:cubicBezTo>
                  <a:pt x="20349" y="4970"/>
                  <a:pt x="20022" y="4416"/>
                  <a:pt x="19840" y="4106"/>
                </a:cubicBezTo>
                <a:lnTo>
                  <a:pt x="21504" y="2494"/>
                </a:lnTo>
                <a:cubicBezTo>
                  <a:pt x="21504" y="2494"/>
                  <a:pt x="20046" y="0"/>
                  <a:pt x="20046" y="0"/>
                </a:cubicBezTo>
                <a:close/>
                <a:moveTo>
                  <a:pt x="714" y="20293"/>
                </a:moveTo>
                <a:cubicBezTo>
                  <a:pt x="727" y="20240"/>
                  <a:pt x="731" y="20197"/>
                  <a:pt x="751" y="20139"/>
                </a:cubicBezTo>
                <a:lnTo>
                  <a:pt x="480" y="20398"/>
                </a:lnTo>
                <a:cubicBezTo>
                  <a:pt x="370" y="20505"/>
                  <a:pt x="-96" y="21209"/>
                  <a:pt x="18" y="21404"/>
                </a:cubicBezTo>
                <a:cubicBezTo>
                  <a:pt x="133" y="21600"/>
                  <a:pt x="787" y="21217"/>
                  <a:pt x="897" y="21111"/>
                </a:cubicBezTo>
                <a:lnTo>
                  <a:pt x="1169" y="20846"/>
                </a:lnTo>
                <a:cubicBezTo>
                  <a:pt x="944" y="20888"/>
                  <a:pt x="778" y="20864"/>
                  <a:pt x="705" y="20740"/>
                </a:cubicBezTo>
                <a:cubicBezTo>
                  <a:pt x="649" y="20644"/>
                  <a:pt x="665" y="20481"/>
                  <a:pt x="714" y="20293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613" name="Shape"/>
          <p:cNvSpPr/>
          <p:nvPr/>
        </p:nvSpPr>
        <p:spPr>
          <a:xfrm>
            <a:off x="8701142" y="8568348"/>
            <a:ext cx="502243" cy="328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00" y="15429"/>
                </a:moveTo>
                <a:lnTo>
                  <a:pt x="2700" y="15429"/>
                </a:lnTo>
                <a:lnTo>
                  <a:pt x="2700" y="2057"/>
                </a:lnTo>
                <a:lnTo>
                  <a:pt x="18900" y="2057"/>
                </a:lnTo>
                <a:cubicBezTo>
                  <a:pt x="18900" y="2057"/>
                  <a:pt x="18900" y="15429"/>
                  <a:pt x="18900" y="15429"/>
                </a:cubicBezTo>
                <a:close/>
                <a:moveTo>
                  <a:pt x="18900" y="0"/>
                </a:moveTo>
                <a:lnTo>
                  <a:pt x="2700" y="0"/>
                </a:lnTo>
                <a:cubicBezTo>
                  <a:pt x="1954" y="0"/>
                  <a:pt x="1350" y="922"/>
                  <a:pt x="1350" y="2057"/>
                </a:cubicBezTo>
                <a:cubicBezTo>
                  <a:pt x="1350" y="2057"/>
                  <a:pt x="1350" y="17486"/>
                  <a:pt x="1364" y="17486"/>
                </a:cubicBezTo>
                <a:lnTo>
                  <a:pt x="20235" y="17486"/>
                </a:lnTo>
                <a:cubicBezTo>
                  <a:pt x="20250" y="17486"/>
                  <a:pt x="20250" y="2057"/>
                  <a:pt x="20250" y="2057"/>
                </a:cubicBezTo>
                <a:cubicBezTo>
                  <a:pt x="20250" y="922"/>
                  <a:pt x="19646" y="0"/>
                  <a:pt x="18900" y="0"/>
                </a:cubicBezTo>
                <a:close/>
                <a:moveTo>
                  <a:pt x="20250" y="21600"/>
                </a:moveTo>
                <a:lnTo>
                  <a:pt x="1350" y="21600"/>
                </a:lnTo>
                <a:cubicBezTo>
                  <a:pt x="604" y="21600"/>
                  <a:pt x="0" y="20679"/>
                  <a:pt x="0" y="19543"/>
                </a:cubicBezTo>
                <a:lnTo>
                  <a:pt x="0" y="18514"/>
                </a:lnTo>
                <a:lnTo>
                  <a:pt x="8775" y="18514"/>
                </a:lnTo>
                <a:lnTo>
                  <a:pt x="8775" y="19543"/>
                </a:lnTo>
                <a:lnTo>
                  <a:pt x="12825" y="19543"/>
                </a:lnTo>
                <a:lnTo>
                  <a:pt x="12825" y="18514"/>
                </a:lnTo>
                <a:lnTo>
                  <a:pt x="21600" y="18514"/>
                </a:lnTo>
                <a:lnTo>
                  <a:pt x="21600" y="19543"/>
                </a:lnTo>
                <a:cubicBezTo>
                  <a:pt x="21600" y="20679"/>
                  <a:pt x="20995" y="21600"/>
                  <a:pt x="20250" y="21600"/>
                </a:cubicBezTo>
                <a:cubicBezTo>
                  <a:pt x="20250" y="21600"/>
                  <a:pt x="20250" y="21600"/>
                  <a:pt x="20250" y="21600"/>
                </a:cubicBezTo>
                <a:close/>
              </a:path>
            </a:pathLst>
          </a:custGeom>
          <a:solidFill>
            <a:srgbClr val="B9B9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614" name="Only options are to live a miserable life or die."/>
          <p:cNvSpPr/>
          <p:nvPr/>
        </p:nvSpPr>
        <p:spPr>
          <a:xfrm>
            <a:off x="2017930" y="932705"/>
            <a:ext cx="4881582" cy="3577515"/>
          </a:xfrm>
          <a:prstGeom prst="wedgeEllipseCallout">
            <a:avLst>
              <a:gd name="adj1" fmla="val 84201"/>
              <a:gd name="adj2" fmla="val 41321"/>
            </a:avLst>
          </a:prstGeom>
          <a:solidFill>
            <a:srgbClr val="A4949D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4100" b="1">
                <a:solidFill>
                  <a:srgbClr val="FFFFFF"/>
                </a:solidFill>
              </a:defRPr>
            </a:lvl1pPr>
          </a:lstStyle>
          <a:p>
            <a:r>
              <a:t>Only options are to live a miserable life or die.</a:t>
            </a:r>
          </a:p>
        </p:txBody>
      </p:sp>
      <p:sp>
        <p:nvSpPr>
          <p:cNvPr id="2615" name="I tried to connect with friends this weekend, but no one was available so I’m going to be alone forever…"/>
          <p:cNvSpPr/>
          <p:nvPr/>
        </p:nvSpPr>
        <p:spPr>
          <a:xfrm>
            <a:off x="1645149" y="5256016"/>
            <a:ext cx="4881581" cy="3577515"/>
          </a:xfrm>
          <a:prstGeom prst="wedgeEllipseCallout">
            <a:avLst>
              <a:gd name="adj1" fmla="val 70013"/>
              <a:gd name="adj2" fmla="val 2683"/>
            </a:avLst>
          </a:prstGeom>
          <a:solidFill>
            <a:srgbClr val="4F6679">
              <a:alpha val="71709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100" b="1">
                <a:solidFill>
                  <a:srgbClr val="FFFFFF"/>
                </a:solidFill>
              </a:defRPr>
            </a:lvl1pPr>
          </a:lstStyle>
          <a:p>
            <a:r>
              <a:t>I tried to connect with friends this weekend, but no one was available so I’m going to be alone forever…</a:t>
            </a:r>
          </a:p>
        </p:txBody>
      </p:sp>
      <p:sp>
        <p:nvSpPr>
          <p:cNvPr id="2616" name="I feel like a burden to everyone, so I must be a burden and they’d be better off if I were dead."/>
          <p:cNvSpPr/>
          <p:nvPr/>
        </p:nvSpPr>
        <p:spPr>
          <a:xfrm>
            <a:off x="1818980" y="9471659"/>
            <a:ext cx="4881582" cy="3577515"/>
          </a:xfrm>
          <a:prstGeom prst="wedgeEllipseCallout">
            <a:avLst>
              <a:gd name="adj1" fmla="val 66457"/>
              <a:gd name="adj2" fmla="val -25052"/>
            </a:avLst>
          </a:prstGeom>
          <a:solidFill>
            <a:srgbClr val="A4949D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I feel like a burden to everyone, so I must be a burden and they’d be better off if I were dead. </a:t>
            </a:r>
          </a:p>
        </p:txBody>
      </p:sp>
      <p:sp>
        <p:nvSpPr>
          <p:cNvPr id="2617" name="Because my girl/boyfriend left…"/>
          <p:cNvSpPr/>
          <p:nvPr/>
        </p:nvSpPr>
        <p:spPr>
          <a:xfrm>
            <a:off x="17260761" y="1044380"/>
            <a:ext cx="4881582" cy="3577515"/>
          </a:xfrm>
          <a:prstGeom prst="wedgeEllipseCallout">
            <a:avLst>
              <a:gd name="adj1" fmla="val -81075"/>
              <a:gd name="adj2" fmla="val 42264"/>
            </a:avLst>
          </a:prstGeom>
          <a:solidFill>
            <a:srgbClr val="4F6679">
              <a:alpha val="71709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7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Because my girl/boyfriend left 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7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me, I will never feel loved again. </a:t>
            </a:r>
          </a:p>
        </p:txBody>
      </p:sp>
      <p:sp>
        <p:nvSpPr>
          <p:cNvPr id="2618" name="It’s not a big deal if I kill myself, my parents will move on."/>
          <p:cNvSpPr/>
          <p:nvPr/>
        </p:nvSpPr>
        <p:spPr>
          <a:xfrm>
            <a:off x="17181661" y="5264708"/>
            <a:ext cx="4881582" cy="3577515"/>
          </a:xfrm>
          <a:prstGeom prst="wedgeEllipseCallout">
            <a:avLst>
              <a:gd name="adj1" fmla="val -70070"/>
              <a:gd name="adj2" fmla="val 989"/>
            </a:avLst>
          </a:prstGeom>
          <a:solidFill>
            <a:srgbClr val="A4949D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It’s not a big deal if I kill myself, my parents will move on.</a:t>
            </a:r>
          </a:p>
        </p:txBody>
      </p:sp>
      <p:sp>
        <p:nvSpPr>
          <p:cNvPr id="2619" name="It’s my fault when bad things…"/>
          <p:cNvSpPr/>
          <p:nvPr/>
        </p:nvSpPr>
        <p:spPr>
          <a:xfrm>
            <a:off x="17355492" y="9467651"/>
            <a:ext cx="4881582" cy="3577515"/>
          </a:xfrm>
          <a:prstGeom prst="wedgeEllipseCallout">
            <a:avLst>
              <a:gd name="adj1" fmla="val -84800"/>
              <a:gd name="adj2" fmla="val -30341"/>
            </a:avLst>
          </a:prstGeom>
          <a:solidFill>
            <a:srgbClr val="4F6679">
              <a:alpha val="71709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4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It’s my fault when bad things 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4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happen.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Rectangle"/>
          <p:cNvSpPr/>
          <p:nvPr/>
        </p:nvSpPr>
        <p:spPr>
          <a:xfrm>
            <a:off x="-280277" y="4893248"/>
            <a:ext cx="24944553" cy="10360673"/>
          </a:xfrm>
          <a:prstGeom prst="rect">
            <a:avLst/>
          </a:prstGeom>
          <a:gradFill>
            <a:gsLst>
              <a:gs pos="0">
                <a:srgbClr val="3197E0">
                  <a:alpha val="49889"/>
                </a:srgbClr>
              </a:gs>
              <a:gs pos="100000">
                <a:srgbClr val="294C70">
                  <a:alpha val="49889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grpSp>
        <p:nvGrpSpPr>
          <p:cNvPr id="243" name="Group"/>
          <p:cNvGrpSpPr/>
          <p:nvPr/>
        </p:nvGrpSpPr>
        <p:grpSpPr>
          <a:xfrm>
            <a:off x="-2687463" y="4875665"/>
            <a:ext cx="10321992" cy="9450697"/>
            <a:chOff x="0" y="0"/>
            <a:chExt cx="10321990" cy="9450695"/>
          </a:xfrm>
        </p:grpSpPr>
        <p:sp>
          <p:nvSpPr>
            <p:cNvPr id="241" name="Shape"/>
            <p:cNvSpPr/>
            <p:nvPr/>
          </p:nvSpPr>
          <p:spPr>
            <a:xfrm rot="10800000" flipH="1">
              <a:off x="7156114" y="0"/>
              <a:ext cx="3165877" cy="9450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3" y="0"/>
                  </a:moveTo>
                  <a:lnTo>
                    <a:pt x="2412" y="9903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9022" y="20520"/>
                  </a:lnTo>
                  <a:lnTo>
                    <a:pt x="16264" y="17069"/>
                  </a:lnTo>
                  <a:lnTo>
                    <a:pt x="8154" y="12246"/>
                  </a:lnTo>
                  <a:lnTo>
                    <a:pt x="5786" y="5273"/>
                  </a:lnTo>
                  <a:lnTo>
                    <a:pt x="119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4949D">
                    <a:alpha val="9233"/>
                  </a:srgbClr>
                </a:gs>
                <a:gs pos="100000">
                  <a:srgbClr val="80737B"/>
                </a:gs>
              </a:gsLst>
              <a:lin ang="5839109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242" name="Shape"/>
            <p:cNvSpPr/>
            <p:nvPr/>
          </p:nvSpPr>
          <p:spPr>
            <a:xfrm rot="10800000" flipH="1">
              <a:off x="0" y="1"/>
              <a:ext cx="7527133" cy="9450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75" y="2456"/>
                  </a:moveTo>
                  <a:lnTo>
                    <a:pt x="17799" y="6068"/>
                  </a:lnTo>
                  <a:lnTo>
                    <a:pt x="14847" y="7748"/>
                  </a:lnTo>
                  <a:lnTo>
                    <a:pt x="12077" y="13831"/>
                  </a:lnTo>
                  <a:lnTo>
                    <a:pt x="4788" y="17542"/>
                  </a:lnTo>
                  <a:lnTo>
                    <a:pt x="2426" y="20585"/>
                  </a:lnTo>
                  <a:lnTo>
                    <a:pt x="0" y="21600"/>
                  </a:lnTo>
                  <a:lnTo>
                    <a:pt x="20565" y="21600"/>
                  </a:lnTo>
                  <a:lnTo>
                    <a:pt x="21600" y="9894"/>
                  </a:lnTo>
                  <a:lnTo>
                    <a:pt x="21045" y="0"/>
                  </a:lnTo>
                  <a:lnTo>
                    <a:pt x="19875" y="24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F6679">
                    <a:alpha val="29326"/>
                  </a:srgbClr>
                </a:gs>
                <a:gs pos="100000">
                  <a:srgbClr val="2A3641">
                    <a:alpha val="71709"/>
                  </a:srgbClr>
                </a:gs>
              </a:gsLst>
              <a:lin ang="5839109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68696A">
                      <a:alpha val="83775"/>
                    </a:srgbClr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grpSp>
        <p:nvGrpSpPr>
          <p:cNvPr id="246" name="Group"/>
          <p:cNvGrpSpPr/>
          <p:nvPr/>
        </p:nvGrpSpPr>
        <p:grpSpPr>
          <a:xfrm>
            <a:off x="-2665358" y="36345"/>
            <a:ext cx="10277783" cy="4873962"/>
            <a:chOff x="0" y="0"/>
            <a:chExt cx="10277781" cy="4873961"/>
          </a:xfrm>
        </p:grpSpPr>
        <p:sp>
          <p:nvSpPr>
            <p:cNvPr id="244" name="Shape"/>
            <p:cNvSpPr/>
            <p:nvPr/>
          </p:nvSpPr>
          <p:spPr>
            <a:xfrm>
              <a:off x="7125465" y="0"/>
              <a:ext cx="3152317" cy="487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" y="0"/>
                  </a:moveTo>
                  <a:lnTo>
                    <a:pt x="2412" y="161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9022" y="21093"/>
                  </a:lnTo>
                  <a:lnTo>
                    <a:pt x="16264" y="19475"/>
                  </a:lnTo>
                  <a:lnTo>
                    <a:pt x="8154" y="17213"/>
                  </a:lnTo>
                  <a:lnTo>
                    <a:pt x="5786" y="13942"/>
                  </a:lnTo>
                  <a:lnTo>
                    <a:pt x="29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4949D">
                    <a:alpha val="50000"/>
                  </a:srgbClr>
                </a:gs>
                <a:gs pos="100000">
                  <a:srgbClr val="A4949D"/>
                </a:gs>
              </a:gsLst>
              <a:lin ang="5839109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245" name="Shape"/>
            <p:cNvSpPr/>
            <p:nvPr/>
          </p:nvSpPr>
          <p:spPr>
            <a:xfrm>
              <a:off x="0" y="16853"/>
              <a:ext cx="7494895" cy="4857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45" y="12028"/>
                  </a:moveTo>
                  <a:lnTo>
                    <a:pt x="12432" y="15673"/>
                  </a:lnTo>
                  <a:lnTo>
                    <a:pt x="11115" y="17403"/>
                  </a:lnTo>
                  <a:lnTo>
                    <a:pt x="9684" y="18789"/>
                  </a:lnTo>
                  <a:lnTo>
                    <a:pt x="4788" y="19690"/>
                  </a:lnTo>
                  <a:lnTo>
                    <a:pt x="2426" y="21122"/>
                  </a:lnTo>
                  <a:lnTo>
                    <a:pt x="0" y="21600"/>
                  </a:lnTo>
                  <a:lnTo>
                    <a:pt x="20565" y="21600"/>
                  </a:lnTo>
                  <a:lnTo>
                    <a:pt x="21600" y="16091"/>
                  </a:lnTo>
                  <a:lnTo>
                    <a:pt x="20660" y="0"/>
                  </a:lnTo>
                  <a:lnTo>
                    <a:pt x="15797" y="7364"/>
                  </a:lnTo>
                  <a:lnTo>
                    <a:pt x="13245" y="1202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F6679">
                    <a:alpha val="71709"/>
                  </a:srgbClr>
                </a:gs>
                <a:gs pos="100000">
                  <a:srgbClr val="4F6679"/>
                </a:gs>
              </a:gsLst>
              <a:lin ang="5839109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247" name="For every    who dies by suicide…"/>
          <p:cNvSpPr txBox="1"/>
          <p:nvPr/>
        </p:nvSpPr>
        <p:spPr>
          <a:xfrm>
            <a:off x="8007005" y="3083645"/>
            <a:ext cx="15707006" cy="229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200"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t>For every    who dies by suicide…</a:t>
            </a:r>
          </a:p>
        </p:txBody>
      </p:sp>
      <p:sp>
        <p:nvSpPr>
          <p:cNvPr id="248" name="Male"/>
          <p:cNvSpPr/>
          <p:nvPr/>
        </p:nvSpPr>
        <p:spPr>
          <a:xfrm>
            <a:off x="11516780" y="3657818"/>
            <a:ext cx="423112" cy="1141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261" name="Group"/>
          <p:cNvGrpSpPr/>
          <p:nvPr/>
        </p:nvGrpSpPr>
        <p:grpSpPr>
          <a:xfrm>
            <a:off x="8082097" y="5053181"/>
            <a:ext cx="6748657" cy="1141689"/>
            <a:chOff x="0" y="0"/>
            <a:chExt cx="6748656" cy="1141687"/>
          </a:xfrm>
        </p:grpSpPr>
        <p:sp>
          <p:nvSpPr>
            <p:cNvPr id="249" name="Male"/>
            <p:cNvSpPr/>
            <p:nvPr/>
          </p:nvSpPr>
          <p:spPr>
            <a:xfrm>
              <a:off x="-1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50" name="Male"/>
            <p:cNvSpPr/>
            <p:nvPr/>
          </p:nvSpPr>
          <p:spPr>
            <a:xfrm>
              <a:off x="575049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51" name="Male"/>
            <p:cNvSpPr/>
            <p:nvPr/>
          </p:nvSpPr>
          <p:spPr>
            <a:xfrm>
              <a:off x="115009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52" name="Male"/>
            <p:cNvSpPr/>
            <p:nvPr/>
          </p:nvSpPr>
          <p:spPr>
            <a:xfrm>
              <a:off x="172514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53" name="Male"/>
            <p:cNvSpPr/>
            <p:nvPr/>
          </p:nvSpPr>
          <p:spPr>
            <a:xfrm>
              <a:off x="2300198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54" name="Male"/>
            <p:cNvSpPr/>
            <p:nvPr/>
          </p:nvSpPr>
          <p:spPr>
            <a:xfrm>
              <a:off x="287524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55" name="Male"/>
            <p:cNvSpPr/>
            <p:nvPr/>
          </p:nvSpPr>
          <p:spPr>
            <a:xfrm>
              <a:off x="3450297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56" name="Male"/>
            <p:cNvSpPr/>
            <p:nvPr/>
          </p:nvSpPr>
          <p:spPr>
            <a:xfrm>
              <a:off x="4025347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57" name="Male"/>
            <p:cNvSpPr/>
            <p:nvPr/>
          </p:nvSpPr>
          <p:spPr>
            <a:xfrm>
              <a:off x="4600397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58" name="Male"/>
            <p:cNvSpPr/>
            <p:nvPr/>
          </p:nvSpPr>
          <p:spPr>
            <a:xfrm>
              <a:off x="5175446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59" name="Male"/>
            <p:cNvSpPr/>
            <p:nvPr/>
          </p:nvSpPr>
          <p:spPr>
            <a:xfrm>
              <a:off x="5750497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60" name="Male"/>
            <p:cNvSpPr/>
            <p:nvPr/>
          </p:nvSpPr>
          <p:spPr>
            <a:xfrm>
              <a:off x="6325545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62" name="will attempt."/>
          <p:cNvSpPr txBox="1"/>
          <p:nvPr/>
        </p:nvSpPr>
        <p:spPr>
          <a:xfrm>
            <a:off x="14982692" y="4404586"/>
            <a:ext cx="4620591" cy="2438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>
                <a:solidFill>
                  <a:srgbClr val="FFFFFF"/>
                </a:solidFill>
              </a:defRPr>
            </a:lvl1pPr>
          </a:lstStyle>
          <a:p>
            <a:r>
              <a:t>will attempt.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3" name="Dialectical Behavior Therapy"/>
          <p:cNvSpPr txBox="1">
            <a:spLocks noGrp="1"/>
          </p:cNvSpPr>
          <p:nvPr>
            <p:ph type="title"/>
          </p:nvPr>
        </p:nvSpPr>
        <p:spPr>
          <a:xfrm>
            <a:off x="1206500" y="1841990"/>
            <a:ext cx="21971000" cy="1961170"/>
          </a:xfrm>
          <a:prstGeom prst="rect">
            <a:avLst/>
          </a:prstGeom>
          <a:effectLst>
            <a:outerShdw blurRad="25400" dist="25690" dir="5400000" rotWithShape="0">
              <a:srgbClr val="000000">
                <a:alpha val="61012"/>
              </a:srgbClr>
            </a:outerShdw>
          </a:effectLst>
        </p:spPr>
        <p:txBody>
          <a:bodyPr/>
          <a:lstStyle>
            <a:lvl1pPr defTabSz="2316421">
              <a:defRPr sz="12160" spc="-243"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t>Dialectical Behavior Therapy</a:t>
            </a:r>
          </a:p>
        </p:txBody>
      </p:sp>
      <p:sp>
        <p:nvSpPr>
          <p:cNvPr id="2624" name="Conceptualization = emotional dysregulation…"/>
          <p:cNvSpPr txBox="1"/>
          <p:nvPr/>
        </p:nvSpPr>
        <p:spPr>
          <a:xfrm>
            <a:off x="1757879" y="4403992"/>
            <a:ext cx="14313159" cy="4908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774700" indent="-774700">
              <a:buSzPct val="123000"/>
              <a:buChar char="•"/>
              <a:defRPr sz="6100">
                <a:solidFill>
                  <a:srgbClr val="3B4C61"/>
                </a:solidFill>
              </a:defRPr>
            </a:pPr>
            <a:r>
              <a:t>Conceptualization = emotional dysregulation  </a:t>
            </a:r>
          </a:p>
          <a:p>
            <a:pPr marL="774700" indent="-774700">
              <a:buSzPct val="123000"/>
              <a:buChar char="•"/>
              <a:defRPr sz="6100">
                <a:solidFill>
                  <a:srgbClr val="3B4C61"/>
                </a:solidFill>
              </a:defRPr>
            </a:pPr>
            <a:r>
              <a:t>DBT informed</a:t>
            </a:r>
            <a:r>
              <a:rPr i="1"/>
              <a:t> </a:t>
            </a:r>
            <a:r>
              <a:t>use of Chain Analysis </a:t>
            </a:r>
          </a:p>
          <a:p>
            <a:pPr marL="774700" indent="-774700">
              <a:buSzPct val="123000"/>
              <a:buChar char="•"/>
              <a:defRPr sz="6100">
                <a:solidFill>
                  <a:srgbClr val="3B4C61"/>
                </a:solidFill>
              </a:defRPr>
            </a:pPr>
            <a:r>
              <a:t>DBT Skills Groups </a:t>
            </a:r>
          </a:p>
        </p:txBody>
      </p:sp>
      <p:sp>
        <p:nvSpPr>
          <p:cNvPr id="2625" name="Alonzo &amp; Gearing, 2018"/>
          <p:cNvSpPr txBox="1"/>
          <p:nvPr/>
        </p:nvSpPr>
        <p:spPr>
          <a:xfrm>
            <a:off x="22328643" y="13227349"/>
            <a:ext cx="2657120" cy="386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Alonzo &amp; Gearing, 2018</a:t>
            </a:r>
          </a:p>
        </p:txBody>
      </p:sp>
      <p:grpSp>
        <p:nvGrpSpPr>
          <p:cNvPr id="2628" name="Group"/>
          <p:cNvGrpSpPr/>
          <p:nvPr/>
        </p:nvGrpSpPr>
        <p:grpSpPr>
          <a:xfrm rot="18191232">
            <a:off x="23215176" y="4529086"/>
            <a:ext cx="5414413" cy="4985186"/>
            <a:chOff x="0" y="0"/>
            <a:chExt cx="5414411" cy="4985185"/>
          </a:xfrm>
        </p:grpSpPr>
        <p:sp>
          <p:nvSpPr>
            <p:cNvPr id="2626" name="Shape"/>
            <p:cNvSpPr/>
            <p:nvPr/>
          </p:nvSpPr>
          <p:spPr>
            <a:xfrm rot="7500000">
              <a:off x="916911" y="417405"/>
              <a:ext cx="2996530" cy="379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0" extrusionOk="0">
                  <a:moveTo>
                    <a:pt x="19823" y="0"/>
                  </a:moveTo>
                  <a:cubicBezTo>
                    <a:pt x="18818" y="-10"/>
                    <a:pt x="17994" y="627"/>
                    <a:pt x="17987" y="1420"/>
                  </a:cubicBezTo>
                  <a:lnTo>
                    <a:pt x="17987" y="2657"/>
                  </a:lnTo>
                  <a:cubicBezTo>
                    <a:pt x="17989" y="2660"/>
                    <a:pt x="17990" y="2663"/>
                    <a:pt x="17992" y="2666"/>
                  </a:cubicBezTo>
                  <a:cubicBezTo>
                    <a:pt x="17993" y="2669"/>
                    <a:pt x="17995" y="2672"/>
                    <a:pt x="17996" y="2675"/>
                  </a:cubicBezTo>
                  <a:lnTo>
                    <a:pt x="17996" y="13048"/>
                  </a:lnTo>
                  <a:cubicBezTo>
                    <a:pt x="17995" y="16185"/>
                    <a:pt x="14768" y="18728"/>
                    <a:pt x="10789" y="18727"/>
                  </a:cubicBezTo>
                  <a:cubicBezTo>
                    <a:pt x="6809" y="18726"/>
                    <a:pt x="3586" y="16185"/>
                    <a:pt x="3586" y="13048"/>
                  </a:cubicBezTo>
                  <a:lnTo>
                    <a:pt x="3586" y="269"/>
                  </a:lnTo>
                  <a:cubicBezTo>
                    <a:pt x="3202" y="730"/>
                    <a:pt x="2552" y="1007"/>
                    <a:pt x="1854" y="1009"/>
                  </a:cubicBezTo>
                  <a:cubicBezTo>
                    <a:pt x="1078" y="1010"/>
                    <a:pt x="365" y="674"/>
                    <a:pt x="0" y="135"/>
                  </a:cubicBezTo>
                  <a:lnTo>
                    <a:pt x="0" y="13087"/>
                  </a:lnTo>
                  <a:cubicBezTo>
                    <a:pt x="0" y="17784"/>
                    <a:pt x="4832" y="21590"/>
                    <a:pt x="10789" y="21590"/>
                  </a:cubicBezTo>
                  <a:cubicBezTo>
                    <a:pt x="16745" y="21590"/>
                    <a:pt x="21578" y="17784"/>
                    <a:pt x="21578" y="13087"/>
                  </a:cubicBezTo>
                  <a:lnTo>
                    <a:pt x="21578" y="2746"/>
                  </a:lnTo>
                  <a:cubicBezTo>
                    <a:pt x="21581" y="2740"/>
                    <a:pt x="21585" y="2734"/>
                    <a:pt x="21589" y="2728"/>
                  </a:cubicBezTo>
                  <a:cubicBezTo>
                    <a:pt x="21593" y="2722"/>
                    <a:pt x="21596" y="2716"/>
                    <a:pt x="21600" y="2710"/>
                  </a:cubicBezTo>
                  <a:lnTo>
                    <a:pt x="21600" y="1371"/>
                  </a:lnTo>
                  <a:cubicBezTo>
                    <a:pt x="21567" y="613"/>
                    <a:pt x="20764" y="9"/>
                    <a:pt x="1982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2627" name="Shape"/>
            <p:cNvSpPr/>
            <p:nvPr/>
          </p:nvSpPr>
          <p:spPr>
            <a:xfrm>
              <a:off x="3055326" y="2222845"/>
              <a:ext cx="2359086" cy="2762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2" extrusionOk="0">
                  <a:moveTo>
                    <a:pt x="15941" y="10"/>
                  </a:moveTo>
                  <a:cubicBezTo>
                    <a:pt x="15300" y="65"/>
                    <a:pt x="14690" y="346"/>
                    <a:pt x="14297" y="814"/>
                  </a:cubicBezTo>
                  <a:cubicBezTo>
                    <a:pt x="13550" y="1701"/>
                    <a:pt x="13788" y="2938"/>
                    <a:pt x="14832" y="3571"/>
                  </a:cubicBezTo>
                  <a:lnTo>
                    <a:pt x="16469" y="4545"/>
                  </a:lnTo>
                  <a:cubicBezTo>
                    <a:pt x="16474" y="4546"/>
                    <a:pt x="16483" y="4549"/>
                    <a:pt x="16488" y="4550"/>
                  </a:cubicBezTo>
                  <a:cubicBezTo>
                    <a:pt x="16493" y="4551"/>
                    <a:pt x="16496" y="4555"/>
                    <a:pt x="16501" y="4556"/>
                  </a:cubicBezTo>
                  <a:lnTo>
                    <a:pt x="21600" y="7604"/>
                  </a:lnTo>
                  <a:lnTo>
                    <a:pt x="21600" y="2850"/>
                  </a:lnTo>
                  <a:lnTo>
                    <a:pt x="19209" y="1419"/>
                  </a:lnTo>
                  <a:cubicBezTo>
                    <a:pt x="19204" y="1411"/>
                    <a:pt x="19201" y="1405"/>
                    <a:pt x="19196" y="1397"/>
                  </a:cubicBezTo>
                  <a:cubicBezTo>
                    <a:pt x="19191" y="1389"/>
                    <a:pt x="19182" y="1383"/>
                    <a:pt x="19176" y="1375"/>
                  </a:cubicBezTo>
                  <a:lnTo>
                    <a:pt x="17410" y="313"/>
                  </a:lnTo>
                  <a:cubicBezTo>
                    <a:pt x="17154" y="170"/>
                    <a:pt x="16870" y="77"/>
                    <a:pt x="16585" y="32"/>
                  </a:cubicBezTo>
                  <a:cubicBezTo>
                    <a:pt x="16371" y="-1"/>
                    <a:pt x="16154" y="-8"/>
                    <a:pt x="15941" y="10"/>
                  </a:cubicBezTo>
                  <a:close/>
                  <a:moveTo>
                    <a:pt x="2797" y="15478"/>
                  </a:moveTo>
                  <a:cubicBezTo>
                    <a:pt x="3126" y="16183"/>
                    <a:pt x="3016" y="16985"/>
                    <a:pt x="2507" y="17608"/>
                  </a:cubicBezTo>
                  <a:cubicBezTo>
                    <a:pt x="1943" y="18299"/>
                    <a:pt x="980" y="18667"/>
                    <a:pt x="0" y="18565"/>
                  </a:cubicBezTo>
                  <a:lnTo>
                    <a:pt x="5066" y="21592"/>
                  </a:lnTo>
                  <a:lnTo>
                    <a:pt x="13027" y="21592"/>
                  </a:lnTo>
                  <a:lnTo>
                    <a:pt x="2797" y="15478"/>
                  </a:ln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sp>
        <p:nvSpPr>
          <p:cNvPr id="2629" name="Shape"/>
          <p:cNvSpPr/>
          <p:nvPr/>
        </p:nvSpPr>
        <p:spPr>
          <a:xfrm rot="4091232">
            <a:off x="12719360" y="9832214"/>
            <a:ext cx="2996531" cy="3798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0" extrusionOk="0">
                <a:moveTo>
                  <a:pt x="19823" y="0"/>
                </a:moveTo>
                <a:cubicBezTo>
                  <a:pt x="18818" y="-10"/>
                  <a:pt x="17994" y="627"/>
                  <a:pt x="17987" y="1420"/>
                </a:cubicBezTo>
                <a:lnTo>
                  <a:pt x="17987" y="2657"/>
                </a:lnTo>
                <a:cubicBezTo>
                  <a:pt x="17989" y="2660"/>
                  <a:pt x="17990" y="2663"/>
                  <a:pt x="17992" y="2666"/>
                </a:cubicBezTo>
                <a:cubicBezTo>
                  <a:pt x="17993" y="2669"/>
                  <a:pt x="17995" y="2672"/>
                  <a:pt x="17996" y="2675"/>
                </a:cubicBezTo>
                <a:lnTo>
                  <a:pt x="17996" y="13048"/>
                </a:lnTo>
                <a:cubicBezTo>
                  <a:pt x="17995" y="16185"/>
                  <a:pt x="14768" y="18728"/>
                  <a:pt x="10789" y="18727"/>
                </a:cubicBezTo>
                <a:cubicBezTo>
                  <a:pt x="6809" y="18726"/>
                  <a:pt x="3586" y="16185"/>
                  <a:pt x="3586" y="13048"/>
                </a:cubicBezTo>
                <a:lnTo>
                  <a:pt x="3586" y="269"/>
                </a:lnTo>
                <a:cubicBezTo>
                  <a:pt x="3202" y="730"/>
                  <a:pt x="2552" y="1007"/>
                  <a:pt x="1854" y="1009"/>
                </a:cubicBezTo>
                <a:cubicBezTo>
                  <a:pt x="1078" y="1010"/>
                  <a:pt x="365" y="674"/>
                  <a:pt x="0" y="135"/>
                </a:cubicBezTo>
                <a:lnTo>
                  <a:pt x="0" y="13087"/>
                </a:lnTo>
                <a:cubicBezTo>
                  <a:pt x="0" y="17784"/>
                  <a:pt x="4832" y="21590"/>
                  <a:pt x="10789" y="21590"/>
                </a:cubicBezTo>
                <a:cubicBezTo>
                  <a:pt x="16745" y="21590"/>
                  <a:pt x="21578" y="17784"/>
                  <a:pt x="21578" y="13087"/>
                </a:cubicBezTo>
                <a:lnTo>
                  <a:pt x="21578" y="2746"/>
                </a:lnTo>
                <a:cubicBezTo>
                  <a:pt x="21581" y="2740"/>
                  <a:pt x="21585" y="2734"/>
                  <a:pt x="21589" y="2728"/>
                </a:cubicBezTo>
                <a:cubicBezTo>
                  <a:pt x="21593" y="2722"/>
                  <a:pt x="21596" y="2716"/>
                  <a:pt x="21600" y="2710"/>
                </a:cubicBezTo>
                <a:lnTo>
                  <a:pt x="21600" y="1371"/>
                </a:lnTo>
                <a:cubicBezTo>
                  <a:pt x="21567" y="613"/>
                  <a:pt x="20764" y="9"/>
                  <a:pt x="19823" y="0"/>
                </a:cubicBezTo>
                <a:close/>
              </a:path>
            </a:pathLst>
          </a:custGeom>
          <a:solidFill>
            <a:srgbClr val="A4949D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grpSp>
        <p:nvGrpSpPr>
          <p:cNvPr id="2632" name="Group"/>
          <p:cNvGrpSpPr/>
          <p:nvPr/>
        </p:nvGrpSpPr>
        <p:grpSpPr>
          <a:xfrm rot="18191232">
            <a:off x="6285206" y="9951992"/>
            <a:ext cx="7867304" cy="6759885"/>
            <a:chOff x="0" y="0"/>
            <a:chExt cx="7867303" cy="6759884"/>
          </a:xfrm>
        </p:grpSpPr>
        <p:sp>
          <p:nvSpPr>
            <p:cNvPr id="2630" name="Shape"/>
            <p:cNvSpPr/>
            <p:nvPr/>
          </p:nvSpPr>
          <p:spPr>
            <a:xfrm rot="7500000">
              <a:off x="916910" y="417405"/>
              <a:ext cx="2996531" cy="379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0" extrusionOk="0">
                  <a:moveTo>
                    <a:pt x="19823" y="0"/>
                  </a:moveTo>
                  <a:cubicBezTo>
                    <a:pt x="18818" y="-10"/>
                    <a:pt x="17994" y="627"/>
                    <a:pt x="17987" y="1420"/>
                  </a:cubicBezTo>
                  <a:lnTo>
                    <a:pt x="17987" y="2657"/>
                  </a:lnTo>
                  <a:cubicBezTo>
                    <a:pt x="17989" y="2660"/>
                    <a:pt x="17990" y="2663"/>
                    <a:pt x="17992" y="2666"/>
                  </a:cubicBezTo>
                  <a:cubicBezTo>
                    <a:pt x="17993" y="2669"/>
                    <a:pt x="17995" y="2672"/>
                    <a:pt x="17996" y="2675"/>
                  </a:cubicBezTo>
                  <a:lnTo>
                    <a:pt x="17996" y="13048"/>
                  </a:lnTo>
                  <a:cubicBezTo>
                    <a:pt x="17995" y="16185"/>
                    <a:pt x="14768" y="18728"/>
                    <a:pt x="10789" y="18727"/>
                  </a:cubicBezTo>
                  <a:cubicBezTo>
                    <a:pt x="6809" y="18726"/>
                    <a:pt x="3586" y="16185"/>
                    <a:pt x="3586" y="13048"/>
                  </a:cubicBezTo>
                  <a:lnTo>
                    <a:pt x="3586" y="269"/>
                  </a:lnTo>
                  <a:cubicBezTo>
                    <a:pt x="3202" y="730"/>
                    <a:pt x="2552" y="1007"/>
                    <a:pt x="1854" y="1009"/>
                  </a:cubicBezTo>
                  <a:cubicBezTo>
                    <a:pt x="1078" y="1010"/>
                    <a:pt x="365" y="674"/>
                    <a:pt x="0" y="135"/>
                  </a:cubicBezTo>
                  <a:lnTo>
                    <a:pt x="0" y="13087"/>
                  </a:lnTo>
                  <a:cubicBezTo>
                    <a:pt x="0" y="17784"/>
                    <a:pt x="4832" y="21590"/>
                    <a:pt x="10789" y="21590"/>
                  </a:cubicBezTo>
                  <a:cubicBezTo>
                    <a:pt x="16745" y="21590"/>
                    <a:pt x="21578" y="17784"/>
                    <a:pt x="21578" y="13087"/>
                  </a:cubicBezTo>
                  <a:lnTo>
                    <a:pt x="21578" y="2746"/>
                  </a:lnTo>
                  <a:cubicBezTo>
                    <a:pt x="21581" y="2740"/>
                    <a:pt x="21585" y="2734"/>
                    <a:pt x="21589" y="2728"/>
                  </a:cubicBezTo>
                  <a:cubicBezTo>
                    <a:pt x="21593" y="2722"/>
                    <a:pt x="21596" y="2716"/>
                    <a:pt x="21600" y="2710"/>
                  </a:cubicBezTo>
                  <a:lnTo>
                    <a:pt x="21600" y="1371"/>
                  </a:lnTo>
                  <a:cubicBezTo>
                    <a:pt x="21567" y="613"/>
                    <a:pt x="20764" y="9"/>
                    <a:pt x="19823" y="0"/>
                  </a:cubicBezTo>
                  <a:close/>
                </a:path>
              </a:pathLst>
            </a:custGeom>
            <a:solidFill>
              <a:srgbClr val="4F66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2631" name="Shape"/>
            <p:cNvSpPr/>
            <p:nvPr/>
          </p:nvSpPr>
          <p:spPr>
            <a:xfrm rot="18300000">
              <a:off x="3953666" y="2543524"/>
              <a:ext cx="2996531" cy="3799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0" extrusionOk="0">
                  <a:moveTo>
                    <a:pt x="19825" y="0"/>
                  </a:moveTo>
                  <a:cubicBezTo>
                    <a:pt x="18820" y="-10"/>
                    <a:pt x="17996" y="628"/>
                    <a:pt x="17989" y="1421"/>
                  </a:cubicBezTo>
                  <a:lnTo>
                    <a:pt x="17989" y="2655"/>
                  </a:lnTo>
                  <a:cubicBezTo>
                    <a:pt x="17990" y="2658"/>
                    <a:pt x="17987" y="2663"/>
                    <a:pt x="17989" y="2666"/>
                  </a:cubicBezTo>
                  <a:cubicBezTo>
                    <a:pt x="17990" y="2669"/>
                    <a:pt x="17994" y="2674"/>
                    <a:pt x="17995" y="2677"/>
                  </a:cubicBezTo>
                  <a:lnTo>
                    <a:pt x="17995" y="13049"/>
                  </a:lnTo>
                  <a:cubicBezTo>
                    <a:pt x="17995" y="13950"/>
                    <a:pt x="17707" y="14788"/>
                    <a:pt x="17233" y="15545"/>
                  </a:cubicBezTo>
                  <a:cubicBezTo>
                    <a:pt x="18248" y="16141"/>
                    <a:pt x="19136" y="16863"/>
                    <a:pt x="19831" y="17700"/>
                  </a:cubicBezTo>
                  <a:cubicBezTo>
                    <a:pt x="20928" y="16369"/>
                    <a:pt x="21580" y="14791"/>
                    <a:pt x="21580" y="13086"/>
                  </a:cubicBezTo>
                  <a:lnTo>
                    <a:pt x="21580" y="2746"/>
                  </a:lnTo>
                  <a:cubicBezTo>
                    <a:pt x="21584" y="2740"/>
                    <a:pt x="21583" y="2736"/>
                    <a:pt x="21586" y="2730"/>
                  </a:cubicBezTo>
                  <a:cubicBezTo>
                    <a:pt x="21590" y="2724"/>
                    <a:pt x="21596" y="2715"/>
                    <a:pt x="21600" y="2709"/>
                  </a:cubicBezTo>
                  <a:lnTo>
                    <a:pt x="21600" y="1373"/>
                  </a:lnTo>
                  <a:cubicBezTo>
                    <a:pt x="21567" y="615"/>
                    <a:pt x="20766" y="9"/>
                    <a:pt x="19825" y="0"/>
                  </a:cubicBezTo>
                  <a:close/>
                  <a:moveTo>
                    <a:pt x="0" y="133"/>
                  </a:moveTo>
                  <a:lnTo>
                    <a:pt x="0" y="13086"/>
                  </a:lnTo>
                  <a:cubicBezTo>
                    <a:pt x="0" y="13537"/>
                    <a:pt x="55" y="13975"/>
                    <a:pt x="142" y="14406"/>
                  </a:cubicBezTo>
                  <a:cubicBezTo>
                    <a:pt x="179" y="14591"/>
                    <a:pt x="238" y="14767"/>
                    <a:pt x="290" y="14949"/>
                  </a:cubicBezTo>
                  <a:cubicBezTo>
                    <a:pt x="362" y="15198"/>
                    <a:pt x="434" y="15447"/>
                    <a:pt x="533" y="15688"/>
                  </a:cubicBezTo>
                  <a:cubicBezTo>
                    <a:pt x="611" y="15876"/>
                    <a:pt x="710" y="16054"/>
                    <a:pt x="803" y="16236"/>
                  </a:cubicBezTo>
                  <a:cubicBezTo>
                    <a:pt x="912" y="16449"/>
                    <a:pt x="1024" y="16661"/>
                    <a:pt x="1154" y="16864"/>
                  </a:cubicBezTo>
                  <a:cubicBezTo>
                    <a:pt x="1263" y="17034"/>
                    <a:pt x="1383" y="17197"/>
                    <a:pt x="1505" y="17359"/>
                  </a:cubicBezTo>
                  <a:cubicBezTo>
                    <a:pt x="1597" y="17482"/>
                    <a:pt x="1670" y="17613"/>
                    <a:pt x="1769" y="17732"/>
                  </a:cubicBezTo>
                  <a:cubicBezTo>
                    <a:pt x="1775" y="17724"/>
                    <a:pt x="1783" y="17718"/>
                    <a:pt x="1789" y="17710"/>
                  </a:cubicBezTo>
                  <a:cubicBezTo>
                    <a:pt x="2488" y="18543"/>
                    <a:pt x="3361" y="19273"/>
                    <a:pt x="4381" y="19866"/>
                  </a:cubicBezTo>
                  <a:cubicBezTo>
                    <a:pt x="4376" y="19873"/>
                    <a:pt x="4372" y="19880"/>
                    <a:pt x="4367" y="19887"/>
                  </a:cubicBezTo>
                  <a:cubicBezTo>
                    <a:pt x="4431" y="19925"/>
                    <a:pt x="4505" y="19952"/>
                    <a:pt x="4570" y="19988"/>
                  </a:cubicBezTo>
                  <a:cubicBezTo>
                    <a:pt x="4672" y="20045"/>
                    <a:pt x="4782" y="20094"/>
                    <a:pt x="4887" y="20148"/>
                  </a:cubicBezTo>
                  <a:cubicBezTo>
                    <a:pt x="5283" y="20355"/>
                    <a:pt x="5693" y="20545"/>
                    <a:pt x="6122" y="20712"/>
                  </a:cubicBezTo>
                  <a:cubicBezTo>
                    <a:pt x="7535" y="21260"/>
                    <a:pt x="9104" y="21590"/>
                    <a:pt x="10787" y="21590"/>
                  </a:cubicBezTo>
                  <a:cubicBezTo>
                    <a:pt x="13216" y="21590"/>
                    <a:pt x="15436" y="20934"/>
                    <a:pt x="17239" y="19866"/>
                  </a:cubicBezTo>
                  <a:cubicBezTo>
                    <a:pt x="16693" y="19002"/>
                    <a:pt x="15891" y="18255"/>
                    <a:pt x="14890" y="17710"/>
                  </a:cubicBezTo>
                  <a:cubicBezTo>
                    <a:pt x="13725" y="18349"/>
                    <a:pt x="12313" y="18727"/>
                    <a:pt x="10787" y="18727"/>
                  </a:cubicBezTo>
                  <a:cubicBezTo>
                    <a:pt x="9693" y="18727"/>
                    <a:pt x="8662" y="18529"/>
                    <a:pt x="7736" y="18184"/>
                  </a:cubicBezTo>
                  <a:lnTo>
                    <a:pt x="7736" y="18173"/>
                  </a:lnTo>
                  <a:cubicBezTo>
                    <a:pt x="6270" y="17630"/>
                    <a:pt x="5080" y="16708"/>
                    <a:pt x="4354" y="15571"/>
                  </a:cubicBezTo>
                  <a:cubicBezTo>
                    <a:pt x="4356" y="15570"/>
                    <a:pt x="4358" y="15567"/>
                    <a:pt x="4361" y="15566"/>
                  </a:cubicBezTo>
                  <a:cubicBezTo>
                    <a:pt x="4127" y="15196"/>
                    <a:pt x="3940" y="14807"/>
                    <a:pt x="3807" y="14400"/>
                  </a:cubicBezTo>
                  <a:cubicBezTo>
                    <a:pt x="3797" y="14369"/>
                    <a:pt x="3796" y="14336"/>
                    <a:pt x="3787" y="14305"/>
                  </a:cubicBezTo>
                  <a:cubicBezTo>
                    <a:pt x="3665" y="13905"/>
                    <a:pt x="3585" y="13490"/>
                    <a:pt x="3584" y="13059"/>
                  </a:cubicBezTo>
                  <a:cubicBezTo>
                    <a:pt x="3584" y="13056"/>
                    <a:pt x="3584" y="13052"/>
                    <a:pt x="3584" y="13049"/>
                  </a:cubicBezTo>
                  <a:lnTo>
                    <a:pt x="3584" y="13043"/>
                  </a:lnTo>
                  <a:lnTo>
                    <a:pt x="3584" y="271"/>
                  </a:lnTo>
                  <a:cubicBezTo>
                    <a:pt x="3201" y="731"/>
                    <a:pt x="2554" y="1010"/>
                    <a:pt x="1856" y="1011"/>
                  </a:cubicBezTo>
                  <a:cubicBezTo>
                    <a:pt x="1081" y="1012"/>
                    <a:pt x="365" y="672"/>
                    <a:pt x="0" y="133"/>
                  </a:cubicBezTo>
                  <a:close/>
                </a:path>
              </a:pathLst>
            </a:custGeom>
            <a:solidFill>
              <a:srgbClr val="4F6679">
                <a:alpha val="717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sp>
        <p:nvSpPr>
          <p:cNvPr id="2633" name="Shape"/>
          <p:cNvSpPr/>
          <p:nvPr/>
        </p:nvSpPr>
        <p:spPr>
          <a:xfrm rot="4091232">
            <a:off x="18418212" y="7551358"/>
            <a:ext cx="2996531" cy="3798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0" extrusionOk="0">
                <a:moveTo>
                  <a:pt x="19823" y="0"/>
                </a:moveTo>
                <a:cubicBezTo>
                  <a:pt x="18818" y="-10"/>
                  <a:pt x="17994" y="627"/>
                  <a:pt x="17987" y="1420"/>
                </a:cubicBezTo>
                <a:lnTo>
                  <a:pt x="17987" y="2657"/>
                </a:lnTo>
                <a:cubicBezTo>
                  <a:pt x="17989" y="2660"/>
                  <a:pt x="17990" y="2663"/>
                  <a:pt x="17992" y="2666"/>
                </a:cubicBezTo>
                <a:cubicBezTo>
                  <a:pt x="17993" y="2669"/>
                  <a:pt x="17995" y="2672"/>
                  <a:pt x="17996" y="2675"/>
                </a:cubicBezTo>
                <a:lnTo>
                  <a:pt x="17996" y="13048"/>
                </a:lnTo>
                <a:cubicBezTo>
                  <a:pt x="17995" y="16185"/>
                  <a:pt x="14768" y="18728"/>
                  <a:pt x="10789" y="18727"/>
                </a:cubicBezTo>
                <a:cubicBezTo>
                  <a:pt x="6809" y="18726"/>
                  <a:pt x="3586" y="16185"/>
                  <a:pt x="3586" y="13048"/>
                </a:cubicBezTo>
                <a:lnTo>
                  <a:pt x="3586" y="269"/>
                </a:lnTo>
                <a:cubicBezTo>
                  <a:pt x="3202" y="730"/>
                  <a:pt x="2552" y="1007"/>
                  <a:pt x="1854" y="1009"/>
                </a:cubicBezTo>
                <a:cubicBezTo>
                  <a:pt x="1078" y="1010"/>
                  <a:pt x="365" y="674"/>
                  <a:pt x="0" y="135"/>
                </a:cubicBezTo>
                <a:lnTo>
                  <a:pt x="0" y="13087"/>
                </a:lnTo>
                <a:cubicBezTo>
                  <a:pt x="0" y="17784"/>
                  <a:pt x="4832" y="21590"/>
                  <a:pt x="10789" y="21590"/>
                </a:cubicBezTo>
                <a:cubicBezTo>
                  <a:pt x="16745" y="21590"/>
                  <a:pt x="21578" y="17784"/>
                  <a:pt x="21578" y="13087"/>
                </a:cubicBezTo>
                <a:lnTo>
                  <a:pt x="21578" y="2746"/>
                </a:lnTo>
                <a:cubicBezTo>
                  <a:pt x="21581" y="2740"/>
                  <a:pt x="21585" y="2734"/>
                  <a:pt x="21589" y="2728"/>
                </a:cubicBezTo>
                <a:cubicBezTo>
                  <a:pt x="21593" y="2722"/>
                  <a:pt x="21596" y="2716"/>
                  <a:pt x="21600" y="2710"/>
                </a:cubicBezTo>
                <a:lnTo>
                  <a:pt x="21600" y="1371"/>
                </a:lnTo>
                <a:cubicBezTo>
                  <a:pt x="21567" y="613"/>
                  <a:pt x="20764" y="9"/>
                  <a:pt x="19823" y="0"/>
                </a:cubicBezTo>
                <a:close/>
              </a:path>
            </a:pathLst>
          </a:custGeom>
          <a:solidFill>
            <a:srgbClr val="99999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634" name="Shape"/>
          <p:cNvSpPr/>
          <p:nvPr/>
        </p:nvSpPr>
        <p:spPr>
          <a:xfrm rot="14891231">
            <a:off x="16161129" y="8454473"/>
            <a:ext cx="2996531" cy="37990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0" extrusionOk="0">
                <a:moveTo>
                  <a:pt x="19825" y="0"/>
                </a:moveTo>
                <a:cubicBezTo>
                  <a:pt x="18820" y="-10"/>
                  <a:pt x="17996" y="628"/>
                  <a:pt x="17989" y="1421"/>
                </a:cubicBezTo>
                <a:lnTo>
                  <a:pt x="17989" y="2655"/>
                </a:lnTo>
                <a:cubicBezTo>
                  <a:pt x="17990" y="2658"/>
                  <a:pt x="17987" y="2663"/>
                  <a:pt x="17989" y="2666"/>
                </a:cubicBezTo>
                <a:cubicBezTo>
                  <a:pt x="17990" y="2669"/>
                  <a:pt x="17994" y="2674"/>
                  <a:pt x="17995" y="2677"/>
                </a:cubicBezTo>
                <a:lnTo>
                  <a:pt x="17995" y="13049"/>
                </a:lnTo>
                <a:cubicBezTo>
                  <a:pt x="17995" y="13950"/>
                  <a:pt x="17707" y="14788"/>
                  <a:pt x="17233" y="15545"/>
                </a:cubicBezTo>
                <a:cubicBezTo>
                  <a:pt x="18248" y="16141"/>
                  <a:pt x="19136" y="16863"/>
                  <a:pt x="19831" y="17700"/>
                </a:cubicBezTo>
                <a:cubicBezTo>
                  <a:pt x="20928" y="16369"/>
                  <a:pt x="21580" y="14791"/>
                  <a:pt x="21580" y="13086"/>
                </a:cubicBezTo>
                <a:lnTo>
                  <a:pt x="21580" y="2746"/>
                </a:lnTo>
                <a:cubicBezTo>
                  <a:pt x="21584" y="2740"/>
                  <a:pt x="21583" y="2736"/>
                  <a:pt x="21586" y="2730"/>
                </a:cubicBezTo>
                <a:cubicBezTo>
                  <a:pt x="21590" y="2724"/>
                  <a:pt x="21596" y="2715"/>
                  <a:pt x="21600" y="2709"/>
                </a:cubicBezTo>
                <a:lnTo>
                  <a:pt x="21600" y="1373"/>
                </a:lnTo>
                <a:cubicBezTo>
                  <a:pt x="21567" y="615"/>
                  <a:pt x="20766" y="9"/>
                  <a:pt x="19825" y="0"/>
                </a:cubicBezTo>
                <a:close/>
                <a:moveTo>
                  <a:pt x="0" y="133"/>
                </a:moveTo>
                <a:lnTo>
                  <a:pt x="0" y="13086"/>
                </a:lnTo>
                <a:cubicBezTo>
                  <a:pt x="0" y="13537"/>
                  <a:pt x="55" y="13975"/>
                  <a:pt x="142" y="14406"/>
                </a:cubicBezTo>
                <a:cubicBezTo>
                  <a:pt x="179" y="14591"/>
                  <a:pt x="238" y="14767"/>
                  <a:pt x="290" y="14949"/>
                </a:cubicBezTo>
                <a:cubicBezTo>
                  <a:pt x="362" y="15198"/>
                  <a:pt x="434" y="15447"/>
                  <a:pt x="533" y="15688"/>
                </a:cubicBezTo>
                <a:cubicBezTo>
                  <a:pt x="611" y="15876"/>
                  <a:pt x="710" y="16054"/>
                  <a:pt x="803" y="16236"/>
                </a:cubicBezTo>
                <a:cubicBezTo>
                  <a:pt x="912" y="16449"/>
                  <a:pt x="1024" y="16661"/>
                  <a:pt x="1154" y="16864"/>
                </a:cubicBezTo>
                <a:cubicBezTo>
                  <a:pt x="1263" y="17034"/>
                  <a:pt x="1383" y="17197"/>
                  <a:pt x="1505" y="17359"/>
                </a:cubicBezTo>
                <a:cubicBezTo>
                  <a:pt x="1597" y="17482"/>
                  <a:pt x="1670" y="17613"/>
                  <a:pt x="1769" y="17732"/>
                </a:cubicBezTo>
                <a:cubicBezTo>
                  <a:pt x="1775" y="17724"/>
                  <a:pt x="1783" y="17718"/>
                  <a:pt x="1789" y="17710"/>
                </a:cubicBezTo>
                <a:cubicBezTo>
                  <a:pt x="2488" y="18543"/>
                  <a:pt x="3361" y="19273"/>
                  <a:pt x="4381" y="19866"/>
                </a:cubicBezTo>
                <a:cubicBezTo>
                  <a:pt x="4376" y="19873"/>
                  <a:pt x="4372" y="19880"/>
                  <a:pt x="4367" y="19887"/>
                </a:cubicBezTo>
                <a:cubicBezTo>
                  <a:pt x="4431" y="19925"/>
                  <a:pt x="4505" y="19952"/>
                  <a:pt x="4570" y="19988"/>
                </a:cubicBezTo>
                <a:cubicBezTo>
                  <a:pt x="4672" y="20045"/>
                  <a:pt x="4782" y="20094"/>
                  <a:pt x="4887" y="20148"/>
                </a:cubicBezTo>
                <a:cubicBezTo>
                  <a:pt x="5283" y="20355"/>
                  <a:pt x="5693" y="20545"/>
                  <a:pt x="6122" y="20712"/>
                </a:cubicBezTo>
                <a:cubicBezTo>
                  <a:pt x="7535" y="21260"/>
                  <a:pt x="9104" y="21590"/>
                  <a:pt x="10787" y="21590"/>
                </a:cubicBezTo>
                <a:cubicBezTo>
                  <a:pt x="13216" y="21590"/>
                  <a:pt x="15436" y="20934"/>
                  <a:pt x="17239" y="19866"/>
                </a:cubicBezTo>
                <a:cubicBezTo>
                  <a:pt x="16693" y="19002"/>
                  <a:pt x="15891" y="18255"/>
                  <a:pt x="14890" y="17710"/>
                </a:cubicBezTo>
                <a:cubicBezTo>
                  <a:pt x="13725" y="18349"/>
                  <a:pt x="12313" y="18727"/>
                  <a:pt x="10787" y="18727"/>
                </a:cubicBezTo>
                <a:cubicBezTo>
                  <a:pt x="9693" y="18727"/>
                  <a:pt x="8662" y="18529"/>
                  <a:pt x="7736" y="18184"/>
                </a:cubicBezTo>
                <a:lnTo>
                  <a:pt x="7736" y="18173"/>
                </a:lnTo>
                <a:cubicBezTo>
                  <a:pt x="6270" y="17630"/>
                  <a:pt x="5080" y="16708"/>
                  <a:pt x="4354" y="15571"/>
                </a:cubicBezTo>
                <a:cubicBezTo>
                  <a:pt x="4356" y="15570"/>
                  <a:pt x="4358" y="15567"/>
                  <a:pt x="4361" y="15566"/>
                </a:cubicBezTo>
                <a:cubicBezTo>
                  <a:pt x="4127" y="15196"/>
                  <a:pt x="3940" y="14807"/>
                  <a:pt x="3807" y="14400"/>
                </a:cubicBezTo>
                <a:cubicBezTo>
                  <a:pt x="3797" y="14369"/>
                  <a:pt x="3796" y="14336"/>
                  <a:pt x="3787" y="14305"/>
                </a:cubicBezTo>
                <a:cubicBezTo>
                  <a:pt x="3665" y="13905"/>
                  <a:pt x="3585" y="13490"/>
                  <a:pt x="3584" y="13059"/>
                </a:cubicBezTo>
                <a:cubicBezTo>
                  <a:pt x="3584" y="13056"/>
                  <a:pt x="3584" y="13052"/>
                  <a:pt x="3584" y="13049"/>
                </a:cubicBezTo>
                <a:lnTo>
                  <a:pt x="3584" y="13043"/>
                </a:lnTo>
                <a:lnTo>
                  <a:pt x="3584" y="271"/>
                </a:lnTo>
                <a:cubicBezTo>
                  <a:pt x="3201" y="731"/>
                  <a:pt x="2554" y="1010"/>
                  <a:pt x="1856" y="1011"/>
                </a:cubicBezTo>
                <a:cubicBezTo>
                  <a:pt x="1081" y="1012"/>
                  <a:pt x="365" y="672"/>
                  <a:pt x="0" y="133"/>
                </a:cubicBezTo>
                <a:close/>
              </a:path>
            </a:pathLst>
          </a:custGeom>
          <a:solidFill>
            <a:srgbClr val="A4949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grpSp>
        <p:nvGrpSpPr>
          <p:cNvPr id="2637" name="Group"/>
          <p:cNvGrpSpPr/>
          <p:nvPr/>
        </p:nvGrpSpPr>
        <p:grpSpPr>
          <a:xfrm rot="18191232">
            <a:off x="3241269" y="12577135"/>
            <a:ext cx="5398055" cy="4979646"/>
            <a:chOff x="0" y="0"/>
            <a:chExt cx="5398053" cy="4979645"/>
          </a:xfrm>
        </p:grpSpPr>
        <p:sp>
          <p:nvSpPr>
            <p:cNvPr id="2635" name="Shape"/>
            <p:cNvSpPr/>
            <p:nvPr/>
          </p:nvSpPr>
          <p:spPr>
            <a:xfrm>
              <a:off x="0" y="0"/>
              <a:ext cx="2341486" cy="2754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5" extrusionOk="0">
                  <a:moveTo>
                    <a:pt x="8527" y="0"/>
                  </a:moveTo>
                  <a:lnTo>
                    <a:pt x="18788" y="6034"/>
                  </a:lnTo>
                  <a:cubicBezTo>
                    <a:pt x="18458" y="5336"/>
                    <a:pt x="18569" y="4549"/>
                    <a:pt x="19080" y="3933"/>
                  </a:cubicBezTo>
                  <a:cubicBezTo>
                    <a:pt x="19647" y="3249"/>
                    <a:pt x="20615" y="2884"/>
                    <a:pt x="21600" y="2984"/>
                  </a:cubicBezTo>
                  <a:lnTo>
                    <a:pt x="16528" y="0"/>
                  </a:lnTo>
                  <a:lnTo>
                    <a:pt x="8527" y="0"/>
                  </a:lnTo>
                  <a:close/>
                  <a:moveTo>
                    <a:pt x="0" y="13895"/>
                  </a:moveTo>
                  <a:lnTo>
                    <a:pt x="0" y="18598"/>
                  </a:lnTo>
                  <a:lnTo>
                    <a:pt x="2292" y="19945"/>
                  </a:lnTo>
                  <a:cubicBezTo>
                    <a:pt x="2297" y="19953"/>
                    <a:pt x="2300" y="19959"/>
                    <a:pt x="2305" y="19967"/>
                  </a:cubicBezTo>
                  <a:cubicBezTo>
                    <a:pt x="2311" y="19975"/>
                    <a:pt x="2320" y="19981"/>
                    <a:pt x="2325" y="19989"/>
                  </a:cubicBezTo>
                  <a:lnTo>
                    <a:pt x="4104" y="21036"/>
                  </a:lnTo>
                  <a:cubicBezTo>
                    <a:pt x="5136" y="21600"/>
                    <a:pt x="6525" y="21367"/>
                    <a:pt x="7228" y="20545"/>
                  </a:cubicBezTo>
                  <a:cubicBezTo>
                    <a:pt x="7979" y="19668"/>
                    <a:pt x="7738" y="18443"/>
                    <a:pt x="6689" y="17818"/>
                  </a:cubicBezTo>
                  <a:lnTo>
                    <a:pt x="5046" y="16852"/>
                  </a:lnTo>
                  <a:cubicBezTo>
                    <a:pt x="5041" y="16851"/>
                    <a:pt x="5032" y="16847"/>
                    <a:pt x="5027" y="16846"/>
                  </a:cubicBezTo>
                  <a:cubicBezTo>
                    <a:pt x="5022" y="16845"/>
                    <a:pt x="5019" y="16847"/>
                    <a:pt x="5014" y="16846"/>
                  </a:cubicBezTo>
                  <a:lnTo>
                    <a:pt x="0" y="13895"/>
                  </a:ln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2636" name="Shape"/>
            <p:cNvSpPr/>
            <p:nvPr/>
          </p:nvSpPr>
          <p:spPr>
            <a:xfrm rot="18300000">
              <a:off x="1484416" y="763284"/>
              <a:ext cx="2996531" cy="3799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0" extrusionOk="0">
                  <a:moveTo>
                    <a:pt x="19825" y="0"/>
                  </a:moveTo>
                  <a:cubicBezTo>
                    <a:pt x="18820" y="-10"/>
                    <a:pt x="17996" y="628"/>
                    <a:pt x="17989" y="1421"/>
                  </a:cubicBezTo>
                  <a:lnTo>
                    <a:pt x="17989" y="2655"/>
                  </a:lnTo>
                  <a:cubicBezTo>
                    <a:pt x="17990" y="2658"/>
                    <a:pt x="17987" y="2663"/>
                    <a:pt x="17989" y="2666"/>
                  </a:cubicBezTo>
                  <a:cubicBezTo>
                    <a:pt x="17990" y="2669"/>
                    <a:pt x="17994" y="2674"/>
                    <a:pt x="17995" y="2677"/>
                  </a:cubicBezTo>
                  <a:lnTo>
                    <a:pt x="17995" y="13049"/>
                  </a:lnTo>
                  <a:cubicBezTo>
                    <a:pt x="17995" y="13950"/>
                    <a:pt x="17707" y="14788"/>
                    <a:pt x="17233" y="15545"/>
                  </a:cubicBezTo>
                  <a:cubicBezTo>
                    <a:pt x="18248" y="16141"/>
                    <a:pt x="19136" y="16863"/>
                    <a:pt x="19831" y="17700"/>
                  </a:cubicBezTo>
                  <a:cubicBezTo>
                    <a:pt x="20928" y="16369"/>
                    <a:pt x="21580" y="14791"/>
                    <a:pt x="21580" y="13086"/>
                  </a:cubicBezTo>
                  <a:lnTo>
                    <a:pt x="21580" y="2746"/>
                  </a:lnTo>
                  <a:cubicBezTo>
                    <a:pt x="21584" y="2740"/>
                    <a:pt x="21583" y="2736"/>
                    <a:pt x="21586" y="2730"/>
                  </a:cubicBezTo>
                  <a:cubicBezTo>
                    <a:pt x="21590" y="2724"/>
                    <a:pt x="21596" y="2715"/>
                    <a:pt x="21600" y="2709"/>
                  </a:cubicBezTo>
                  <a:lnTo>
                    <a:pt x="21600" y="1373"/>
                  </a:lnTo>
                  <a:cubicBezTo>
                    <a:pt x="21567" y="615"/>
                    <a:pt x="20766" y="9"/>
                    <a:pt x="19825" y="0"/>
                  </a:cubicBezTo>
                  <a:close/>
                  <a:moveTo>
                    <a:pt x="0" y="133"/>
                  </a:moveTo>
                  <a:lnTo>
                    <a:pt x="0" y="13086"/>
                  </a:lnTo>
                  <a:cubicBezTo>
                    <a:pt x="0" y="13537"/>
                    <a:pt x="55" y="13975"/>
                    <a:pt x="142" y="14406"/>
                  </a:cubicBezTo>
                  <a:cubicBezTo>
                    <a:pt x="179" y="14591"/>
                    <a:pt x="238" y="14767"/>
                    <a:pt x="290" y="14949"/>
                  </a:cubicBezTo>
                  <a:cubicBezTo>
                    <a:pt x="362" y="15198"/>
                    <a:pt x="434" y="15447"/>
                    <a:pt x="533" y="15688"/>
                  </a:cubicBezTo>
                  <a:cubicBezTo>
                    <a:pt x="611" y="15876"/>
                    <a:pt x="710" y="16054"/>
                    <a:pt x="803" y="16236"/>
                  </a:cubicBezTo>
                  <a:cubicBezTo>
                    <a:pt x="912" y="16449"/>
                    <a:pt x="1024" y="16661"/>
                    <a:pt x="1154" y="16864"/>
                  </a:cubicBezTo>
                  <a:cubicBezTo>
                    <a:pt x="1263" y="17034"/>
                    <a:pt x="1383" y="17197"/>
                    <a:pt x="1505" y="17359"/>
                  </a:cubicBezTo>
                  <a:cubicBezTo>
                    <a:pt x="1597" y="17482"/>
                    <a:pt x="1670" y="17613"/>
                    <a:pt x="1769" y="17732"/>
                  </a:cubicBezTo>
                  <a:cubicBezTo>
                    <a:pt x="1775" y="17724"/>
                    <a:pt x="1783" y="17718"/>
                    <a:pt x="1789" y="17710"/>
                  </a:cubicBezTo>
                  <a:cubicBezTo>
                    <a:pt x="2488" y="18543"/>
                    <a:pt x="3361" y="19273"/>
                    <a:pt x="4381" y="19866"/>
                  </a:cubicBezTo>
                  <a:cubicBezTo>
                    <a:pt x="4376" y="19873"/>
                    <a:pt x="4372" y="19880"/>
                    <a:pt x="4367" y="19887"/>
                  </a:cubicBezTo>
                  <a:cubicBezTo>
                    <a:pt x="4431" y="19925"/>
                    <a:pt x="4505" y="19952"/>
                    <a:pt x="4570" y="19988"/>
                  </a:cubicBezTo>
                  <a:cubicBezTo>
                    <a:pt x="4672" y="20045"/>
                    <a:pt x="4782" y="20094"/>
                    <a:pt x="4887" y="20148"/>
                  </a:cubicBezTo>
                  <a:cubicBezTo>
                    <a:pt x="5283" y="20355"/>
                    <a:pt x="5693" y="20545"/>
                    <a:pt x="6122" y="20712"/>
                  </a:cubicBezTo>
                  <a:cubicBezTo>
                    <a:pt x="7535" y="21260"/>
                    <a:pt x="9104" y="21590"/>
                    <a:pt x="10787" y="21590"/>
                  </a:cubicBezTo>
                  <a:cubicBezTo>
                    <a:pt x="13216" y="21590"/>
                    <a:pt x="15436" y="20934"/>
                    <a:pt x="17239" y="19866"/>
                  </a:cubicBezTo>
                  <a:cubicBezTo>
                    <a:pt x="16693" y="19002"/>
                    <a:pt x="15891" y="18255"/>
                    <a:pt x="14890" y="17710"/>
                  </a:cubicBezTo>
                  <a:cubicBezTo>
                    <a:pt x="13725" y="18349"/>
                    <a:pt x="12313" y="18727"/>
                    <a:pt x="10787" y="18727"/>
                  </a:cubicBezTo>
                  <a:cubicBezTo>
                    <a:pt x="9693" y="18727"/>
                    <a:pt x="8662" y="18529"/>
                    <a:pt x="7736" y="18184"/>
                  </a:cubicBezTo>
                  <a:lnTo>
                    <a:pt x="7736" y="18173"/>
                  </a:lnTo>
                  <a:cubicBezTo>
                    <a:pt x="6270" y="17630"/>
                    <a:pt x="5080" y="16708"/>
                    <a:pt x="4354" y="15571"/>
                  </a:cubicBezTo>
                  <a:cubicBezTo>
                    <a:pt x="4356" y="15570"/>
                    <a:pt x="4358" y="15567"/>
                    <a:pt x="4361" y="15566"/>
                  </a:cubicBezTo>
                  <a:cubicBezTo>
                    <a:pt x="4127" y="15196"/>
                    <a:pt x="3940" y="14807"/>
                    <a:pt x="3807" y="14400"/>
                  </a:cubicBezTo>
                  <a:cubicBezTo>
                    <a:pt x="3797" y="14369"/>
                    <a:pt x="3796" y="14336"/>
                    <a:pt x="3787" y="14305"/>
                  </a:cubicBezTo>
                  <a:cubicBezTo>
                    <a:pt x="3665" y="13905"/>
                    <a:pt x="3585" y="13490"/>
                    <a:pt x="3584" y="13059"/>
                  </a:cubicBezTo>
                  <a:cubicBezTo>
                    <a:pt x="3584" y="13056"/>
                    <a:pt x="3584" y="13052"/>
                    <a:pt x="3584" y="13049"/>
                  </a:cubicBezTo>
                  <a:lnTo>
                    <a:pt x="3584" y="13043"/>
                  </a:lnTo>
                  <a:lnTo>
                    <a:pt x="3584" y="271"/>
                  </a:lnTo>
                  <a:cubicBezTo>
                    <a:pt x="3201" y="731"/>
                    <a:pt x="2554" y="1010"/>
                    <a:pt x="1856" y="1011"/>
                  </a:cubicBezTo>
                  <a:cubicBezTo>
                    <a:pt x="1081" y="1012"/>
                    <a:pt x="365" y="672"/>
                    <a:pt x="0" y="133"/>
                  </a:cubicBez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sp>
        <p:nvSpPr>
          <p:cNvPr id="2638" name="Shape"/>
          <p:cNvSpPr/>
          <p:nvPr/>
        </p:nvSpPr>
        <p:spPr>
          <a:xfrm rot="14891231">
            <a:off x="21859980" y="6173615"/>
            <a:ext cx="2996531" cy="37990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0" extrusionOk="0">
                <a:moveTo>
                  <a:pt x="19825" y="0"/>
                </a:moveTo>
                <a:cubicBezTo>
                  <a:pt x="18820" y="-10"/>
                  <a:pt x="17996" y="628"/>
                  <a:pt x="17989" y="1421"/>
                </a:cubicBezTo>
                <a:lnTo>
                  <a:pt x="17989" y="2655"/>
                </a:lnTo>
                <a:cubicBezTo>
                  <a:pt x="17990" y="2658"/>
                  <a:pt x="17987" y="2663"/>
                  <a:pt x="17989" y="2666"/>
                </a:cubicBezTo>
                <a:cubicBezTo>
                  <a:pt x="17990" y="2669"/>
                  <a:pt x="17994" y="2674"/>
                  <a:pt x="17995" y="2677"/>
                </a:cubicBezTo>
                <a:lnTo>
                  <a:pt x="17995" y="13049"/>
                </a:lnTo>
                <a:cubicBezTo>
                  <a:pt x="17995" y="13950"/>
                  <a:pt x="17707" y="14788"/>
                  <a:pt x="17233" y="15545"/>
                </a:cubicBezTo>
                <a:cubicBezTo>
                  <a:pt x="18248" y="16141"/>
                  <a:pt x="19136" y="16863"/>
                  <a:pt x="19831" y="17700"/>
                </a:cubicBezTo>
                <a:cubicBezTo>
                  <a:pt x="20928" y="16369"/>
                  <a:pt x="21580" y="14791"/>
                  <a:pt x="21580" y="13086"/>
                </a:cubicBezTo>
                <a:lnTo>
                  <a:pt x="21580" y="2746"/>
                </a:lnTo>
                <a:cubicBezTo>
                  <a:pt x="21584" y="2740"/>
                  <a:pt x="21583" y="2736"/>
                  <a:pt x="21586" y="2730"/>
                </a:cubicBezTo>
                <a:cubicBezTo>
                  <a:pt x="21590" y="2724"/>
                  <a:pt x="21596" y="2715"/>
                  <a:pt x="21600" y="2709"/>
                </a:cubicBezTo>
                <a:lnTo>
                  <a:pt x="21600" y="1373"/>
                </a:lnTo>
                <a:cubicBezTo>
                  <a:pt x="21567" y="615"/>
                  <a:pt x="20766" y="9"/>
                  <a:pt x="19825" y="0"/>
                </a:cubicBezTo>
                <a:close/>
                <a:moveTo>
                  <a:pt x="0" y="133"/>
                </a:moveTo>
                <a:lnTo>
                  <a:pt x="0" y="13086"/>
                </a:lnTo>
                <a:cubicBezTo>
                  <a:pt x="0" y="13537"/>
                  <a:pt x="55" y="13975"/>
                  <a:pt x="142" y="14406"/>
                </a:cubicBezTo>
                <a:cubicBezTo>
                  <a:pt x="179" y="14591"/>
                  <a:pt x="238" y="14767"/>
                  <a:pt x="290" y="14949"/>
                </a:cubicBezTo>
                <a:cubicBezTo>
                  <a:pt x="362" y="15198"/>
                  <a:pt x="434" y="15447"/>
                  <a:pt x="533" y="15688"/>
                </a:cubicBezTo>
                <a:cubicBezTo>
                  <a:pt x="611" y="15876"/>
                  <a:pt x="710" y="16054"/>
                  <a:pt x="803" y="16236"/>
                </a:cubicBezTo>
                <a:cubicBezTo>
                  <a:pt x="912" y="16449"/>
                  <a:pt x="1024" y="16661"/>
                  <a:pt x="1154" y="16864"/>
                </a:cubicBezTo>
                <a:cubicBezTo>
                  <a:pt x="1263" y="17034"/>
                  <a:pt x="1383" y="17197"/>
                  <a:pt x="1505" y="17359"/>
                </a:cubicBezTo>
                <a:cubicBezTo>
                  <a:pt x="1597" y="17482"/>
                  <a:pt x="1670" y="17613"/>
                  <a:pt x="1769" y="17732"/>
                </a:cubicBezTo>
                <a:cubicBezTo>
                  <a:pt x="1775" y="17724"/>
                  <a:pt x="1783" y="17718"/>
                  <a:pt x="1789" y="17710"/>
                </a:cubicBezTo>
                <a:cubicBezTo>
                  <a:pt x="2488" y="18543"/>
                  <a:pt x="3361" y="19273"/>
                  <a:pt x="4381" y="19866"/>
                </a:cubicBezTo>
                <a:cubicBezTo>
                  <a:pt x="4376" y="19873"/>
                  <a:pt x="4372" y="19880"/>
                  <a:pt x="4367" y="19887"/>
                </a:cubicBezTo>
                <a:cubicBezTo>
                  <a:pt x="4431" y="19925"/>
                  <a:pt x="4505" y="19952"/>
                  <a:pt x="4570" y="19988"/>
                </a:cubicBezTo>
                <a:cubicBezTo>
                  <a:pt x="4672" y="20045"/>
                  <a:pt x="4782" y="20094"/>
                  <a:pt x="4887" y="20148"/>
                </a:cubicBezTo>
                <a:cubicBezTo>
                  <a:pt x="5283" y="20355"/>
                  <a:pt x="5693" y="20545"/>
                  <a:pt x="6122" y="20712"/>
                </a:cubicBezTo>
                <a:cubicBezTo>
                  <a:pt x="7535" y="21260"/>
                  <a:pt x="9104" y="21590"/>
                  <a:pt x="10787" y="21590"/>
                </a:cubicBezTo>
                <a:cubicBezTo>
                  <a:pt x="13216" y="21590"/>
                  <a:pt x="15436" y="20934"/>
                  <a:pt x="17239" y="19866"/>
                </a:cubicBezTo>
                <a:cubicBezTo>
                  <a:pt x="16693" y="19002"/>
                  <a:pt x="15891" y="18255"/>
                  <a:pt x="14890" y="17710"/>
                </a:cubicBezTo>
                <a:cubicBezTo>
                  <a:pt x="13725" y="18349"/>
                  <a:pt x="12313" y="18727"/>
                  <a:pt x="10787" y="18727"/>
                </a:cubicBezTo>
                <a:cubicBezTo>
                  <a:pt x="9693" y="18727"/>
                  <a:pt x="8662" y="18529"/>
                  <a:pt x="7736" y="18184"/>
                </a:cubicBezTo>
                <a:lnTo>
                  <a:pt x="7736" y="18173"/>
                </a:lnTo>
                <a:cubicBezTo>
                  <a:pt x="6270" y="17630"/>
                  <a:pt x="5080" y="16708"/>
                  <a:pt x="4354" y="15571"/>
                </a:cubicBezTo>
                <a:cubicBezTo>
                  <a:pt x="4356" y="15570"/>
                  <a:pt x="4358" y="15567"/>
                  <a:pt x="4361" y="15566"/>
                </a:cubicBezTo>
                <a:cubicBezTo>
                  <a:pt x="4127" y="15196"/>
                  <a:pt x="3940" y="14807"/>
                  <a:pt x="3807" y="14400"/>
                </a:cubicBezTo>
                <a:cubicBezTo>
                  <a:pt x="3797" y="14369"/>
                  <a:pt x="3796" y="14336"/>
                  <a:pt x="3787" y="14305"/>
                </a:cubicBezTo>
                <a:cubicBezTo>
                  <a:pt x="3665" y="13905"/>
                  <a:pt x="3585" y="13490"/>
                  <a:pt x="3584" y="13059"/>
                </a:cubicBezTo>
                <a:cubicBezTo>
                  <a:pt x="3584" y="13056"/>
                  <a:pt x="3584" y="13052"/>
                  <a:pt x="3584" y="13049"/>
                </a:cubicBezTo>
                <a:lnTo>
                  <a:pt x="3584" y="13043"/>
                </a:lnTo>
                <a:lnTo>
                  <a:pt x="3584" y="271"/>
                </a:lnTo>
                <a:cubicBezTo>
                  <a:pt x="3201" y="731"/>
                  <a:pt x="2554" y="1010"/>
                  <a:pt x="1856" y="1011"/>
                </a:cubicBezTo>
                <a:cubicBezTo>
                  <a:pt x="1081" y="1012"/>
                  <a:pt x="365" y="672"/>
                  <a:pt x="0" y="133"/>
                </a:cubicBezTo>
                <a:close/>
              </a:path>
            </a:pathLst>
          </a:custGeom>
          <a:solidFill>
            <a:srgbClr val="7F7F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" name="Gwinn &amp; Hellman (2018).  Hope Rising: How the Science of Hope Can Change Your Life. Morgan James Publishing: New York."/>
          <p:cNvSpPr txBox="1"/>
          <p:nvPr/>
        </p:nvSpPr>
        <p:spPr>
          <a:xfrm>
            <a:off x="14167840" y="13195689"/>
            <a:ext cx="10191497" cy="358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Gwinn &amp; Hellman (2018).  Hope Rising: How the Science of Hope Can Change Your Life. Morgan James Publishing: New York.</a:t>
            </a:r>
          </a:p>
        </p:txBody>
      </p:sp>
      <p:sp>
        <p:nvSpPr>
          <p:cNvPr id="2643" name="Treatment &amp; Hope Theory"/>
          <p:cNvSpPr txBox="1"/>
          <p:nvPr/>
        </p:nvSpPr>
        <p:spPr>
          <a:xfrm>
            <a:off x="1509962" y="606543"/>
            <a:ext cx="21364076" cy="2374796"/>
          </a:xfrm>
          <a:prstGeom prst="rect">
            <a:avLst/>
          </a:prstGeom>
          <a:ln w="12700">
            <a:miter lim="400000"/>
          </a:ln>
          <a:effectLst>
            <a:outerShdw blurRad="25400" dist="25690" dir="5400000" rotWithShape="0">
              <a:srgbClr val="000000">
                <a:alpha val="61012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11600" b="1" spc="-232"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t>Treatment &amp; Hope Theory</a:t>
            </a:r>
          </a:p>
        </p:txBody>
      </p:sp>
      <p:grpSp>
        <p:nvGrpSpPr>
          <p:cNvPr id="2648" name="Group"/>
          <p:cNvGrpSpPr/>
          <p:nvPr/>
        </p:nvGrpSpPr>
        <p:grpSpPr>
          <a:xfrm>
            <a:off x="6087185" y="2567727"/>
            <a:ext cx="12007550" cy="10728584"/>
            <a:chOff x="0" y="0"/>
            <a:chExt cx="12007548" cy="10728583"/>
          </a:xfrm>
        </p:grpSpPr>
        <p:sp>
          <p:nvSpPr>
            <p:cNvPr id="2644" name="REDUCE PAIN &amp;"/>
            <p:cNvSpPr/>
            <p:nvPr/>
          </p:nvSpPr>
          <p:spPr>
            <a:xfrm>
              <a:off x="6827557" y="4105600"/>
              <a:ext cx="5179992" cy="2608029"/>
            </a:xfrm>
            <a:prstGeom prst="roundRect">
              <a:avLst>
                <a:gd name="adj" fmla="val 7620"/>
              </a:avLst>
            </a:prstGeom>
            <a:solidFill>
              <a:srgbClr val="929292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ctr" defTabSz="821531">
                <a:lnSpc>
                  <a:spcPct val="100000"/>
                </a:lnSpc>
                <a:spcBef>
                  <a:spcPts val="0"/>
                </a:spcBef>
                <a:defRPr sz="60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REDUCE PAIN &amp;</a:t>
              </a:r>
            </a:p>
          </p:txBody>
        </p:sp>
        <p:sp>
          <p:nvSpPr>
            <p:cNvPr id="2645" name="Treatment Outcomes"/>
            <p:cNvSpPr/>
            <p:nvPr/>
          </p:nvSpPr>
          <p:spPr>
            <a:xfrm>
              <a:off x="6827557" y="4119547"/>
              <a:ext cx="5179992" cy="2608030"/>
            </a:xfrm>
            <a:prstGeom prst="roundRect">
              <a:avLst>
                <a:gd name="adj" fmla="val 7620"/>
              </a:avLst>
            </a:prstGeom>
            <a:solidFill>
              <a:schemeClr val="accent3">
                <a:hueOff val="914338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ctr" defTabSz="821531">
                <a:lnSpc>
                  <a:spcPct val="100000"/>
                </a:lnSpc>
                <a:spcBef>
                  <a:spcPts val="0"/>
                </a:spcBef>
                <a:defRPr sz="60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Treatment Outcomes</a:t>
              </a:r>
            </a:p>
          </p:txBody>
        </p:sp>
        <p:sp>
          <p:nvSpPr>
            <p:cNvPr id="2646" name="Motivation (Willpower)"/>
            <p:cNvSpPr/>
            <p:nvPr/>
          </p:nvSpPr>
          <p:spPr>
            <a:xfrm rot="1200000">
              <a:off x="446197" y="982585"/>
              <a:ext cx="6404984" cy="3738560"/>
            </a:xfrm>
            <a:prstGeom prst="rightArrow">
              <a:avLst>
                <a:gd name="adj1" fmla="val 32823"/>
                <a:gd name="adj2" fmla="val 75909"/>
              </a:avLst>
            </a:prstGeom>
            <a:solidFill>
              <a:schemeClr val="accent4">
                <a:hueOff val="-476017"/>
                <a:lumOff val="-10042"/>
              </a:schemeClr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ctr" defTabSz="821531">
                <a:lnSpc>
                  <a:spcPct val="100000"/>
                </a:lnSpc>
                <a:spcBef>
                  <a:spcPts val="0"/>
                </a:spcBef>
                <a:defRPr sz="28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Motivation (Willpower)</a:t>
              </a:r>
            </a:p>
          </p:txBody>
        </p:sp>
        <p:sp>
          <p:nvSpPr>
            <p:cNvPr id="2647" name="Arrow"/>
            <p:cNvSpPr/>
            <p:nvPr/>
          </p:nvSpPr>
          <p:spPr>
            <a:xfrm rot="20400000">
              <a:off x="447596" y="6007154"/>
              <a:ext cx="6402228" cy="3739339"/>
            </a:xfrm>
            <a:prstGeom prst="rightArrow">
              <a:avLst>
                <a:gd name="adj1" fmla="val 32823"/>
                <a:gd name="adj2" fmla="val 73866"/>
              </a:avLst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lnSpc>
                  <a:spcPct val="100000"/>
                </a:lnSpc>
                <a:spcBef>
                  <a:spcPts val="0"/>
                </a:spcBef>
                <a:defRPr sz="32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2649" name="Interventions (Pathways)"/>
          <p:cNvSpPr txBox="1"/>
          <p:nvPr/>
        </p:nvSpPr>
        <p:spPr>
          <a:xfrm rot="20400000">
            <a:off x="7236420" y="10279290"/>
            <a:ext cx="432316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Interventions (Pathways)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winn &amp; Hellman (2018).  Hope Rising: How the Science of Hope Can Change Your Life. Morgan James Publishing: New York."/>
          <p:cNvSpPr txBox="1"/>
          <p:nvPr/>
        </p:nvSpPr>
        <p:spPr>
          <a:xfrm>
            <a:off x="14726640" y="18986889"/>
            <a:ext cx="10191497" cy="358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Gwinn &amp; Hellman (2018).  Hope Rising: How the Science of Hope Can Change Your Life. Morgan James Publishing: New York.</a:t>
            </a:r>
          </a:p>
        </p:txBody>
      </p:sp>
      <p:sp>
        <p:nvSpPr>
          <p:cNvPr id="2654" name="Treatment &amp; Hope Theory"/>
          <p:cNvSpPr txBox="1"/>
          <p:nvPr/>
        </p:nvSpPr>
        <p:spPr>
          <a:xfrm>
            <a:off x="-12183020" y="-7644091"/>
            <a:ext cx="49139771" cy="7882230"/>
          </a:xfrm>
          <a:prstGeom prst="rect">
            <a:avLst/>
          </a:prstGeom>
          <a:ln w="12700">
            <a:miter lim="400000"/>
          </a:ln>
          <a:effectLst>
            <a:outerShdw blurRad="25400" dist="25690" dir="5400000" rotWithShape="0">
              <a:srgbClr val="000000">
                <a:alpha val="61012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30000" b="1" spc="-600"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t>Treatment &amp; Hope Theory</a:t>
            </a:r>
          </a:p>
        </p:txBody>
      </p:sp>
      <p:grpSp>
        <p:nvGrpSpPr>
          <p:cNvPr id="2659" name="Group"/>
          <p:cNvGrpSpPr/>
          <p:nvPr/>
        </p:nvGrpSpPr>
        <p:grpSpPr>
          <a:xfrm>
            <a:off x="5165819" y="-8266160"/>
            <a:ext cx="23768975" cy="21237263"/>
            <a:chOff x="0" y="0"/>
            <a:chExt cx="23768974" cy="21237261"/>
          </a:xfrm>
        </p:grpSpPr>
        <p:sp>
          <p:nvSpPr>
            <p:cNvPr id="2655" name="REDUCE PAIN &amp;"/>
            <p:cNvSpPr/>
            <p:nvPr/>
          </p:nvSpPr>
          <p:spPr>
            <a:xfrm>
              <a:off x="13515168" y="8127048"/>
              <a:ext cx="10253806" cy="5162600"/>
            </a:xfrm>
            <a:prstGeom prst="roundRect">
              <a:avLst>
                <a:gd name="adj" fmla="val 762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ctr" defTabSz="821531">
                <a:lnSpc>
                  <a:spcPct val="100000"/>
                </a:lnSpc>
                <a:spcBef>
                  <a:spcPts val="0"/>
                </a:spcBef>
                <a:defRPr sz="60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REDUCE PAIN &amp;</a:t>
              </a:r>
            </a:p>
          </p:txBody>
        </p:sp>
        <p:sp>
          <p:nvSpPr>
            <p:cNvPr id="2656" name="Treatment Outcomes"/>
            <p:cNvSpPr/>
            <p:nvPr/>
          </p:nvSpPr>
          <p:spPr>
            <a:xfrm>
              <a:off x="13515168" y="8154656"/>
              <a:ext cx="10253806" cy="5162601"/>
            </a:xfrm>
            <a:prstGeom prst="roundRect">
              <a:avLst>
                <a:gd name="adj" fmla="val 762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ctr" defTabSz="821531">
                <a:lnSpc>
                  <a:spcPct val="100000"/>
                </a:lnSpc>
                <a:spcBef>
                  <a:spcPts val="0"/>
                </a:spcBef>
                <a:defRPr sz="60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Treatment Outcomes</a:t>
              </a:r>
            </a:p>
          </p:txBody>
        </p:sp>
        <p:sp>
          <p:nvSpPr>
            <p:cNvPr id="2657" name="Motivation (Willpower)"/>
            <p:cNvSpPr/>
            <p:nvPr/>
          </p:nvSpPr>
          <p:spPr>
            <a:xfrm rot="1200000">
              <a:off x="883248" y="1945030"/>
              <a:ext cx="12678682" cy="7400489"/>
            </a:xfrm>
            <a:prstGeom prst="rightArrow">
              <a:avLst>
                <a:gd name="adj1" fmla="val 32823"/>
                <a:gd name="adj2" fmla="val 75909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ctr" defTabSz="821531">
                <a:lnSpc>
                  <a:spcPct val="100000"/>
                </a:lnSpc>
                <a:spcBef>
                  <a:spcPts val="0"/>
                </a:spcBef>
                <a:defRPr sz="28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Motivation (Willpower)</a:t>
              </a:r>
            </a:p>
          </p:txBody>
        </p:sp>
        <p:sp>
          <p:nvSpPr>
            <p:cNvPr id="2658" name="Arrow"/>
            <p:cNvSpPr/>
            <p:nvPr/>
          </p:nvSpPr>
          <p:spPr>
            <a:xfrm rot="20400000">
              <a:off x="886018" y="11891178"/>
              <a:ext cx="12673227" cy="7402032"/>
            </a:xfrm>
            <a:prstGeom prst="rightArrow">
              <a:avLst>
                <a:gd name="adj1" fmla="val 32823"/>
                <a:gd name="adj2" fmla="val 73866"/>
              </a:avLst>
            </a:pr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lnSpc>
                  <a:spcPct val="100000"/>
                </a:lnSpc>
                <a:spcBef>
                  <a:spcPts val="0"/>
                </a:spcBef>
                <a:defRPr sz="32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2660" name="EXTERNAL LOCUS"/>
          <p:cNvSpPr txBox="1"/>
          <p:nvPr/>
        </p:nvSpPr>
        <p:spPr>
          <a:xfrm rot="20400000">
            <a:off x="7138646" y="6843940"/>
            <a:ext cx="9293908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79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EXTERNAL LOCUS</a:t>
            </a:r>
          </a:p>
        </p:txBody>
      </p:sp>
      <p:sp>
        <p:nvSpPr>
          <p:cNvPr id="2661" name="External Locus of Hope"/>
          <p:cNvSpPr txBox="1"/>
          <p:nvPr/>
        </p:nvSpPr>
        <p:spPr>
          <a:xfrm>
            <a:off x="1509962" y="606543"/>
            <a:ext cx="21364076" cy="2374796"/>
          </a:xfrm>
          <a:prstGeom prst="rect">
            <a:avLst/>
          </a:prstGeom>
          <a:ln w="12700">
            <a:miter lim="400000"/>
          </a:ln>
          <a:effectLst>
            <a:outerShdw blurRad="25400" dist="25690" dir="5400000" rotWithShape="0">
              <a:srgbClr val="000000">
                <a:alpha val="61012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11600" b="1" spc="-232"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t>External Locus of Hope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5" name="Interpersonal Psychotherapy"/>
          <p:cNvSpPr txBox="1">
            <a:spLocks noGrp="1"/>
          </p:cNvSpPr>
          <p:nvPr>
            <p:ph type="title"/>
          </p:nvPr>
        </p:nvSpPr>
        <p:spPr>
          <a:xfrm>
            <a:off x="1206500" y="1342429"/>
            <a:ext cx="21971000" cy="1881434"/>
          </a:xfrm>
          <a:prstGeom prst="rect">
            <a:avLst/>
          </a:prstGeom>
          <a:effectLst>
            <a:outerShdw blurRad="25400" dist="25690" dir="5400000" rotWithShape="0">
              <a:srgbClr val="000000">
                <a:alpha val="61012"/>
              </a:srgbClr>
            </a:outerShdw>
          </a:effectLst>
        </p:spPr>
        <p:txBody>
          <a:bodyPr/>
          <a:lstStyle>
            <a:lvl1pPr algn="ctr">
              <a:defRPr sz="9700" spc="-194"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t>Interpersonal Psychotherapy</a:t>
            </a:r>
          </a:p>
        </p:txBody>
      </p:sp>
      <p:sp>
        <p:nvSpPr>
          <p:cNvPr id="2666" name="Assess the social and interpersonal context…"/>
          <p:cNvSpPr txBox="1"/>
          <p:nvPr/>
        </p:nvSpPr>
        <p:spPr>
          <a:xfrm>
            <a:off x="2947797" y="2146536"/>
            <a:ext cx="11035115" cy="9422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774700" indent="-774700">
              <a:buSzPct val="123000"/>
              <a:buChar char="•"/>
              <a:defRPr sz="6100">
                <a:solidFill>
                  <a:srgbClr val="3B4C61"/>
                </a:solidFill>
              </a:defRPr>
            </a:pPr>
            <a:endParaRPr/>
          </a:p>
          <a:p>
            <a:pPr marL="774700" indent="-774700">
              <a:buSzPct val="123000"/>
              <a:buChar char="•"/>
              <a:defRPr sz="6100">
                <a:solidFill>
                  <a:srgbClr val="3B4C61"/>
                </a:solidFill>
              </a:defRPr>
            </a:pPr>
            <a:r>
              <a:t>Assess the social and interpersonal context</a:t>
            </a:r>
          </a:p>
          <a:p>
            <a:pPr marL="774700" indent="-774700">
              <a:buSzPct val="123000"/>
              <a:buChar char="•"/>
              <a:defRPr sz="6100">
                <a:solidFill>
                  <a:srgbClr val="3B4C61"/>
                </a:solidFill>
              </a:defRPr>
            </a:pPr>
            <a:r>
              <a:t>Develop strategies to address interpersonal problems</a:t>
            </a:r>
          </a:p>
          <a:p>
            <a:pPr marL="774700" indent="-774700">
              <a:buSzPct val="123000"/>
              <a:buChar char="•"/>
              <a:defRPr sz="6100">
                <a:solidFill>
                  <a:srgbClr val="3B4C61"/>
                </a:solidFill>
              </a:defRPr>
            </a:pPr>
            <a:r>
              <a:rPr u="sng"/>
              <a:t>Intra</a:t>
            </a:r>
            <a:r>
              <a:t>personal strategy for improving </a:t>
            </a:r>
            <a:r>
              <a:rPr u="sng"/>
              <a:t>inter</a:t>
            </a:r>
            <a:r>
              <a:t>personal problems.  </a:t>
            </a:r>
          </a:p>
        </p:txBody>
      </p:sp>
      <p:sp>
        <p:nvSpPr>
          <p:cNvPr id="2667" name="Alonzo &amp; Gearing, 2018"/>
          <p:cNvSpPr txBox="1"/>
          <p:nvPr/>
        </p:nvSpPr>
        <p:spPr>
          <a:xfrm>
            <a:off x="21420627" y="13094931"/>
            <a:ext cx="2657120" cy="386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Alonzo &amp; Gearing, 2018</a:t>
            </a:r>
          </a:p>
        </p:txBody>
      </p:sp>
      <p:sp>
        <p:nvSpPr>
          <p:cNvPr id="2668" name="Shape"/>
          <p:cNvSpPr/>
          <p:nvPr/>
        </p:nvSpPr>
        <p:spPr>
          <a:xfrm>
            <a:off x="13862139" y="4000400"/>
            <a:ext cx="7071404" cy="7314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45" y="0"/>
                </a:moveTo>
                <a:cubicBezTo>
                  <a:pt x="2654" y="0"/>
                  <a:pt x="1839" y="771"/>
                  <a:pt x="1839" y="1729"/>
                </a:cubicBezTo>
                <a:cubicBezTo>
                  <a:pt x="1839" y="2688"/>
                  <a:pt x="2654" y="3459"/>
                  <a:pt x="3645" y="3459"/>
                </a:cubicBezTo>
                <a:cubicBezTo>
                  <a:pt x="4636" y="3459"/>
                  <a:pt x="5434" y="2688"/>
                  <a:pt x="5434" y="1729"/>
                </a:cubicBezTo>
                <a:cubicBezTo>
                  <a:pt x="5434" y="771"/>
                  <a:pt x="4636" y="0"/>
                  <a:pt x="3645" y="0"/>
                </a:cubicBezTo>
                <a:close/>
                <a:moveTo>
                  <a:pt x="17955" y="0"/>
                </a:moveTo>
                <a:cubicBezTo>
                  <a:pt x="16964" y="0"/>
                  <a:pt x="16166" y="771"/>
                  <a:pt x="16166" y="1729"/>
                </a:cubicBezTo>
                <a:cubicBezTo>
                  <a:pt x="16166" y="2688"/>
                  <a:pt x="16964" y="3459"/>
                  <a:pt x="17955" y="3459"/>
                </a:cubicBezTo>
                <a:cubicBezTo>
                  <a:pt x="18946" y="3459"/>
                  <a:pt x="19761" y="2688"/>
                  <a:pt x="19761" y="1729"/>
                </a:cubicBezTo>
                <a:cubicBezTo>
                  <a:pt x="19761" y="771"/>
                  <a:pt x="18946" y="0"/>
                  <a:pt x="17955" y="0"/>
                </a:cubicBezTo>
                <a:close/>
                <a:moveTo>
                  <a:pt x="10614" y="3703"/>
                </a:moveTo>
                <a:cubicBezTo>
                  <a:pt x="9623" y="3703"/>
                  <a:pt x="8809" y="4474"/>
                  <a:pt x="8809" y="5433"/>
                </a:cubicBezTo>
                <a:cubicBezTo>
                  <a:pt x="8809" y="6391"/>
                  <a:pt x="9623" y="7178"/>
                  <a:pt x="10614" y="7178"/>
                </a:cubicBezTo>
                <a:cubicBezTo>
                  <a:pt x="11605" y="7178"/>
                  <a:pt x="12403" y="6391"/>
                  <a:pt x="12403" y="5433"/>
                </a:cubicBezTo>
                <a:cubicBezTo>
                  <a:pt x="12403" y="4474"/>
                  <a:pt x="11605" y="3703"/>
                  <a:pt x="10614" y="3703"/>
                </a:cubicBezTo>
                <a:close/>
                <a:moveTo>
                  <a:pt x="1131" y="4356"/>
                </a:moveTo>
                <a:cubicBezTo>
                  <a:pt x="510" y="4356"/>
                  <a:pt x="0" y="4833"/>
                  <a:pt x="0" y="5433"/>
                </a:cubicBezTo>
                <a:lnTo>
                  <a:pt x="0" y="7570"/>
                </a:lnTo>
                <a:lnTo>
                  <a:pt x="0" y="9772"/>
                </a:lnTo>
                <a:cubicBezTo>
                  <a:pt x="0" y="10372"/>
                  <a:pt x="510" y="10849"/>
                  <a:pt x="1131" y="10849"/>
                </a:cubicBezTo>
                <a:cubicBezTo>
                  <a:pt x="1225" y="10849"/>
                  <a:pt x="1313" y="10837"/>
                  <a:pt x="1401" y="10816"/>
                </a:cubicBezTo>
                <a:lnTo>
                  <a:pt x="1401" y="16804"/>
                </a:lnTo>
                <a:cubicBezTo>
                  <a:pt x="1401" y="17404"/>
                  <a:pt x="1894" y="17880"/>
                  <a:pt x="2514" y="17880"/>
                </a:cubicBezTo>
                <a:cubicBezTo>
                  <a:pt x="3135" y="17880"/>
                  <a:pt x="3645" y="17403"/>
                  <a:pt x="3645" y="16804"/>
                </a:cubicBezTo>
                <a:cubicBezTo>
                  <a:pt x="3645" y="17403"/>
                  <a:pt x="4138" y="17880"/>
                  <a:pt x="4759" y="17880"/>
                </a:cubicBezTo>
                <a:cubicBezTo>
                  <a:pt x="5379" y="17880"/>
                  <a:pt x="5889" y="17403"/>
                  <a:pt x="5889" y="16804"/>
                </a:cubicBezTo>
                <a:cubicBezTo>
                  <a:pt x="5889" y="16804"/>
                  <a:pt x="5889" y="9103"/>
                  <a:pt x="5889" y="9103"/>
                </a:cubicBezTo>
                <a:cubicBezTo>
                  <a:pt x="5889" y="8235"/>
                  <a:pt x="6472" y="7480"/>
                  <a:pt x="7290" y="7162"/>
                </a:cubicBezTo>
                <a:lnTo>
                  <a:pt x="7290" y="5433"/>
                </a:lnTo>
                <a:cubicBezTo>
                  <a:pt x="7290" y="4833"/>
                  <a:pt x="6780" y="4356"/>
                  <a:pt x="6159" y="4356"/>
                </a:cubicBezTo>
                <a:cubicBezTo>
                  <a:pt x="6074" y="4356"/>
                  <a:pt x="5982" y="4356"/>
                  <a:pt x="5889" y="4356"/>
                </a:cubicBezTo>
                <a:lnTo>
                  <a:pt x="5029" y="4356"/>
                </a:lnTo>
                <a:lnTo>
                  <a:pt x="2244" y="4356"/>
                </a:lnTo>
                <a:lnTo>
                  <a:pt x="1164" y="4356"/>
                </a:lnTo>
                <a:cubicBezTo>
                  <a:pt x="1150" y="4356"/>
                  <a:pt x="1145" y="4356"/>
                  <a:pt x="1131" y="4356"/>
                </a:cubicBezTo>
                <a:close/>
                <a:moveTo>
                  <a:pt x="15441" y="4356"/>
                </a:moveTo>
                <a:cubicBezTo>
                  <a:pt x="14820" y="4356"/>
                  <a:pt x="14327" y="4833"/>
                  <a:pt x="14327" y="5433"/>
                </a:cubicBezTo>
                <a:lnTo>
                  <a:pt x="14327" y="7162"/>
                </a:lnTo>
                <a:cubicBezTo>
                  <a:pt x="15145" y="7480"/>
                  <a:pt x="15711" y="8235"/>
                  <a:pt x="15711" y="9103"/>
                </a:cubicBezTo>
                <a:lnTo>
                  <a:pt x="15711" y="16804"/>
                </a:lnTo>
                <a:cubicBezTo>
                  <a:pt x="15711" y="17404"/>
                  <a:pt x="16221" y="17880"/>
                  <a:pt x="16841" y="17880"/>
                </a:cubicBezTo>
                <a:cubicBezTo>
                  <a:pt x="17461" y="17880"/>
                  <a:pt x="17955" y="17403"/>
                  <a:pt x="17955" y="16804"/>
                </a:cubicBezTo>
                <a:cubicBezTo>
                  <a:pt x="17955" y="17403"/>
                  <a:pt x="18465" y="17880"/>
                  <a:pt x="19086" y="17880"/>
                </a:cubicBezTo>
                <a:cubicBezTo>
                  <a:pt x="19706" y="17880"/>
                  <a:pt x="20216" y="17403"/>
                  <a:pt x="20216" y="16804"/>
                </a:cubicBezTo>
                <a:lnTo>
                  <a:pt x="20216" y="10816"/>
                </a:lnTo>
                <a:cubicBezTo>
                  <a:pt x="20303" y="10837"/>
                  <a:pt x="20392" y="10849"/>
                  <a:pt x="20486" y="10849"/>
                </a:cubicBezTo>
                <a:cubicBezTo>
                  <a:pt x="21106" y="10849"/>
                  <a:pt x="21600" y="10372"/>
                  <a:pt x="21600" y="9772"/>
                </a:cubicBezTo>
                <a:lnTo>
                  <a:pt x="21600" y="7570"/>
                </a:lnTo>
                <a:cubicBezTo>
                  <a:pt x="21600" y="7570"/>
                  <a:pt x="21600" y="5433"/>
                  <a:pt x="21600" y="5433"/>
                </a:cubicBezTo>
                <a:cubicBezTo>
                  <a:pt x="21600" y="4833"/>
                  <a:pt x="21106" y="4356"/>
                  <a:pt x="20486" y="4356"/>
                </a:cubicBezTo>
                <a:cubicBezTo>
                  <a:pt x="20400" y="4356"/>
                  <a:pt x="20309" y="4356"/>
                  <a:pt x="20216" y="4356"/>
                </a:cubicBezTo>
                <a:lnTo>
                  <a:pt x="19356" y="4356"/>
                </a:lnTo>
                <a:lnTo>
                  <a:pt x="16571" y="4356"/>
                </a:lnTo>
                <a:lnTo>
                  <a:pt x="15491" y="4356"/>
                </a:lnTo>
                <a:cubicBezTo>
                  <a:pt x="15477" y="4356"/>
                  <a:pt x="15455" y="4356"/>
                  <a:pt x="15441" y="4356"/>
                </a:cubicBezTo>
                <a:close/>
                <a:moveTo>
                  <a:pt x="8100" y="8059"/>
                </a:moveTo>
                <a:cubicBezTo>
                  <a:pt x="7480" y="8059"/>
                  <a:pt x="6969" y="8536"/>
                  <a:pt x="6969" y="9136"/>
                </a:cubicBezTo>
                <a:lnTo>
                  <a:pt x="6969" y="11273"/>
                </a:lnTo>
                <a:lnTo>
                  <a:pt x="6969" y="13476"/>
                </a:lnTo>
                <a:cubicBezTo>
                  <a:pt x="6969" y="14075"/>
                  <a:pt x="7480" y="14552"/>
                  <a:pt x="8100" y="14552"/>
                </a:cubicBezTo>
                <a:cubicBezTo>
                  <a:pt x="8194" y="14552"/>
                  <a:pt x="8283" y="14541"/>
                  <a:pt x="8370" y="14520"/>
                </a:cubicBezTo>
                <a:lnTo>
                  <a:pt x="8370" y="20507"/>
                </a:lnTo>
                <a:cubicBezTo>
                  <a:pt x="8370" y="21107"/>
                  <a:pt x="8863" y="21600"/>
                  <a:pt x="9484" y="21600"/>
                </a:cubicBezTo>
                <a:cubicBezTo>
                  <a:pt x="10104" y="21600"/>
                  <a:pt x="10614" y="21107"/>
                  <a:pt x="10614" y="20507"/>
                </a:cubicBezTo>
                <a:cubicBezTo>
                  <a:pt x="10615" y="21107"/>
                  <a:pt x="11108" y="21600"/>
                  <a:pt x="11728" y="21600"/>
                </a:cubicBezTo>
                <a:cubicBezTo>
                  <a:pt x="12348" y="21600"/>
                  <a:pt x="12859" y="21107"/>
                  <a:pt x="12859" y="20507"/>
                </a:cubicBezTo>
                <a:lnTo>
                  <a:pt x="12859" y="14520"/>
                </a:lnTo>
                <a:cubicBezTo>
                  <a:pt x="12946" y="14541"/>
                  <a:pt x="13035" y="14552"/>
                  <a:pt x="13129" y="14552"/>
                </a:cubicBezTo>
                <a:cubicBezTo>
                  <a:pt x="13749" y="14552"/>
                  <a:pt x="14242" y="14075"/>
                  <a:pt x="14242" y="13476"/>
                </a:cubicBezTo>
                <a:lnTo>
                  <a:pt x="14242" y="11273"/>
                </a:lnTo>
                <a:cubicBezTo>
                  <a:pt x="14242" y="11273"/>
                  <a:pt x="14242" y="9136"/>
                  <a:pt x="14242" y="9136"/>
                </a:cubicBezTo>
                <a:cubicBezTo>
                  <a:pt x="14242" y="8536"/>
                  <a:pt x="13749" y="8059"/>
                  <a:pt x="13129" y="8059"/>
                </a:cubicBezTo>
                <a:cubicBezTo>
                  <a:pt x="13043" y="8059"/>
                  <a:pt x="12952" y="8059"/>
                  <a:pt x="12859" y="8059"/>
                </a:cubicBezTo>
                <a:lnTo>
                  <a:pt x="11998" y="8059"/>
                </a:lnTo>
                <a:lnTo>
                  <a:pt x="9214" y="8059"/>
                </a:lnTo>
                <a:lnTo>
                  <a:pt x="8134" y="8059"/>
                </a:lnTo>
                <a:cubicBezTo>
                  <a:pt x="8119" y="8059"/>
                  <a:pt x="8115" y="8059"/>
                  <a:pt x="8100" y="8059"/>
                </a:cubicBezTo>
                <a:close/>
              </a:path>
            </a:pathLst>
          </a:custGeom>
          <a:solidFill>
            <a:srgbClr val="4F6679">
              <a:alpha val="71709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" name="Attachment-Based Family Therap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25400" dist="25690" dir="5400000" rotWithShape="0">
              <a:srgbClr val="000000">
                <a:alpha val="61012"/>
              </a:srgbClr>
            </a:outerShdw>
          </a:effectLst>
        </p:spPr>
        <p:txBody>
          <a:bodyPr/>
          <a:lstStyle>
            <a:lvl1pPr algn="ctr">
              <a:defRPr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t>Attachment-Based Family Therapy </a:t>
            </a:r>
          </a:p>
        </p:txBody>
      </p:sp>
      <p:sp>
        <p:nvSpPr>
          <p:cNvPr id="2673" name="Singer, O’Brien, &amp; LeCloux, 2016"/>
          <p:cNvSpPr txBox="1"/>
          <p:nvPr/>
        </p:nvSpPr>
        <p:spPr>
          <a:xfrm>
            <a:off x="20518487" y="13192422"/>
            <a:ext cx="3645485" cy="386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Singer, O’Brien, &amp; LeCloux, 2016</a:t>
            </a:r>
          </a:p>
        </p:txBody>
      </p:sp>
      <p:sp>
        <p:nvSpPr>
          <p:cNvPr id="2674" name="Shape"/>
          <p:cNvSpPr/>
          <p:nvPr/>
        </p:nvSpPr>
        <p:spPr>
          <a:xfrm>
            <a:off x="5917063" y="2692109"/>
            <a:ext cx="3235498" cy="4638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15741" y="15042"/>
                </a:moveTo>
                <a:lnTo>
                  <a:pt x="16418" y="15042"/>
                </a:lnTo>
                <a:lnTo>
                  <a:pt x="21599" y="15042"/>
                </a:lnTo>
                <a:lnTo>
                  <a:pt x="21599" y="11418"/>
                </a:lnTo>
                <a:lnTo>
                  <a:pt x="21599" y="3624"/>
                </a:lnTo>
                <a:lnTo>
                  <a:pt x="21600" y="3003"/>
                </a:lnTo>
                <a:cubicBezTo>
                  <a:pt x="21584" y="2688"/>
                  <a:pt x="21567" y="2383"/>
                  <a:pt x="21528" y="2113"/>
                </a:cubicBezTo>
                <a:cubicBezTo>
                  <a:pt x="21488" y="1841"/>
                  <a:pt x="21430" y="1622"/>
                  <a:pt x="21344" y="1427"/>
                </a:cubicBezTo>
                <a:cubicBezTo>
                  <a:pt x="21192" y="1138"/>
                  <a:pt x="20957" y="882"/>
                  <a:pt x="20646" y="665"/>
                </a:cubicBezTo>
                <a:cubicBezTo>
                  <a:pt x="20334" y="447"/>
                  <a:pt x="19966" y="283"/>
                  <a:pt x="19551" y="177"/>
                </a:cubicBezTo>
                <a:cubicBezTo>
                  <a:pt x="19168" y="93"/>
                  <a:pt x="18789" y="47"/>
                  <a:pt x="18285" y="23"/>
                </a:cubicBezTo>
                <a:cubicBezTo>
                  <a:pt x="17784" y="0"/>
                  <a:pt x="17172" y="0"/>
                  <a:pt x="16397" y="0"/>
                </a:cubicBezTo>
                <a:lnTo>
                  <a:pt x="10809" y="0"/>
                </a:lnTo>
                <a:lnTo>
                  <a:pt x="5248" y="0"/>
                </a:lnTo>
                <a:lnTo>
                  <a:pt x="23" y="0"/>
                </a:lnTo>
                <a:lnTo>
                  <a:pt x="23" y="3024"/>
                </a:lnTo>
                <a:lnTo>
                  <a:pt x="23" y="4510"/>
                </a:lnTo>
                <a:cubicBezTo>
                  <a:pt x="25" y="4527"/>
                  <a:pt x="27" y="4545"/>
                  <a:pt x="28" y="4562"/>
                </a:cubicBezTo>
                <a:cubicBezTo>
                  <a:pt x="29" y="4572"/>
                  <a:pt x="30" y="4583"/>
                  <a:pt x="32" y="4593"/>
                </a:cubicBezTo>
                <a:cubicBezTo>
                  <a:pt x="88" y="4819"/>
                  <a:pt x="169" y="4967"/>
                  <a:pt x="296" y="5074"/>
                </a:cubicBezTo>
                <a:cubicBezTo>
                  <a:pt x="463" y="5217"/>
                  <a:pt x="712" y="5295"/>
                  <a:pt x="997" y="5295"/>
                </a:cubicBezTo>
                <a:cubicBezTo>
                  <a:pt x="1076" y="5295"/>
                  <a:pt x="1156" y="5289"/>
                  <a:pt x="1237" y="5276"/>
                </a:cubicBezTo>
                <a:cubicBezTo>
                  <a:pt x="1414" y="5250"/>
                  <a:pt x="1593" y="5184"/>
                  <a:pt x="1758" y="5117"/>
                </a:cubicBezTo>
                <a:cubicBezTo>
                  <a:pt x="1799" y="5100"/>
                  <a:pt x="1841" y="5083"/>
                  <a:pt x="1882" y="5066"/>
                </a:cubicBezTo>
                <a:cubicBezTo>
                  <a:pt x="1917" y="5051"/>
                  <a:pt x="1952" y="5036"/>
                  <a:pt x="1988" y="5022"/>
                </a:cubicBezTo>
                <a:cubicBezTo>
                  <a:pt x="2813" y="4599"/>
                  <a:pt x="3823" y="4366"/>
                  <a:pt x="4834" y="4366"/>
                </a:cubicBezTo>
                <a:cubicBezTo>
                  <a:pt x="6096" y="4366"/>
                  <a:pt x="7264" y="4714"/>
                  <a:pt x="8124" y="5345"/>
                </a:cubicBezTo>
                <a:cubicBezTo>
                  <a:pt x="9768" y="6552"/>
                  <a:pt x="9758" y="8440"/>
                  <a:pt x="8100" y="9645"/>
                </a:cubicBezTo>
                <a:cubicBezTo>
                  <a:pt x="7236" y="10272"/>
                  <a:pt x="6067" y="10617"/>
                  <a:pt x="4808" y="10617"/>
                </a:cubicBezTo>
                <a:cubicBezTo>
                  <a:pt x="4000" y="10617"/>
                  <a:pt x="3200" y="10473"/>
                  <a:pt x="2485" y="10199"/>
                </a:cubicBezTo>
                <a:cubicBezTo>
                  <a:pt x="2466" y="10196"/>
                  <a:pt x="2448" y="10193"/>
                  <a:pt x="2430" y="10188"/>
                </a:cubicBezTo>
                <a:cubicBezTo>
                  <a:pt x="2411" y="10184"/>
                  <a:pt x="2394" y="10178"/>
                  <a:pt x="2376" y="10172"/>
                </a:cubicBezTo>
                <a:cubicBezTo>
                  <a:pt x="2165" y="10092"/>
                  <a:pt x="1954" y="10012"/>
                  <a:pt x="1742" y="9933"/>
                </a:cubicBezTo>
                <a:cubicBezTo>
                  <a:pt x="1583" y="9854"/>
                  <a:pt x="1385" y="9797"/>
                  <a:pt x="1212" y="9770"/>
                </a:cubicBezTo>
                <a:cubicBezTo>
                  <a:pt x="1131" y="9758"/>
                  <a:pt x="1050" y="9751"/>
                  <a:pt x="971" y="9751"/>
                </a:cubicBezTo>
                <a:cubicBezTo>
                  <a:pt x="698" y="9752"/>
                  <a:pt x="444" y="9833"/>
                  <a:pt x="273" y="9972"/>
                </a:cubicBezTo>
                <a:cubicBezTo>
                  <a:pt x="98" y="10114"/>
                  <a:pt x="27" y="10300"/>
                  <a:pt x="5" y="10486"/>
                </a:cubicBezTo>
                <a:cubicBezTo>
                  <a:pt x="3" y="10504"/>
                  <a:pt x="1" y="10521"/>
                  <a:pt x="0" y="10538"/>
                </a:cubicBezTo>
                <a:lnTo>
                  <a:pt x="23" y="12042"/>
                </a:lnTo>
                <a:lnTo>
                  <a:pt x="23" y="15042"/>
                </a:lnTo>
                <a:lnTo>
                  <a:pt x="5190" y="15042"/>
                </a:lnTo>
                <a:lnTo>
                  <a:pt x="5886" y="15042"/>
                </a:lnTo>
                <a:cubicBezTo>
                  <a:pt x="6146" y="15041"/>
                  <a:pt x="6436" y="15060"/>
                  <a:pt x="6662" y="15088"/>
                </a:cubicBezTo>
                <a:cubicBezTo>
                  <a:pt x="6948" y="15122"/>
                  <a:pt x="7361" y="15190"/>
                  <a:pt x="7699" y="15382"/>
                </a:cubicBezTo>
                <a:cubicBezTo>
                  <a:pt x="8181" y="15657"/>
                  <a:pt x="8382" y="16106"/>
                  <a:pt x="8243" y="16551"/>
                </a:cubicBezTo>
                <a:cubicBezTo>
                  <a:pt x="8136" y="16895"/>
                  <a:pt x="7838" y="17189"/>
                  <a:pt x="7614" y="17503"/>
                </a:cubicBezTo>
                <a:cubicBezTo>
                  <a:pt x="6812" y="18628"/>
                  <a:pt x="6963" y="20005"/>
                  <a:pt x="8246" y="20866"/>
                </a:cubicBezTo>
                <a:cubicBezTo>
                  <a:pt x="8947" y="21337"/>
                  <a:pt x="9881" y="21591"/>
                  <a:pt x="10854" y="21595"/>
                </a:cubicBezTo>
                <a:cubicBezTo>
                  <a:pt x="11831" y="21600"/>
                  <a:pt x="12756" y="21338"/>
                  <a:pt x="13459" y="20867"/>
                </a:cubicBezTo>
                <a:cubicBezTo>
                  <a:pt x="14866" y="19923"/>
                  <a:pt x="15035" y="18408"/>
                  <a:pt x="13866" y="17256"/>
                </a:cubicBezTo>
                <a:cubicBezTo>
                  <a:pt x="13859" y="17250"/>
                  <a:pt x="13853" y="17242"/>
                  <a:pt x="13847" y="17235"/>
                </a:cubicBezTo>
                <a:cubicBezTo>
                  <a:pt x="13824" y="17210"/>
                  <a:pt x="13802" y="17184"/>
                  <a:pt x="13781" y="17158"/>
                </a:cubicBezTo>
                <a:cubicBezTo>
                  <a:pt x="13753" y="17125"/>
                  <a:pt x="13725" y="17092"/>
                  <a:pt x="13697" y="17059"/>
                </a:cubicBezTo>
                <a:cubicBezTo>
                  <a:pt x="13577" y="16916"/>
                  <a:pt x="13449" y="16745"/>
                  <a:pt x="13388" y="16550"/>
                </a:cubicBezTo>
                <a:cubicBezTo>
                  <a:pt x="13249" y="16103"/>
                  <a:pt x="13458" y="15656"/>
                  <a:pt x="13932" y="15382"/>
                </a:cubicBezTo>
                <a:cubicBezTo>
                  <a:pt x="14270" y="15188"/>
                  <a:pt x="14686" y="15121"/>
                  <a:pt x="14969" y="15087"/>
                </a:cubicBezTo>
                <a:cubicBezTo>
                  <a:pt x="15194" y="15061"/>
                  <a:pt x="15436" y="15046"/>
                  <a:pt x="15733" y="15042"/>
                </a:cubicBezTo>
                <a:cubicBezTo>
                  <a:pt x="15735" y="15042"/>
                  <a:pt x="15736" y="15042"/>
                  <a:pt x="15737" y="15042"/>
                </a:cubicBezTo>
                <a:cubicBezTo>
                  <a:pt x="15739" y="15042"/>
                  <a:pt x="15740" y="15042"/>
                  <a:pt x="15741" y="15042"/>
                </a:cubicBezTo>
                <a:close/>
              </a:path>
            </a:pathLst>
          </a:custGeom>
          <a:solidFill>
            <a:srgbClr val="4F6679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675" name="Shape"/>
          <p:cNvSpPr/>
          <p:nvPr/>
        </p:nvSpPr>
        <p:spPr>
          <a:xfrm>
            <a:off x="2762377" y="7792042"/>
            <a:ext cx="4640847" cy="3231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7" h="21600" extrusionOk="0">
                <a:moveTo>
                  <a:pt x="6487" y="21600"/>
                </a:moveTo>
                <a:lnTo>
                  <a:pt x="10070" y="21600"/>
                </a:lnTo>
                <a:lnTo>
                  <a:pt x="17774" y="21600"/>
                </a:lnTo>
                <a:lnTo>
                  <a:pt x="18314" y="21600"/>
                </a:lnTo>
                <a:cubicBezTo>
                  <a:pt x="18338" y="21588"/>
                  <a:pt x="18364" y="21582"/>
                  <a:pt x="18391" y="21581"/>
                </a:cubicBezTo>
                <a:cubicBezTo>
                  <a:pt x="19091" y="21569"/>
                  <a:pt x="19547" y="21528"/>
                  <a:pt x="19945" y="21346"/>
                </a:cubicBezTo>
                <a:cubicBezTo>
                  <a:pt x="20521" y="21039"/>
                  <a:pt x="20971" y="20385"/>
                  <a:pt x="21182" y="19550"/>
                </a:cubicBezTo>
                <a:cubicBezTo>
                  <a:pt x="21357" y="18743"/>
                  <a:pt x="21357" y="17956"/>
                  <a:pt x="21357" y="16392"/>
                </a:cubicBezTo>
                <a:lnTo>
                  <a:pt x="21357" y="10798"/>
                </a:lnTo>
                <a:lnTo>
                  <a:pt x="21357" y="5231"/>
                </a:lnTo>
                <a:lnTo>
                  <a:pt x="21357" y="0"/>
                </a:lnTo>
                <a:lnTo>
                  <a:pt x="18394" y="0"/>
                </a:lnTo>
                <a:lnTo>
                  <a:pt x="16925" y="0"/>
                </a:lnTo>
                <a:cubicBezTo>
                  <a:pt x="16909" y="2"/>
                  <a:pt x="16892" y="4"/>
                  <a:pt x="16874" y="5"/>
                </a:cubicBezTo>
                <a:cubicBezTo>
                  <a:pt x="16864" y="6"/>
                  <a:pt x="16854" y="6"/>
                  <a:pt x="16844" y="8"/>
                </a:cubicBezTo>
                <a:cubicBezTo>
                  <a:pt x="16620" y="65"/>
                  <a:pt x="16474" y="146"/>
                  <a:pt x="16367" y="273"/>
                </a:cubicBezTo>
                <a:cubicBezTo>
                  <a:pt x="16186" y="489"/>
                  <a:pt x="16112" y="841"/>
                  <a:pt x="16168" y="1215"/>
                </a:cubicBezTo>
                <a:cubicBezTo>
                  <a:pt x="16193" y="1383"/>
                  <a:pt x="16252" y="1545"/>
                  <a:pt x="16326" y="1740"/>
                </a:cubicBezTo>
                <a:cubicBezTo>
                  <a:pt x="16343" y="1783"/>
                  <a:pt x="16361" y="1825"/>
                  <a:pt x="16379" y="1868"/>
                </a:cubicBezTo>
                <a:cubicBezTo>
                  <a:pt x="16393" y="1901"/>
                  <a:pt x="16407" y="1934"/>
                  <a:pt x="16420" y="1968"/>
                </a:cubicBezTo>
                <a:cubicBezTo>
                  <a:pt x="16876" y="2884"/>
                  <a:pt x="17100" y="3999"/>
                  <a:pt x="17052" y="5110"/>
                </a:cubicBezTo>
                <a:cubicBezTo>
                  <a:pt x="17002" y="6254"/>
                  <a:pt x="16665" y="7319"/>
                  <a:pt x="16102" y="8108"/>
                </a:cubicBezTo>
                <a:cubicBezTo>
                  <a:pt x="15522" y="8921"/>
                  <a:pt x="14758" y="9369"/>
                  <a:pt x="13950" y="9369"/>
                </a:cubicBezTo>
                <a:cubicBezTo>
                  <a:pt x="13143" y="9369"/>
                  <a:pt x="12378" y="8922"/>
                  <a:pt x="11797" y="8109"/>
                </a:cubicBezTo>
                <a:cubicBezTo>
                  <a:pt x="10760" y="6658"/>
                  <a:pt x="10541" y="4365"/>
                  <a:pt x="11250" y="2489"/>
                </a:cubicBezTo>
                <a:cubicBezTo>
                  <a:pt x="11255" y="2451"/>
                  <a:pt x="11264" y="2414"/>
                  <a:pt x="11277" y="2379"/>
                </a:cubicBezTo>
                <a:cubicBezTo>
                  <a:pt x="11356" y="2168"/>
                  <a:pt x="11434" y="1956"/>
                  <a:pt x="11513" y="1745"/>
                </a:cubicBezTo>
                <a:lnTo>
                  <a:pt x="11522" y="1719"/>
                </a:lnTo>
                <a:cubicBezTo>
                  <a:pt x="11587" y="1544"/>
                  <a:pt x="11648" y="1378"/>
                  <a:pt x="11674" y="1213"/>
                </a:cubicBezTo>
                <a:cubicBezTo>
                  <a:pt x="11731" y="841"/>
                  <a:pt x="11656" y="490"/>
                  <a:pt x="11474" y="273"/>
                </a:cubicBezTo>
                <a:cubicBezTo>
                  <a:pt x="11367" y="147"/>
                  <a:pt x="11220" y="65"/>
                  <a:pt x="10998" y="8"/>
                </a:cubicBezTo>
                <a:cubicBezTo>
                  <a:pt x="10987" y="6"/>
                  <a:pt x="10977" y="6"/>
                  <a:pt x="10966" y="5"/>
                </a:cubicBezTo>
                <a:cubicBezTo>
                  <a:pt x="10948" y="4"/>
                  <a:pt x="10930" y="2"/>
                  <a:pt x="10913" y="0"/>
                </a:cubicBezTo>
                <a:lnTo>
                  <a:pt x="9450" y="0"/>
                </a:lnTo>
                <a:lnTo>
                  <a:pt x="6487" y="0"/>
                </a:lnTo>
                <a:lnTo>
                  <a:pt x="6487" y="5208"/>
                </a:lnTo>
                <a:lnTo>
                  <a:pt x="6487" y="5904"/>
                </a:lnTo>
                <a:cubicBezTo>
                  <a:pt x="6487" y="5907"/>
                  <a:pt x="6487" y="5910"/>
                  <a:pt x="6487" y="5912"/>
                </a:cubicBezTo>
                <a:cubicBezTo>
                  <a:pt x="6483" y="6219"/>
                  <a:pt x="6468" y="6464"/>
                  <a:pt x="6442" y="6683"/>
                </a:cubicBezTo>
                <a:cubicBezTo>
                  <a:pt x="6408" y="6967"/>
                  <a:pt x="6341" y="7383"/>
                  <a:pt x="6151" y="7719"/>
                </a:cubicBezTo>
                <a:cubicBezTo>
                  <a:pt x="5940" y="8094"/>
                  <a:pt x="5619" y="8309"/>
                  <a:pt x="5273" y="8309"/>
                </a:cubicBezTo>
                <a:cubicBezTo>
                  <a:pt x="5181" y="8309"/>
                  <a:pt x="5087" y="8294"/>
                  <a:pt x="4995" y="8264"/>
                </a:cubicBezTo>
                <a:cubicBezTo>
                  <a:pt x="4813" y="8205"/>
                  <a:pt x="4656" y="8083"/>
                  <a:pt x="4518" y="7975"/>
                </a:cubicBezTo>
                <a:lnTo>
                  <a:pt x="4498" y="7960"/>
                </a:lnTo>
                <a:cubicBezTo>
                  <a:pt x="4378" y="7866"/>
                  <a:pt x="4259" y="7773"/>
                  <a:pt x="4139" y="7679"/>
                </a:cubicBezTo>
                <a:cubicBezTo>
                  <a:pt x="4109" y="7671"/>
                  <a:pt x="4079" y="7656"/>
                  <a:pt x="4052" y="7633"/>
                </a:cubicBezTo>
                <a:cubicBezTo>
                  <a:pt x="3618" y="7264"/>
                  <a:pt x="3126" y="7069"/>
                  <a:pt x="2629" y="7069"/>
                </a:cubicBezTo>
                <a:cubicBezTo>
                  <a:pt x="1902" y="7068"/>
                  <a:pt x="1227" y="7482"/>
                  <a:pt x="728" y="8233"/>
                </a:cubicBezTo>
                <a:cubicBezTo>
                  <a:pt x="-243" y="9698"/>
                  <a:pt x="-243" y="11989"/>
                  <a:pt x="728" y="13450"/>
                </a:cubicBezTo>
                <a:cubicBezTo>
                  <a:pt x="1226" y="14199"/>
                  <a:pt x="1901" y="14612"/>
                  <a:pt x="2628" y="14612"/>
                </a:cubicBezTo>
                <a:cubicBezTo>
                  <a:pt x="3219" y="14612"/>
                  <a:pt x="3811" y="14329"/>
                  <a:pt x="4296" y="13816"/>
                </a:cubicBezTo>
                <a:cubicBezTo>
                  <a:pt x="4303" y="13808"/>
                  <a:pt x="4311" y="13801"/>
                  <a:pt x="4319" y="13794"/>
                </a:cubicBezTo>
                <a:cubicBezTo>
                  <a:pt x="4343" y="13774"/>
                  <a:pt x="4366" y="13753"/>
                  <a:pt x="4390" y="13733"/>
                </a:cubicBezTo>
                <a:cubicBezTo>
                  <a:pt x="4425" y="13702"/>
                  <a:pt x="4459" y="13672"/>
                  <a:pt x="4495" y="13643"/>
                </a:cubicBezTo>
                <a:cubicBezTo>
                  <a:pt x="4622" y="13540"/>
                  <a:pt x="4797" y="13398"/>
                  <a:pt x="4997" y="13335"/>
                </a:cubicBezTo>
                <a:cubicBezTo>
                  <a:pt x="5088" y="13306"/>
                  <a:pt x="5180" y="13292"/>
                  <a:pt x="5271" y="13292"/>
                </a:cubicBezTo>
                <a:cubicBezTo>
                  <a:pt x="5619" y="13292"/>
                  <a:pt x="5939" y="13506"/>
                  <a:pt x="6151" y="13881"/>
                </a:cubicBezTo>
                <a:cubicBezTo>
                  <a:pt x="6341" y="14217"/>
                  <a:pt x="6408" y="14633"/>
                  <a:pt x="6442" y="14917"/>
                </a:cubicBezTo>
                <a:cubicBezTo>
                  <a:pt x="6468" y="15136"/>
                  <a:pt x="6483" y="15379"/>
                  <a:pt x="6487" y="15683"/>
                </a:cubicBezTo>
                <a:cubicBezTo>
                  <a:pt x="6487" y="15685"/>
                  <a:pt x="6487" y="15688"/>
                  <a:pt x="6487" y="15691"/>
                </a:cubicBezTo>
                <a:lnTo>
                  <a:pt x="6487" y="16369"/>
                </a:lnTo>
                <a:cubicBezTo>
                  <a:pt x="6487" y="16369"/>
                  <a:pt x="6487" y="21600"/>
                  <a:pt x="6487" y="21600"/>
                </a:cubicBezTo>
                <a:close/>
              </a:path>
            </a:pathLst>
          </a:custGeom>
          <a:solidFill>
            <a:srgbClr val="A4949D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676" name="Shape"/>
          <p:cNvSpPr/>
          <p:nvPr/>
        </p:nvSpPr>
        <p:spPr>
          <a:xfrm>
            <a:off x="822026" y="4446610"/>
            <a:ext cx="4646836" cy="3231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9" h="21600" extrusionOk="0">
                <a:moveTo>
                  <a:pt x="20638" y="8149"/>
                </a:moveTo>
                <a:cubicBezTo>
                  <a:pt x="20138" y="7390"/>
                  <a:pt x="19458" y="6971"/>
                  <a:pt x="18724" y="6971"/>
                </a:cubicBezTo>
                <a:cubicBezTo>
                  <a:pt x="18133" y="6971"/>
                  <a:pt x="17562" y="7240"/>
                  <a:pt x="17073" y="7747"/>
                </a:cubicBezTo>
                <a:cubicBezTo>
                  <a:pt x="17067" y="7754"/>
                  <a:pt x="17060" y="7760"/>
                  <a:pt x="17053" y="7766"/>
                </a:cubicBezTo>
                <a:cubicBezTo>
                  <a:pt x="17029" y="7788"/>
                  <a:pt x="17005" y="7808"/>
                  <a:pt x="16981" y="7829"/>
                </a:cubicBezTo>
                <a:cubicBezTo>
                  <a:pt x="16946" y="7858"/>
                  <a:pt x="16913" y="7888"/>
                  <a:pt x="16878" y="7917"/>
                </a:cubicBezTo>
                <a:cubicBezTo>
                  <a:pt x="16738" y="8032"/>
                  <a:pt x="16572" y="8160"/>
                  <a:pt x="16378" y="8225"/>
                </a:cubicBezTo>
                <a:cubicBezTo>
                  <a:pt x="16279" y="8258"/>
                  <a:pt x="16178" y="8275"/>
                  <a:pt x="16080" y="8275"/>
                </a:cubicBezTo>
                <a:cubicBezTo>
                  <a:pt x="15737" y="8275"/>
                  <a:pt x="15434" y="8079"/>
                  <a:pt x="15226" y="7725"/>
                </a:cubicBezTo>
                <a:cubicBezTo>
                  <a:pt x="15033" y="7396"/>
                  <a:pt x="14967" y="6994"/>
                  <a:pt x="14931" y="6680"/>
                </a:cubicBezTo>
                <a:cubicBezTo>
                  <a:pt x="14906" y="6459"/>
                  <a:pt x="14892" y="6218"/>
                  <a:pt x="14887" y="5919"/>
                </a:cubicBezTo>
                <a:cubicBezTo>
                  <a:pt x="14886" y="5916"/>
                  <a:pt x="14886" y="5912"/>
                  <a:pt x="14886" y="5909"/>
                </a:cubicBezTo>
                <a:lnTo>
                  <a:pt x="14886" y="5231"/>
                </a:lnTo>
                <a:lnTo>
                  <a:pt x="14886" y="0"/>
                </a:lnTo>
                <a:lnTo>
                  <a:pt x="11274" y="0"/>
                </a:lnTo>
                <a:lnTo>
                  <a:pt x="3578" y="0"/>
                </a:lnTo>
                <a:lnTo>
                  <a:pt x="3039" y="0"/>
                </a:lnTo>
                <a:cubicBezTo>
                  <a:pt x="3015" y="12"/>
                  <a:pt x="2989" y="18"/>
                  <a:pt x="2962" y="19"/>
                </a:cubicBezTo>
                <a:cubicBezTo>
                  <a:pt x="2669" y="24"/>
                  <a:pt x="2360" y="34"/>
                  <a:pt x="2084" y="71"/>
                </a:cubicBezTo>
                <a:cubicBezTo>
                  <a:pt x="1818" y="107"/>
                  <a:pt x="1604" y="166"/>
                  <a:pt x="1410" y="254"/>
                </a:cubicBezTo>
                <a:cubicBezTo>
                  <a:pt x="1124" y="406"/>
                  <a:pt x="871" y="642"/>
                  <a:pt x="656" y="954"/>
                </a:cubicBezTo>
                <a:cubicBezTo>
                  <a:pt x="441" y="1266"/>
                  <a:pt x="280" y="1635"/>
                  <a:pt x="175" y="2050"/>
                </a:cubicBezTo>
                <a:cubicBezTo>
                  <a:pt x="92" y="2433"/>
                  <a:pt x="46" y="2813"/>
                  <a:pt x="23" y="3318"/>
                </a:cubicBezTo>
                <a:cubicBezTo>
                  <a:pt x="0" y="3819"/>
                  <a:pt x="0" y="4432"/>
                  <a:pt x="0" y="5208"/>
                </a:cubicBezTo>
                <a:lnTo>
                  <a:pt x="0" y="10802"/>
                </a:lnTo>
                <a:lnTo>
                  <a:pt x="0" y="16369"/>
                </a:lnTo>
                <a:lnTo>
                  <a:pt x="0" y="21600"/>
                </a:lnTo>
                <a:lnTo>
                  <a:pt x="2981" y="21600"/>
                </a:lnTo>
                <a:lnTo>
                  <a:pt x="4117" y="21600"/>
                </a:lnTo>
                <a:cubicBezTo>
                  <a:pt x="4252" y="21594"/>
                  <a:pt x="4395" y="21583"/>
                  <a:pt x="4527" y="21550"/>
                </a:cubicBezTo>
                <a:cubicBezTo>
                  <a:pt x="4751" y="21493"/>
                  <a:pt x="4897" y="21412"/>
                  <a:pt x="5002" y="21286"/>
                </a:cubicBezTo>
                <a:cubicBezTo>
                  <a:pt x="5183" y="21069"/>
                  <a:pt x="5258" y="20716"/>
                  <a:pt x="5202" y="20343"/>
                </a:cubicBezTo>
                <a:cubicBezTo>
                  <a:pt x="5176" y="20166"/>
                  <a:pt x="5110" y="19988"/>
                  <a:pt x="5045" y="19822"/>
                </a:cubicBezTo>
                <a:cubicBezTo>
                  <a:pt x="5028" y="19780"/>
                  <a:pt x="5011" y="19739"/>
                  <a:pt x="4994" y="19697"/>
                </a:cubicBezTo>
                <a:cubicBezTo>
                  <a:pt x="4979" y="19662"/>
                  <a:pt x="4965" y="19626"/>
                  <a:pt x="4950" y="19590"/>
                </a:cubicBezTo>
                <a:cubicBezTo>
                  <a:pt x="4496" y="18681"/>
                  <a:pt x="4273" y="17573"/>
                  <a:pt x="4320" y="16468"/>
                </a:cubicBezTo>
                <a:cubicBezTo>
                  <a:pt x="4369" y="15330"/>
                  <a:pt x="4705" y="14272"/>
                  <a:pt x="5265" y="13487"/>
                </a:cubicBezTo>
                <a:cubicBezTo>
                  <a:pt x="5839" y="12684"/>
                  <a:pt x="6595" y="12241"/>
                  <a:pt x="7394" y="12241"/>
                </a:cubicBezTo>
                <a:cubicBezTo>
                  <a:pt x="8192" y="12241"/>
                  <a:pt x="8949" y="12684"/>
                  <a:pt x="9525" y="13487"/>
                </a:cubicBezTo>
                <a:cubicBezTo>
                  <a:pt x="10556" y="14926"/>
                  <a:pt x="10776" y="17203"/>
                  <a:pt x="10075" y="19069"/>
                </a:cubicBezTo>
                <a:cubicBezTo>
                  <a:pt x="10070" y="19107"/>
                  <a:pt x="10061" y="19144"/>
                  <a:pt x="10048" y="19179"/>
                </a:cubicBezTo>
                <a:cubicBezTo>
                  <a:pt x="9969" y="19390"/>
                  <a:pt x="9891" y="19602"/>
                  <a:pt x="9812" y="19814"/>
                </a:cubicBezTo>
                <a:lnTo>
                  <a:pt x="9802" y="19841"/>
                </a:lnTo>
                <a:cubicBezTo>
                  <a:pt x="9738" y="20016"/>
                  <a:pt x="9677" y="20181"/>
                  <a:pt x="9652" y="20345"/>
                </a:cubicBezTo>
                <a:cubicBezTo>
                  <a:pt x="9595" y="20716"/>
                  <a:pt x="9670" y="21068"/>
                  <a:pt x="9852" y="21286"/>
                </a:cubicBezTo>
                <a:cubicBezTo>
                  <a:pt x="9957" y="21412"/>
                  <a:pt x="10104" y="21493"/>
                  <a:pt x="10327" y="21550"/>
                </a:cubicBezTo>
                <a:cubicBezTo>
                  <a:pt x="10459" y="21583"/>
                  <a:pt x="10604" y="21594"/>
                  <a:pt x="10740" y="21600"/>
                </a:cubicBezTo>
                <a:lnTo>
                  <a:pt x="14886" y="21600"/>
                </a:lnTo>
                <a:lnTo>
                  <a:pt x="14886" y="16392"/>
                </a:lnTo>
                <a:lnTo>
                  <a:pt x="14886" y="15696"/>
                </a:lnTo>
                <a:cubicBezTo>
                  <a:pt x="14886" y="15692"/>
                  <a:pt x="14886" y="15689"/>
                  <a:pt x="14887" y="15686"/>
                </a:cubicBezTo>
                <a:cubicBezTo>
                  <a:pt x="14892" y="15383"/>
                  <a:pt x="14906" y="15140"/>
                  <a:pt x="14931" y="14920"/>
                </a:cubicBezTo>
                <a:cubicBezTo>
                  <a:pt x="14967" y="14606"/>
                  <a:pt x="15032" y="14204"/>
                  <a:pt x="15226" y="13875"/>
                </a:cubicBezTo>
                <a:cubicBezTo>
                  <a:pt x="15433" y="13523"/>
                  <a:pt x="15734" y="13329"/>
                  <a:pt x="16074" y="13329"/>
                </a:cubicBezTo>
                <a:cubicBezTo>
                  <a:pt x="16175" y="13329"/>
                  <a:pt x="16278" y="13347"/>
                  <a:pt x="16380" y="13382"/>
                </a:cubicBezTo>
                <a:cubicBezTo>
                  <a:pt x="16561" y="13444"/>
                  <a:pt x="16718" y="13566"/>
                  <a:pt x="16858" y="13674"/>
                </a:cubicBezTo>
                <a:cubicBezTo>
                  <a:pt x="16923" y="13724"/>
                  <a:pt x="16988" y="13775"/>
                  <a:pt x="17054" y="13826"/>
                </a:cubicBezTo>
                <a:cubicBezTo>
                  <a:pt x="17113" y="13873"/>
                  <a:pt x="17173" y="13920"/>
                  <a:pt x="17232" y="13967"/>
                </a:cubicBezTo>
                <a:cubicBezTo>
                  <a:pt x="17261" y="13974"/>
                  <a:pt x="17290" y="13989"/>
                  <a:pt x="17316" y="14011"/>
                </a:cubicBezTo>
                <a:cubicBezTo>
                  <a:pt x="17745" y="14366"/>
                  <a:pt x="18230" y="14553"/>
                  <a:pt x="18717" y="14553"/>
                </a:cubicBezTo>
                <a:cubicBezTo>
                  <a:pt x="19454" y="14553"/>
                  <a:pt x="20136" y="14132"/>
                  <a:pt x="20638" y="13368"/>
                </a:cubicBezTo>
                <a:cubicBezTo>
                  <a:pt x="21600" y="11902"/>
                  <a:pt x="21600" y="9610"/>
                  <a:pt x="20638" y="8149"/>
                </a:cubicBezTo>
                <a:close/>
              </a:path>
            </a:pathLst>
          </a:custGeom>
          <a:solidFill>
            <a:srgbClr val="4F6679">
              <a:alpha val="71709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677" name="Shape"/>
          <p:cNvSpPr/>
          <p:nvPr/>
        </p:nvSpPr>
        <p:spPr>
          <a:xfrm>
            <a:off x="822026" y="6378575"/>
            <a:ext cx="3236359" cy="4639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01" y="6547"/>
                </a:moveTo>
                <a:lnTo>
                  <a:pt x="5224" y="6547"/>
                </a:lnTo>
                <a:lnTo>
                  <a:pt x="0" y="6547"/>
                </a:lnTo>
                <a:lnTo>
                  <a:pt x="0" y="10182"/>
                </a:lnTo>
                <a:lnTo>
                  <a:pt x="0" y="17976"/>
                </a:lnTo>
                <a:lnTo>
                  <a:pt x="2" y="18601"/>
                </a:lnTo>
                <a:cubicBezTo>
                  <a:pt x="16" y="18900"/>
                  <a:pt x="32" y="19215"/>
                  <a:pt x="71" y="19487"/>
                </a:cubicBezTo>
                <a:cubicBezTo>
                  <a:pt x="110" y="19759"/>
                  <a:pt x="168" y="19977"/>
                  <a:pt x="254" y="20173"/>
                </a:cubicBezTo>
                <a:cubicBezTo>
                  <a:pt x="406" y="20461"/>
                  <a:pt x="641" y="20718"/>
                  <a:pt x="953" y="20935"/>
                </a:cubicBezTo>
                <a:cubicBezTo>
                  <a:pt x="1265" y="21153"/>
                  <a:pt x="1633" y="21317"/>
                  <a:pt x="2048" y="21423"/>
                </a:cubicBezTo>
                <a:cubicBezTo>
                  <a:pt x="2429" y="21507"/>
                  <a:pt x="2809" y="21553"/>
                  <a:pt x="3313" y="21577"/>
                </a:cubicBezTo>
                <a:cubicBezTo>
                  <a:pt x="3814" y="21600"/>
                  <a:pt x="4426" y="21600"/>
                  <a:pt x="5201" y="21600"/>
                </a:cubicBezTo>
                <a:lnTo>
                  <a:pt x="10787" y="21600"/>
                </a:lnTo>
                <a:lnTo>
                  <a:pt x="16346" y="21600"/>
                </a:lnTo>
                <a:lnTo>
                  <a:pt x="21600" y="21600"/>
                </a:lnTo>
                <a:lnTo>
                  <a:pt x="21600" y="18603"/>
                </a:lnTo>
                <a:lnTo>
                  <a:pt x="21600" y="17117"/>
                </a:lnTo>
                <a:cubicBezTo>
                  <a:pt x="21598" y="17100"/>
                  <a:pt x="21596" y="17083"/>
                  <a:pt x="21595" y="17066"/>
                </a:cubicBezTo>
                <a:cubicBezTo>
                  <a:pt x="21594" y="17055"/>
                  <a:pt x="21594" y="17044"/>
                  <a:pt x="21592" y="17034"/>
                </a:cubicBezTo>
                <a:cubicBezTo>
                  <a:pt x="21544" y="16807"/>
                  <a:pt x="21454" y="16660"/>
                  <a:pt x="21328" y="16553"/>
                </a:cubicBezTo>
                <a:cubicBezTo>
                  <a:pt x="21159" y="16409"/>
                  <a:pt x="20905" y="16330"/>
                  <a:pt x="20614" y="16330"/>
                </a:cubicBezTo>
                <a:cubicBezTo>
                  <a:pt x="20530" y="16330"/>
                  <a:pt x="20444" y="16337"/>
                  <a:pt x="20359" y="16350"/>
                </a:cubicBezTo>
                <a:cubicBezTo>
                  <a:pt x="20178" y="16378"/>
                  <a:pt x="20001" y="16443"/>
                  <a:pt x="19835" y="16510"/>
                </a:cubicBezTo>
                <a:cubicBezTo>
                  <a:pt x="19793" y="16527"/>
                  <a:pt x="19751" y="16545"/>
                  <a:pt x="19708" y="16563"/>
                </a:cubicBezTo>
                <a:cubicBezTo>
                  <a:pt x="19674" y="16577"/>
                  <a:pt x="19639" y="16591"/>
                  <a:pt x="19605" y="16606"/>
                </a:cubicBezTo>
                <a:cubicBezTo>
                  <a:pt x="18778" y="17022"/>
                  <a:pt x="17770" y="17251"/>
                  <a:pt x="16763" y="17251"/>
                </a:cubicBezTo>
                <a:cubicBezTo>
                  <a:pt x="15505" y="17251"/>
                  <a:pt x="14337" y="16908"/>
                  <a:pt x="13473" y="16284"/>
                </a:cubicBezTo>
                <a:cubicBezTo>
                  <a:pt x="11785" y="15064"/>
                  <a:pt x="11785" y="13152"/>
                  <a:pt x="13473" y="11930"/>
                </a:cubicBezTo>
                <a:cubicBezTo>
                  <a:pt x="14337" y="11304"/>
                  <a:pt x="15506" y="10959"/>
                  <a:pt x="16765" y="10959"/>
                </a:cubicBezTo>
                <a:cubicBezTo>
                  <a:pt x="17572" y="10959"/>
                  <a:pt x="18371" y="11103"/>
                  <a:pt x="19085" y="11376"/>
                </a:cubicBezTo>
                <a:cubicBezTo>
                  <a:pt x="19123" y="11381"/>
                  <a:pt x="19160" y="11390"/>
                  <a:pt x="19195" y="11403"/>
                </a:cubicBezTo>
                <a:cubicBezTo>
                  <a:pt x="19405" y="11483"/>
                  <a:pt x="19616" y="11563"/>
                  <a:pt x="19827" y="11642"/>
                </a:cubicBezTo>
                <a:cubicBezTo>
                  <a:pt x="19988" y="11720"/>
                  <a:pt x="20186" y="11777"/>
                  <a:pt x="20360" y="11805"/>
                </a:cubicBezTo>
                <a:cubicBezTo>
                  <a:pt x="20446" y="11818"/>
                  <a:pt x="20532" y="11826"/>
                  <a:pt x="20616" y="11826"/>
                </a:cubicBezTo>
                <a:cubicBezTo>
                  <a:pt x="20906" y="11826"/>
                  <a:pt x="21158" y="11746"/>
                  <a:pt x="21327" y="11602"/>
                </a:cubicBezTo>
                <a:cubicBezTo>
                  <a:pt x="21454" y="11495"/>
                  <a:pt x="21535" y="11346"/>
                  <a:pt x="21592" y="11121"/>
                </a:cubicBezTo>
                <a:cubicBezTo>
                  <a:pt x="21593" y="11110"/>
                  <a:pt x="21594" y="11099"/>
                  <a:pt x="21595" y="11089"/>
                </a:cubicBezTo>
                <a:cubicBezTo>
                  <a:pt x="21597" y="11071"/>
                  <a:pt x="21598" y="11053"/>
                  <a:pt x="21600" y="11035"/>
                </a:cubicBezTo>
                <a:lnTo>
                  <a:pt x="21600" y="9555"/>
                </a:lnTo>
                <a:lnTo>
                  <a:pt x="21600" y="6547"/>
                </a:lnTo>
                <a:lnTo>
                  <a:pt x="16369" y="6547"/>
                </a:lnTo>
                <a:lnTo>
                  <a:pt x="15674" y="6547"/>
                </a:lnTo>
                <a:cubicBezTo>
                  <a:pt x="15672" y="6547"/>
                  <a:pt x="15671" y="6547"/>
                  <a:pt x="15669" y="6547"/>
                </a:cubicBezTo>
                <a:cubicBezTo>
                  <a:pt x="15411" y="6546"/>
                  <a:pt x="15153" y="6531"/>
                  <a:pt x="14898" y="6501"/>
                </a:cubicBezTo>
                <a:cubicBezTo>
                  <a:pt x="14612" y="6467"/>
                  <a:pt x="14195" y="6399"/>
                  <a:pt x="13859" y="6205"/>
                </a:cubicBezTo>
                <a:cubicBezTo>
                  <a:pt x="13384" y="5931"/>
                  <a:pt x="13176" y="5481"/>
                  <a:pt x="13336" y="5034"/>
                </a:cubicBezTo>
                <a:cubicBezTo>
                  <a:pt x="13424" y="4790"/>
                  <a:pt x="13605" y="4571"/>
                  <a:pt x="13779" y="4351"/>
                </a:cubicBezTo>
                <a:cubicBezTo>
                  <a:pt x="13827" y="4291"/>
                  <a:pt x="13874" y="4230"/>
                  <a:pt x="13921" y="4170"/>
                </a:cubicBezTo>
                <a:cubicBezTo>
                  <a:pt x="13928" y="4138"/>
                  <a:pt x="13944" y="4108"/>
                  <a:pt x="13968" y="4080"/>
                </a:cubicBezTo>
                <a:cubicBezTo>
                  <a:pt x="14922" y="2965"/>
                  <a:pt x="14675" y="1584"/>
                  <a:pt x="13369" y="721"/>
                </a:cubicBezTo>
                <a:cubicBezTo>
                  <a:pt x="12665" y="256"/>
                  <a:pt x="11732" y="0"/>
                  <a:pt x="10741" y="0"/>
                </a:cubicBezTo>
                <a:lnTo>
                  <a:pt x="10738" y="0"/>
                </a:lnTo>
                <a:cubicBezTo>
                  <a:pt x="9740" y="0"/>
                  <a:pt x="8800" y="260"/>
                  <a:pt x="8093" y="733"/>
                </a:cubicBezTo>
                <a:cubicBezTo>
                  <a:pt x="6698" y="1665"/>
                  <a:pt x="6545" y="3213"/>
                  <a:pt x="7727" y="4340"/>
                </a:cubicBezTo>
                <a:cubicBezTo>
                  <a:pt x="7735" y="4348"/>
                  <a:pt x="7742" y="4356"/>
                  <a:pt x="7749" y="4364"/>
                </a:cubicBezTo>
                <a:cubicBezTo>
                  <a:pt x="7771" y="4388"/>
                  <a:pt x="7791" y="4413"/>
                  <a:pt x="7812" y="4438"/>
                </a:cubicBezTo>
                <a:cubicBezTo>
                  <a:pt x="7841" y="4472"/>
                  <a:pt x="7871" y="4506"/>
                  <a:pt x="7899" y="4541"/>
                </a:cubicBezTo>
                <a:cubicBezTo>
                  <a:pt x="8017" y="4682"/>
                  <a:pt x="8143" y="4851"/>
                  <a:pt x="8207" y="5048"/>
                </a:cubicBezTo>
                <a:cubicBezTo>
                  <a:pt x="8355" y="5498"/>
                  <a:pt x="8170" y="5930"/>
                  <a:pt x="7715" y="6203"/>
                </a:cubicBezTo>
                <a:cubicBezTo>
                  <a:pt x="7387" y="6399"/>
                  <a:pt x="6984" y="6465"/>
                  <a:pt x="6670" y="6501"/>
                </a:cubicBezTo>
                <a:cubicBezTo>
                  <a:pt x="6450" y="6526"/>
                  <a:pt x="6209" y="6541"/>
                  <a:pt x="5911" y="6547"/>
                </a:cubicBezTo>
                <a:cubicBezTo>
                  <a:pt x="5909" y="6547"/>
                  <a:pt x="5908" y="6547"/>
                  <a:pt x="5906" y="6547"/>
                </a:cubicBezTo>
                <a:cubicBezTo>
                  <a:pt x="5904" y="6547"/>
                  <a:pt x="5902" y="6547"/>
                  <a:pt x="5901" y="6547"/>
                </a:cubicBezTo>
                <a:close/>
              </a:path>
            </a:pathLst>
          </a:custGeom>
          <a:solidFill>
            <a:srgbClr val="A4949D">
              <a:alpha val="5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678" name="Suicide is conceptualized as blocked pathways in family Interactions.…"/>
          <p:cNvSpPr txBox="1"/>
          <p:nvPr/>
        </p:nvSpPr>
        <p:spPr>
          <a:xfrm>
            <a:off x="6862003" y="3987056"/>
            <a:ext cx="16190507" cy="7730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1" indent="609600">
              <a:lnSpc>
                <a:spcPct val="100000"/>
              </a:lnSpc>
              <a:spcBef>
                <a:spcPts val="2200"/>
              </a:spcBef>
              <a:defRPr sz="3200">
                <a:solidFill>
                  <a:srgbClr val="3B4C61"/>
                </a:solidFill>
              </a:defRPr>
            </a:pPr>
            <a:r>
              <a:t>Suicide is conceptualized as </a:t>
            </a:r>
            <a:r>
              <a:rPr i="1"/>
              <a:t>blocked pathways</a:t>
            </a:r>
            <a:r>
              <a:t> in family Interactions. </a:t>
            </a:r>
          </a:p>
          <a:p>
            <a:pPr lvl="1" indent="609600">
              <a:lnSpc>
                <a:spcPct val="100000"/>
              </a:lnSpc>
              <a:spcBef>
                <a:spcPts val="2200"/>
              </a:spcBef>
              <a:defRPr sz="3500" i="1">
                <a:solidFill>
                  <a:srgbClr val="3B4C61"/>
                </a:solidFill>
              </a:defRPr>
            </a:pPr>
            <a:r>
              <a:rPr i="0"/>
              <a:t>Adolescent: </a:t>
            </a:r>
            <a:r>
              <a:t>“When I’m feeling bad, I just want to go to my room. I don’t want to talk to anyone, especially my parents. It would be embarrassing and they don’t know what to say anyway.”</a:t>
            </a:r>
          </a:p>
          <a:p>
            <a:pPr lvl="1" indent="609600">
              <a:lnSpc>
                <a:spcPct val="100000"/>
              </a:lnSpc>
              <a:spcBef>
                <a:spcPts val="2200"/>
              </a:spcBef>
              <a:defRPr sz="3500">
                <a:solidFill>
                  <a:srgbClr val="3B4C61"/>
                </a:solidFill>
              </a:defRPr>
            </a:pPr>
            <a:r>
              <a:t>Clinician: </a:t>
            </a:r>
            <a:r>
              <a:rPr i="1"/>
              <a:t>“You’d rather kill yourself than feel embarrassed or make your parents uncomfortable.” </a:t>
            </a:r>
          </a:p>
          <a:p>
            <a:pPr lvl="1" indent="609600">
              <a:lnSpc>
                <a:spcPct val="100000"/>
              </a:lnSpc>
              <a:spcBef>
                <a:spcPts val="2200"/>
              </a:spcBef>
              <a:defRPr sz="3200">
                <a:solidFill>
                  <a:srgbClr val="3B4C61"/>
                </a:solidFill>
              </a:defRPr>
            </a:pPr>
            <a:r>
              <a:t>Emotional Coaching</a:t>
            </a:r>
          </a:p>
          <a:p>
            <a:pPr marL="2489200" lvl="2" indent="-1270000">
              <a:lnSpc>
                <a:spcPct val="100000"/>
              </a:lnSpc>
              <a:spcBef>
                <a:spcPts val="2200"/>
              </a:spcBef>
              <a:buSzPct val="80000"/>
              <a:buChar char="•"/>
              <a:defRPr sz="3500">
                <a:solidFill>
                  <a:srgbClr val="3B4C61"/>
                </a:solidFill>
              </a:defRPr>
            </a:pPr>
            <a:r>
              <a:t>Identify patterns that are invalidating, critical, dismissive, &amp; self-involved </a:t>
            </a:r>
          </a:p>
          <a:p>
            <a:pPr marL="2489200" lvl="2" indent="-1270000">
              <a:lnSpc>
                <a:spcPct val="100000"/>
              </a:lnSpc>
              <a:spcBef>
                <a:spcPts val="2200"/>
              </a:spcBef>
              <a:buSzPct val="80000"/>
              <a:buChar char="•"/>
              <a:defRPr sz="3500">
                <a:solidFill>
                  <a:srgbClr val="3B4C61"/>
                </a:solidFill>
              </a:defRPr>
            </a:pPr>
            <a:r>
              <a:t>Attachment repairing skills: validation, affirmation, support</a:t>
            </a:r>
          </a:p>
          <a:p>
            <a:pPr lvl="1" indent="609600">
              <a:lnSpc>
                <a:spcPct val="100000"/>
              </a:lnSpc>
              <a:spcBef>
                <a:spcPts val="2200"/>
              </a:spcBef>
              <a:defRPr sz="3200">
                <a:solidFill>
                  <a:srgbClr val="3B4C61"/>
                </a:solidFill>
              </a:defRPr>
            </a:pPr>
            <a:r>
              <a:t>Desired outcome: parent as a safe and secure source of support for child.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Multisystemic Family Therap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25400" dist="25690" dir="5400000" rotWithShape="0">
              <a:srgbClr val="000000">
                <a:alpha val="61012"/>
              </a:srgbClr>
            </a:outerShdw>
          </a:effectLst>
        </p:spPr>
        <p:txBody>
          <a:bodyPr/>
          <a:lstStyle>
            <a:lvl1pPr algn="ctr">
              <a:defRPr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t>Multisystemic Family Therapy</a:t>
            </a:r>
          </a:p>
        </p:txBody>
      </p:sp>
      <p:sp>
        <p:nvSpPr>
          <p:cNvPr id="2683" name="Oval"/>
          <p:cNvSpPr/>
          <p:nvPr/>
        </p:nvSpPr>
        <p:spPr>
          <a:xfrm>
            <a:off x="4374143" y="3476139"/>
            <a:ext cx="15635714" cy="8486867"/>
          </a:xfrm>
          <a:prstGeom prst="ellipse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/>
          </a:p>
        </p:txBody>
      </p:sp>
      <p:sp>
        <p:nvSpPr>
          <p:cNvPr id="2684" name="Oval"/>
          <p:cNvSpPr/>
          <p:nvPr/>
        </p:nvSpPr>
        <p:spPr>
          <a:xfrm>
            <a:off x="5537946" y="4739535"/>
            <a:ext cx="13308107" cy="7223471"/>
          </a:xfrm>
          <a:prstGeom prst="ellipse">
            <a:avLst/>
          </a:prstGeom>
          <a:solidFill>
            <a:srgbClr val="79797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/>
          </a:p>
        </p:txBody>
      </p:sp>
      <p:sp>
        <p:nvSpPr>
          <p:cNvPr id="2685" name="Oval"/>
          <p:cNvSpPr/>
          <p:nvPr/>
        </p:nvSpPr>
        <p:spPr>
          <a:xfrm>
            <a:off x="6769364" y="6076330"/>
            <a:ext cx="10845273" cy="5886676"/>
          </a:xfrm>
          <a:prstGeom prst="ellipse">
            <a:avLst/>
          </a:prstGeom>
          <a:solidFill>
            <a:srgbClr val="92929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/>
          </a:p>
        </p:txBody>
      </p:sp>
      <p:sp>
        <p:nvSpPr>
          <p:cNvPr id="2686" name="Oval"/>
          <p:cNvSpPr/>
          <p:nvPr/>
        </p:nvSpPr>
        <p:spPr>
          <a:xfrm>
            <a:off x="8075797" y="7494561"/>
            <a:ext cx="8232405" cy="4468445"/>
          </a:xfrm>
          <a:prstGeom prst="ellipse">
            <a:avLst/>
          </a:prstGeom>
          <a:solidFill>
            <a:srgbClr val="C0C0C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/>
          </a:p>
        </p:txBody>
      </p:sp>
      <p:sp>
        <p:nvSpPr>
          <p:cNvPr id="2687" name="Child"/>
          <p:cNvSpPr/>
          <p:nvPr/>
        </p:nvSpPr>
        <p:spPr>
          <a:xfrm>
            <a:off x="9195020" y="8669366"/>
            <a:ext cx="5993958" cy="3266207"/>
          </a:xfrm>
          <a:prstGeom prst="ellipse">
            <a:avLst/>
          </a:prstGeom>
          <a:gradFill>
            <a:gsLst>
              <a:gs pos="0">
                <a:srgbClr val="F6F5F7"/>
              </a:gs>
              <a:gs pos="100000">
                <a:srgbClr val="5E5E5E"/>
              </a:gs>
            </a:gsLst>
            <a:path path="circle">
              <a:fillToRect l="37721" t="-19636" r="62278" b="119636"/>
            </a:path>
          </a:gradFill>
          <a:ln w="63500">
            <a:solidFill>
              <a:srgbClr val="000000"/>
            </a:solidFill>
            <a:miter lim="400000"/>
          </a:ln>
          <a:effectLst>
            <a:outerShdw blurRad="50800" dist="12700" dir="2725722" rotWithShape="0">
              <a:srgbClr val="000000">
                <a:alpha val="35219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5700" b="1">
                <a:solidFill>
                  <a:schemeClr val="accent4">
                    <a:hueOff val="-1247790"/>
                    <a:lumOff val="-1232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Child</a:t>
            </a:r>
          </a:p>
        </p:txBody>
      </p:sp>
      <p:sp>
        <p:nvSpPr>
          <p:cNvPr id="2688" name="Family"/>
          <p:cNvSpPr txBox="1"/>
          <p:nvPr/>
        </p:nvSpPr>
        <p:spPr>
          <a:xfrm>
            <a:off x="10989367" y="7719572"/>
            <a:ext cx="2405267" cy="875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4400" b="1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Family</a:t>
            </a:r>
          </a:p>
        </p:txBody>
      </p:sp>
      <p:sp>
        <p:nvSpPr>
          <p:cNvPr id="2689" name="School"/>
          <p:cNvSpPr txBox="1"/>
          <p:nvPr/>
        </p:nvSpPr>
        <p:spPr>
          <a:xfrm>
            <a:off x="9792614" y="4728523"/>
            <a:ext cx="4798772" cy="1193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70000"/>
              </a:lnSpc>
              <a:spcBef>
                <a:spcPts val="0"/>
              </a:spcBef>
              <a:defRPr sz="4400" b="1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School</a:t>
            </a:r>
          </a:p>
        </p:txBody>
      </p:sp>
      <p:sp>
        <p:nvSpPr>
          <p:cNvPr id="2690" name="Peers"/>
          <p:cNvSpPr txBox="1"/>
          <p:nvPr/>
        </p:nvSpPr>
        <p:spPr>
          <a:xfrm>
            <a:off x="10851102" y="6226079"/>
            <a:ext cx="2681796" cy="964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4400" b="1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Peers</a:t>
            </a:r>
          </a:p>
        </p:txBody>
      </p:sp>
      <p:sp>
        <p:nvSpPr>
          <p:cNvPr id="2691" name="Community/Culture"/>
          <p:cNvSpPr txBox="1"/>
          <p:nvPr/>
        </p:nvSpPr>
        <p:spPr>
          <a:xfrm>
            <a:off x="9452248" y="3600985"/>
            <a:ext cx="5479503" cy="97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4400" b="1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Community/Culture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5" name="GOALS"/>
          <p:cNvSpPr/>
          <p:nvPr/>
        </p:nvSpPr>
        <p:spPr>
          <a:xfrm>
            <a:off x="12643727" y="6113433"/>
            <a:ext cx="5179992" cy="2608030"/>
          </a:xfrm>
          <a:prstGeom prst="roundRect">
            <a:avLst>
              <a:gd name="adj" fmla="val 7620"/>
            </a:avLst>
          </a:prstGeom>
          <a:solidFill>
            <a:srgbClr val="929292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6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GOALS</a:t>
            </a:r>
          </a:p>
        </p:txBody>
      </p:sp>
      <p:sp>
        <p:nvSpPr>
          <p:cNvPr id="2696" name="Double Arrow"/>
          <p:cNvSpPr/>
          <p:nvPr/>
        </p:nvSpPr>
        <p:spPr>
          <a:xfrm rot="16200000">
            <a:off x="6534380" y="7069398"/>
            <a:ext cx="3277986" cy="696099"/>
          </a:xfrm>
          <a:prstGeom prst="leftRightArrow">
            <a:avLst>
              <a:gd name="adj1" fmla="val 32000"/>
              <a:gd name="adj2" fmla="val 123105"/>
            </a:avLst>
          </a:prstGeom>
          <a:solidFill>
            <a:srgbClr val="4F6679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697" name="Willpower"/>
          <p:cNvSpPr/>
          <p:nvPr/>
        </p:nvSpPr>
        <p:spPr>
          <a:xfrm rot="1200000">
            <a:off x="7006479" y="3663726"/>
            <a:ext cx="6404983" cy="3738560"/>
          </a:xfrm>
          <a:prstGeom prst="rightArrow">
            <a:avLst>
              <a:gd name="adj1" fmla="val 32823"/>
              <a:gd name="adj2" fmla="val 75909"/>
            </a:avLst>
          </a:prstGeom>
          <a:solidFill>
            <a:srgbClr val="A4949D">
              <a:alpha val="50000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63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Willpower</a:t>
            </a:r>
          </a:p>
        </p:txBody>
      </p:sp>
      <p:sp>
        <p:nvSpPr>
          <p:cNvPr id="2698" name="Way-power"/>
          <p:cNvSpPr/>
          <p:nvPr/>
        </p:nvSpPr>
        <p:spPr>
          <a:xfrm rot="20400000">
            <a:off x="7007878" y="7628368"/>
            <a:ext cx="6402228" cy="3739339"/>
          </a:xfrm>
          <a:prstGeom prst="rightArrow">
            <a:avLst>
              <a:gd name="adj1" fmla="val 32823"/>
              <a:gd name="adj2" fmla="val 73866"/>
            </a:avLst>
          </a:prstGeom>
          <a:solidFill>
            <a:srgbClr val="4F6679">
              <a:alpha val="71709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63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Way-power</a:t>
            </a:r>
          </a:p>
        </p:txBody>
      </p:sp>
      <p:sp>
        <p:nvSpPr>
          <p:cNvPr id="2699" name="Hope as a Parallel Proce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25400" dist="25690" dir="5400000" rotWithShape="0">
              <a:srgbClr val="000000">
                <a:alpha val="61012"/>
              </a:srgbClr>
            </a:outerShdw>
          </a:effectLst>
        </p:spPr>
        <p:txBody>
          <a:bodyPr/>
          <a:lstStyle>
            <a:lvl1pPr algn="ctr">
              <a:defRPr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t>Hope as a Parallel Process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" name="Alonzo, Dana &amp; Gearing, Robin. (2010). Suicide Assessment and Treatment; Empirical and Evidence-Based Practice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14325" marR="85725" indent="-314325" defTabSz="1097252">
              <a:spcBef>
                <a:spcPts val="2000"/>
              </a:spcBef>
              <a:buSzTx/>
              <a:buNone/>
              <a:defRPr sz="1665"/>
            </a:pPr>
            <a:r>
              <a:t>Alonzo, Dana &amp; Gearing, Robin. (2010). Suicide Assessment and Treatment; Empirical and Evidence-Based Practices. </a:t>
            </a:r>
          </a:p>
          <a:p>
            <a:pPr marL="314325" marR="85725" indent="-314325" defTabSz="1097252">
              <a:spcBef>
                <a:spcPts val="2000"/>
              </a:spcBef>
              <a:buSzTx/>
              <a:buNone/>
              <a:defRPr sz="1665"/>
            </a:pPr>
            <a:r>
              <a:t>Centers for Disease Control and Prevention. Fatal injury data, 2015. Web-based Injury Statistics Query and Reporting System. Available at www.cdc.gov/injury/wisqars/fatal.html. Accessed September 23, 2017.</a:t>
            </a:r>
          </a:p>
          <a:p>
            <a:pPr marL="314325" marR="85725" indent="-314325" defTabSz="1097252">
              <a:spcBef>
                <a:spcPts val="2000"/>
              </a:spcBef>
              <a:buSzTx/>
              <a:buNone/>
              <a:defRPr sz="1665"/>
            </a:pPr>
            <a:r>
              <a:t>Cheryl Regehr, Marion Bogo, Vicki R. LeBlanc, Stephanie Baird, Jane Paterson &amp; Arija Birze (2016) Suicide risk assessment: Clinicians’ confidence in their professional judgment, Journal of Loss and Trauma, 21:1, 30-46</a:t>
            </a:r>
          </a:p>
          <a:p>
            <a:pPr marL="314325" marR="85725" indent="-314325" defTabSz="1097252">
              <a:spcBef>
                <a:spcPts val="2000"/>
              </a:spcBef>
              <a:buSzTx/>
              <a:buNone/>
              <a:defRPr sz="1665"/>
            </a:pPr>
            <a:r>
              <a:t>Chino M, &amp; Chino M;Fullerton-Gleason L. (2006). Understanding suicide attempts among American Indian adolescents in New Mexico: Modifiable factors related to risk and resiliency. Ethnicity &amp; Disease., 16(2), 435.</a:t>
            </a:r>
          </a:p>
          <a:p>
            <a:pPr marL="314325" marR="85725" indent="-314325" defTabSz="1097252">
              <a:spcBef>
                <a:spcPts val="2000"/>
              </a:spcBef>
              <a:buSzTx/>
              <a:buNone/>
              <a:defRPr sz="1665"/>
            </a:pPr>
            <a:r>
              <a:t>Draper, B., Snowdon, J., &amp; Wyder, M. (2008). A pilot study of the suicide victim’s last contact with a health professional. Crisis, 29, 96–101. </a:t>
            </a:r>
          </a:p>
          <a:p>
            <a:pPr marL="314325" marR="85725" indent="-314325" defTabSz="1097252">
              <a:spcBef>
                <a:spcPts val="2000"/>
              </a:spcBef>
              <a:buSzTx/>
              <a:buNone/>
              <a:defRPr sz="1665"/>
            </a:pPr>
            <a:r>
              <a:t>Firestone, L. Suicide: What Therapists Need To Know.  Available at </a:t>
            </a:r>
            <a:r>
              <a:rPr u="sng">
                <a:hlinkClick r:id="rId2"/>
              </a:rPr>
              <a:t>https://www.apa.org/education/ce/suicide.pdf</a:t>
            </a:r>
          </a:p>
          <a:p>
            <a:pPr marL="314325" marR="85725" indent="-314325" defTabSz="1097252">
              <a:spcBef>
                <a:spcPts val="2000"/>
              </a:spcBef>
              <a:buSzTx/>
              <a:buNone/>
              <a:defRPr sz="1665"/>
            </a:pPr>
            <a:r>
              <a:t>Harvard NVISS Pilot  2007</a:t>
            </a:r>
          </a:p>
          <a:p>
            <a:pPr marL="314325" marR="85725" indent="-314325" defTabSz="1097252">
              <a:spcBef>
                <a:spcPts val="2000"/>
              </a:spcBef>
              <a:buSzTx/>
              <a:buNone/>
              <a:defRPr sz="1665"/>
            </a:pPr>
            <a:r>
              <a:t>Hottes, T. S., Bogaert, L., Rhodes, A. E., Brennan, D. J., &amp; Gesink, D. (2016). Lifetime Prevalence of Suicide Attempts Among Sexual Minority Adults by Study Sampling Strategies: A Systematic Review and Meta-Analysis. American Journal Of Public Health, 106(5), e1-e12.</a:t>
            </a:r>
          </a:p>
          <a:p>
            <a:pPr marL="314325" marR="85725" indent="-314325" defTabSz="1097252">
              <a:spcBef>
                <a:spcPts val="2000"/>
              </a:spcBef>
              <a:buSzTx/>
              <a:buNone/>
              <a:defRPr sz="1665"/>
            </a:pPr>
            <a:r>
              <a:t>Jobes, D.A., (2016). Managing Suicidal Risk: A Collaborative Approach 2nd Ed.  New York: The Guilford Press.</a:t>
            </a:r>
          </a:p>
          <a:p>
            <a:pPr marL="314325" marR="85725" indent="-314325" defTabSz="1097252">
              <a:spcBef>
                <a:spcPts val="2000"/>
              </a:spcBef>
              <a:buSzTx/>
              <a:buNone/>
              <a:defRPr sz="1665"/>
            </a:pPr>
            <a:r>
              <a:t>Luoma, J., Martin, C., &amp; Pearson, J. (2002). Contact with mental health and primary care pro- viders before suicide: A review. American Journal of Psychiatry, 159, 909–916. </a:t>
            </a:r>
          </a:p>
          <a:p>
            <a:pPr marL="314325" marR="85725" indent="-314325" defTabSz="1097252">
              <a:spcBef>
                <a:spcPts val="2000"/>
              </a:spcBef>
              <a:buSzTx/>
              <a:buNone/>
              <a:defRPr sz="1665"/>
            </a:pPr>
            <a:r>
              <a:t>Montague, K. T., Cassidy, R. R., &amp; Liles, R. G. (2016).  Cou Selor Training in Suicide Assessment, Prevention, and Management.  American Counseling Association VISTA Program. </a:t>
            </a:r>
          </a:p>
          <a:p>
            <a:pPr marL="314325" marR="85725" indent="-314325" defTabSz="1097252">
              <a:spcBef>
                <a:spcPts val="2000"/>
              </a:spcBef>
              <a:buSzTx/>
              <a:buNone/>
              <a:defRPr sz="1665"/>
            </a:pPr>
            <a:r>
              <a:t>Sawyer, C., Peters, M. L., &amp; Willis, J. (2013). Self-efficacy of beginning counselors to counsel clients in crisis. The Journal of Counselor Preparation and Supervision, 5(2), 30–43. </a:t>
            </a:r>
          </a:p>
          <a:p>
            <a:pPr marL="314325" marR="85725" indent="-314325" defTabSz="1097252">
              <a:spcBef>
                <a:spcPts val="2000"/>
              </a:spcBef>
              <a:buSzTx/>
              <a:buNone/>
              <a:defRPr sz="1665"/>
            </a:pPr>
            <a:r>
              <a:t>Schmitz, W. J., Allen, M. H., Feldman, B. N., Gutin, N. J., Jahn, D. R., Kleespies, P. M., &amp; Simpson, S. (2012). Preventing suicide through improved training in suicide risk assessment and care: An American association of suicidology task force report addressing serious gaps in U. S. mental health training. Suicide and Life- Threatening Behavior, 42(3), 292–304.</a:t>
            </a:r>
          </a:p>
          <a:p>
            <a:pPr marL="314325" marR="85725" indent="-314325" defTabSz="1097252">
              <a:spcBef>
                <a:spcPts val="2000"/>
              </a:spcBef>
              <a:buSzTx/>
              <a:buNone/>
              <a:defRPr sz="1665"/>
            </a:pPr>
            <a:r>
              <a:t>Substance Abuse and Mental Health Services Administration, Results from the 2013 National Survey on Drug Use and Health: Mental Health Findings, NSDUH Series H-49, HHS Publication No. (SMA) 14-4887. Rockville, MD: Substance Abuse and Mental Health Services, 2014. Available at http://www.samhsa.gov/data/ sites/default/ les/NSDUHmhfr2013/NSDUHmhfr2013.pdf.</a:t>
            </a:r>
          </a:p>
          <a:p>
            <a:pPr marL="314325" marR="85725" indent="-314325" defTabSz="1097252">
              <a:spcBef>
                <a:spcPts val="2000"/>
              </a:spcBef>
              <a:buSzTx/>
              <a:buNone/>
              <a:defRPr sz="1665"/>
            </a:pPr>
            <a:r>
              <a:t>Summary of Violent Deaths in Oklahoma, Oklahoma Violent Death Reporting System, 2004-2007, Injury Prevention Service, Oklahoma State Department of Health. </a:t>
            </a:r>
          </a:p>
          <a:p>
            <a:pPr marL="314325" marR="85725" indent="-314325" defTabSz="1097252">
              <a:spcBef>
                <a:spcPts val="2000"/>
              </a:spcBef>
              <a:buSzTx/>
              <a:buNone/>
              <a:defRPr sz="1665"/>
            </a:pPr>
            <a:r>
              <a:t>Suicide and Life-Threatening Behavior (2012). The American Association of Suicidology</a:t>
            </a:r>
          </a:p>
          <a:p>
            <a:pPr marL="314325" marR="85725" indent="-314325" defTabSz="1097252">
              <a:spcBef>
                <a:spcPts val="2000"/>
              </a:spcBef>
              <a:buSzTx/>
              <a:buNone/>
              <a:defRPr sz="1665"/>
            </a:pPr>
            <a:r>
              <a:t>Wozny, D. A. (2005). The prevalence of suicide and violence assessment/intervention courses in CACREP- and COAMFTE-accredited counseling curriculums. In Ideas and research you can use: VISTAS 2005. Retrieved from https://www.counseling.org/resources/library/vistas/vistas05/Vistas05.art59.pdf </a:t>
            </a:r>
          </a:p>
          <a:p>
            <a:pPr marL="314325" marR="85725" indent="-314325" defTabSz="1097252">
              <a:spcBef>
                <a:spcPts val="2000"/>
              </a:spcBef>
              <a:buSzTx/>
              <a:buNone/>
              <a:defRPr sz="1665"/>
            </a:pPr>
            <a:r>
              <a:t>CDC. (2016). Sexual Identity, Sex of Sexual Contacts, and Health-Risk Behaviors Among Students in Grades 9-12: Youth Risk Behavior Surveillance. Atlanta, GA: U.S. Department of Health and Human Services.</a:t>
            </a:r>
          </a:p>
          <a:p>
            <a:pPr marL="314325" marR="85725" indent="-314325" defTabSz="1097252">
              <a:spcBef>
                <a:spcPts val="2000"/>
              </a:spcBef>
              <a:buSzTx/>
              <a:buNone/>
              <a:defRPr sz="1665"/>
            </a:pPr>
            <a:r>
              <a:t>Family Acceptance Project™. (2009). Family rejection as a predictor of negative health outcomes in white and Latino lesbian, gay, and bisexual young adults. Pediatrics. 123(1), 346-52.</a:t>
            </a:r>
          </a:p>
          <a:p>
            <a:pPr marL="314325" marR="85725" indent="-314325" defTabSz="1097252">
              <a:spcBef>
                <a:spcPts val="2000"/>
              </a:spcBef>
              <a:buSzTx/>
              <a:buNone/>
              <a:defRPr sz="1665"/>
            </a:pPr>
            <a:r>
              <a:t>James, S. E., Herman, J. L., Rankin, S., Keisling, M., Mottet, L., &amp; Anafi, M. (2016). The Report of the 2015 U.S. Transgender Survey. Washington, DC: National Center for Transgender Equality.</a:t>
            </a:r>
          </a:p>
        </p:txBody>
      </p:sp>
      <p:sp>
        <p:nvSpPr>
          <p:cNvPr id="2704" name="References:"/>
          <p:cNvSpPr txBox="1"/>
          <p:nvPr/>
        </p:nvSpPr>
        <p:spPr>
          <a:xfrm>
            <a:off x="6045436" y="610557"/>
            <a:ext cx="8573415" cy="3290674"/>
          </a:xfrm>
          <a:prstGeom prst="rect">
            <a:avLst/>
          </a:prstGeom>
          <a:ln w="12700">
            <a:miter lim="400000"/>
          </a:ln>
          <a:effectLst>
            <a:outerShdw blurRad="25400" dist="25690" dir="5400000" rotWithShape="0">
              <a:srgbClr val="000000">
                <a:alpha val="61012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t>References: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Rectangle"/>
          <p:cNvSpPr/>
          <p:nvPr/>
        </p:nvSpPr>
        <p:spPr>
          <a:xfrm>
            <a:off x="-280277" y="4893248"/>
            <a:ext cx="24944553" cy="10360673"/>
          </a:xfrm>
          <a:prstGeom prst="rect">
            <a:avLst/>
          </a:prstGeom>
          <a:gradFill>
            <a:gsLst>
              <a:gs pos="0">
                <a:srgbClr val="3197E0">
                  <a:alpha val="49889"/>
                </a:srgbClr>
              </a:gs>
              <a:gs pos="100000">
                <a:srgbClr val="294C70">
                  <a:alpha val="49889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grpSp>
        <p:nvGrpSpPr>
          <p:cNvPr id="269" name="Group"/>
          <p:cNvGrpSpPr/>
          <p:nvPr/>
        </p:nvGrpSpPr>
        <p:grpSpPr>
          <a:xfrm>
            <a:off x="-2687463" y="4875665"/>
            <a:ext cx="10321992" cy="9450697"/>
            <a:chOff x="0" y="0"/>
            <a:chExt cx="10321990" cy="9450695"/>
          </a:xfrm>
        </p:grpSpPr>
        <p:sp>
          <p:nvSpPr>
            <p:cNvPr id="267" name="Shape"/>
            <p:cNvSpPr/>
            <p:nvPr/>
          </p:nvSpPr>
          <p:spPr>
            <a:xfrm rot="10800000" flipH="1">
              <a:off x="7156114" y="0"/>
              <a:ext cx="3165877" cy="9450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3" y="0"/>
                  </a:moveTo>
                  <a:lnTo>
                    <a:pt x="2412" y="9903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9022" y="20520"/>
                  </a:lnTo>
                  <a:lnTo>
                    <a:pt x="16264" y="17069"/>
                  </a:lnTo>
                  <a:lnTo>
                    <a:pt x="8154" y="12246"/>
                  </a:lnTo>
                  <a:lnTo>
                    <a:pt x="5786" y="5273"/>
                  </a:lnTo>
                  <a:lnTo>
                    <a:pt x="119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4949D">
                    <a:alpha val="9233"/>
                  </a:srgbClr>
                </a:gs>
                <a:gs pos="100000">
                  <a:srgbClr val="80737B"/>
                </a:gs>
              </a:gsLst>
              <a:lin ang="5839109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268" name="Shape"/>
            <p:cNvSpPr/>
            <p:nvPr/>
          </p:nvSpPr>
          <p:spPr>
            <a:xfrm rot="10800000" flipH="1">
              <a:off x="0" y="1"/>
              <a:ext cx="7527133" cy="9450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75" y="2456"/>
                  </a:moveTo>
                  <a:lnTo>
                    <a:pt x="17799" y="6068"/>
                  </a:lnTo>
                  <a:lnTo>
                    <a:pt x="14847" y="7748"/>
                  </a:lnTo>
                  <a:lnTo>
                    <a:pt x="12077" y="13831"/>
                  </a:lnTo>
                  <a:lnTo>
                    <a:pt x="4788" y="17542"/>
                  </a:lnTo>
                  <a:lnTo>
                    <a:pt x="2426" y="20585"/>
                  </a:lnTo>
                  <a:lnTo>
                    <a:pt x="0" y="21600"/>
                  </a:lnTo>
                  <a:lnTo>
                    <a:pt x="20565" y="21600"/>
                  </a:lnTo>
                  <a:lnTo>
                    <a:pt x="21600" y="9894"/>
                  </a:lnTo>
                  <a:lnTo>
                    <a:pt x="21045" y="0"/>
                  </a:lnTo>
                  <a:lnTo>
                    <a:pt x="19875" y="24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F6679">
                    <a:alpha val="29326"/>
                  </a:srgbClr>
                </a:gs>
                <a:gs pos="100000">
                  <a:srgbClr val="2A3641">
                    <a:alpha val="71709"/>
                  </a:srgbClr>
                </a:gs>
              </a:gsLst>
              <a:lin ang="5839109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68696A">
                      <a:alpha val="83775"/>
                    </a:srgbClr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grpSp>
        <p:nvGrpSpPr>
          <p:cNvPr id="272" name="Group"/>
          <p:cNvGrpSpPr/>
          <p:nvPr/>
        </p:nvGrpSpPr>
        <p:grpSpPr>
          <a:xfrm>
            <a:off x="-2665358" y="36345"/>
            <a:ext cx="10277783" cy="4873962"/>
            <a:chOff x="0" y="0"/>
            <a:chExt cx="10277781" cy="4873961"/>
          </a:xfrm>
        </p:grpSpPr>
        <p:sp>
          <p:nvSpPr>
            <p:cNvPr id="270" name="Shape"/>
            <p:cNvSpPr/>
            <p:nvPr/>
          </p:nvSpPr>
          <p:spPr>
            <a:xfrm>
              <a:off x="7125465" y="0"/>
              <a:ext cx="3152317" cy="487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" y="0"/>
                  </a:moveTo>
                  <a:lnTo>
                    <a:pt x="2412" y="161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9022" y="21093"/>
                  </a:lnTo>
                  <a:lnTo>
                    <a:pt x="16264" y="19475"/>
                  </a:lnTo>
                  <a:lnTo>
                    <a:pt x="8154" y="17213"/>
                  </a:lnTo>
                  <a:lnTo>
                    <a:pt x="5786" y="13942"/>
                  </a:lnTo>
                  <a:lnTo>
                    <a:pt x="29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4949D">
                    <a:alpha val="50000"/>
                  </a:srgbClr>
                </a:gs>
                <a:gs pos="100000">
                  <a:srgbClr val="A4949D"/>
                </a:gs>
              </a:gsLst>
              <a:lin ang="5839109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271" name="Shape"/>
            <p:cNvSpPr/>
            <p:nvPr/>
          </p:nvSpPr>
          <p:spPr>
            <a:xfrm>
              <a:off x="0" y="16853"/>
              <a:ext cx="7494895" cy="4857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45" y="12028"/>
                  </a:moveTo>
                  <a:lnTo>
                    <a:pt x="12432" y="15673"/>
                  </a:lnTo>
                  <a:lnTo>
                    <a:pt x="11115" y="17403"/>
                  </a:lnTo>
                  <a:lnTo>
                    <a:pt x="9684" y="18789"/>
                  </a:lnTo>
                  <a:lnTo>
                    <a:pt x="4788" y="19690"/>
                  </a:lnTo>
                  <a:lnTo>
                    <a:pt x="2426" y="21122"/>
                  </a:lnTo>
                  <a:lnTo>
                    <a:pt x="0" y="21600"/>
                  </a:lnTo>
                  <a:lnTo>
                    <a:pt x="20565" y="21600"/>
                  </a:lnTo>
                  <a:lnTo>
                    <a:pt x="21600" y="16091"/>
                  </a:lnTo>
                  <a:lnTo>
                    <a:pt x="20660" y="0"/>
                  </a:lnTo>
                  <a:lnTo>
                    <a:pt x="15797" y="7364"/>
                  </a:lnTo>
                  <a:lnTo>
                    <a:pt x="13245" y="1202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F6679">
                    <a:alpha val="71709"/>
                  </a:srgbClr>
                </a:gs>
                <a:gs pos="100000">
                  <a:srgbClr val="4F6679"/>
                </a:gs>
              </a:gsLst>
              <a:lin ang="5839109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285" name="Group"/>
          <p:cNvGrpSpPr/>
          <p:nvPr/>
        </p:nvGrpSpPr>
        <p:grpSpPr>
          <a:xfrm>
            <a:off x="8082097" y="5053181"/>
            <a:ext cx="6748657" cy="1154389"/>
            <a:chOff x="0" y="0"/>
            <a:chExt cx="6748656" cy="1154387"/>
          </a:xfrm>
        </p:grpSpPr>
        <p:sp>
          <p:nvSpPr>
            <p:cNvPr id="273" name="Male"/>
            <p:cNvSpPr/>
            <p:nvPr/>
          </p:nvSpPr>
          <p:spPr>
            <a:xfrm>
              <a:off x="-1" y="1270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74" name="Male"/>
            <p:cNvSpPr/>
            <p:nvPr/>
          </p:nvSpPr>
          <p:spPr>
            <a:xfrm>
              <a:off x="575049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75" name="Male"/>
            <p:cNvSpPr/>
            <p:nvPr/>
          </p:nvSpPr>
          <p:spPr>
            <a:xfrm>
              <a:off x="115009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76" name="Male"/>
            <p:cNvSpPr/>
            <p:nvPr/>
          </p:nvSpPr>
          <p:spPr>
            <a:xfrm>
              <a:off x="172514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77" name="Male"/>
            <p:cNvSpPr/>
            <p:nvPr/>
          </p:nvSpPr>
          <p:spPr>
            <a:xfrm>
              <a:off x="2300198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78" name="Male"/>
            <p:cNvSpPr/>
            <p:nvPr/>
          </p:nvSpPr>
          <p:spPr>
            <a:xfrm>
              <a:off x="287524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79" name="Male"/>
            <p:cNvSpPr/>
            <p:nvPr/>
          </p:nvSpPr>
          <p:spPr>
            <a:xfrm>
              <a:off x="3450297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0" name="Male"/>
            <p:cNvSpPr/>
            <p:nvPr/>
          </p:nvSpPr>
          <p:spPr>
            <a:xfrm>
              <a:off x="4025347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1" name="Male"/>
            <p:cNvSpPr/>
            <p:nvPr/>
          </p:nvSpPr>
          <p:spPr>
            <a:xfrm>
              <a:off x="4600397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2" name="Male"/>
            <p:cNvSpPr/>
            <p:nvPr/>
          </p:nvSpPr>
          <p:spPr>
            <a:xfrm>
              <a:off x="5175446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3" name="Male"/>
            <p:cNvSpPr/>
            <p:nvPr/>
          </p:nvSpPr>
          <p:spPr>
            <a:xfrm>
              <a:off x="5750497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4" name="Male"/>
            <p:cNvSpPr/>
            <p:nvPr/>
          </p:nvSpPr>
          <p:spPr>
            <a:xfrm>
              <a:off x="6325545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294" name="Group"/>
          <p:cNvGrpSpPr/>
          <p:nvPr/>
        </p:nvGrpSpPr>
        <p:grpSpPr>
          <a:xfrm>
            <a:off x="14982693" y="5053181"/>
            <a:ext cx="4448459" cy="1141689"/>
            <a:chOff x="0" y="0"/>
            <a:chExt cx="4448458" cy="1141687"/>
          </a:xfrm>
        </p:grpSpPr>
        <p:sp>
          <p:nvSpPr>
            <p:cNvPr id="286" name="Male"/>
            <p:cNvSpPr/>
            <p:nvPr/>
          </p:nvSpPr>
          <p:spPr>
            <a:xfrm>
              <a:off x="-1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7" name="Male"/>
            <p:cNvSpPr/>
            <p:nvPr/>
          </p:nvSpPr>
          <p:spPr>
            <a:xfrm>
              <a:off x="575050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8" name="Male"/>
            <p:cNvSpPr/>
            <p:nvPr/>
          </p:nvSpPr>
          <p:spPr>
            <a:xfrm>
              <a:off x="1150100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9" name="Male"/>
            <p:cNvSpPr/>
            <p:nvPr/>
          </p:nvSpPr>
          <p:spPr>
            <a:xfrm>
              <a:off x="1725150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90" name="Male"/>
            <p:cNvSpPr/>
            <p:nvPr/>
          </p:nvSpPr>
          <p:spPr>
            <a:xfrm>
              <a:off x="2300199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91" name="Male"/>
            <p:cNvSpPr/>
            <p:nvPr/>
          </p:nvSpPr>
          <p:spPr>
            <a:xfrm>
              <a:off x="2875249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92" name="Male"/>
            <p:cNvSpPr/>
            <p:nvPr/>
          </p:nvSpPr>
          <p:spPr>
            <a:xfrm>
              <a:off x="3450299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93" name="Male"/>
            <p:cNvSpPr/>
            <p:nvPr/>
          </p:nvSpPr>
          <p:spPr>
            <a:xfrm>
              <a:off x="4025348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05" name="Group"/>
          <p:cNvGrpSpPr/>
          <p:nvPr/>
        </p:nvGrpSpPr>
        <p:grpSpPr>
          <a:xfrm>
            <a:off x="8120555" y="6372877"/>
            <a:ext cx="5598558" cy="1141689"/>
            <a:chOff x="0" y="0"/>
            <a:chExt cx="5598557" cy="1141687"/>
          </a:xfrm>
        </p:grpSpPr>
        <p:sp>
          <p:nvSpPr>
            <p:cNvPr id="295" name="Male"/>
            <p:cNvSpPr/>
            <p:nvPr/>
          </p:nvSpPr>
          <p:spPr>
            <a:xfrm>
              <a:off x="-1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96" name="Male"/>
            <p:cNvSpPr/>
            <p:nvPr/>
          </p:nvSpPr>
          <p:spPr>
            <a:xfrm>
              <a:off x="57504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97" name="Male"/>
            <p:cNvSpPr/>
            <p:nvPr/>
          </p:nvSpPr>
          <p:spPr>
            <a:xfrm>
              <a:off x="115009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98" name="Male"/>
            <p:cNvSpPr/>
            <p:nvPr/>
          </p:nvSpPr>
          <p:spPr>
            <a:xfrm>
              <a:off x="172514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99" name="Male"/>
            <p:cNvSpPr/>
            <p:nvPr/>
          </p:nvSpPr>
          <p:spPr>
            <a:xfrm>
              <a:off x="2300199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00" name="Male"/>
            <p:cNvSpPr/>
            <p:nvPr/>
          </p:nvSpPr>
          <p:spPr>
            <a:xfrm>
              <a:off x="2875249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01" name="Male"/>
            <p:cNvSpPr/>
            <p:nvPr/>
          </p:nvSpPr>
          <p:spPr>
            <a:xfrm>
              <a:off x="3450297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02" name="Male"/>
            <p:cNvSpPr/>
            <p:nvPr/>
          </p:nvSpPr>
          <p:spPr>
            <a:xfrm>
              <a:off x="4025348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03" name="Male"/>
            <p:cNvSpPr/>
            <p:nvPr/>
          </p:nvSpPr>
          <p:spPr>
            <a:xfrm>
              <a:off x="4600398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04" name="Male"/>
            <p:cNvSpPr/>
            <p:nvPr/>
          </p:nvSpPr>
          <p:spPr>
            <a:xfrm>
              <a:off x="5175446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06" name="will attempt."/>
          <p:cNvSpPr txBox="1"/>
          <p:nvPr/>
        </p:nvSpPr>
        <p:spPr>
          <a:xfrm>
            <a:off x="13928711" y="5724283"/>
            <a:ext cx="4620591" cy="243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>
                <a:solidFill>
                  <a:srgbClr val="FFFFFF"/>
                </a:solidFill>
              </a:defRPr>
            </a:lvl1pPr>
          </a:lstStyle>
          <a:p>
            <a:r>
              <a:t>will attempt. </a:t>
            </a:r>
          </a:p>
        </p:txBody>
      </p:sp>
      <p:sp>
        <p:nvSpPr>
          <p:cNvPr id="307" name="For every    who dies by suicide…"/>
          <p:cNvSpPr txBox="1"/>
          <p:nvPr/>
        </p:nvSpPr>
        <p:spPr>
          <a:xfrm>
            <a:off x="7915795" y="3091008"/>
            <a:ext cx="15707006" cy="229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200"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t>For every    who dies by suicide…</a:t>
            </a:r>
          </a:p>
        </p:txBody>
      </p:sp>
      <p:sp>
        <p:nvSpPr>
          <p:cNvPr id="308" name="Male"/>
          <p:cNvSpPr/>
          <p:nvPr/>
        </p:nvSpPr>
        <p:spPr>
          <a:xfrm>
            <a:off x="11516780" y="3657818"/>
            <a:ext cx="423112" cy="1141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"/>
          <p:cNvSpPr/>
          <p:nvPr/>
        </p:nvSpPr>
        <p:spPr>
          <a:xfrm>
            <a:off x="-280277" y="4893248"/>
            <a:ext cx="24944553" cy="10360673"/>
          </a:xfrm>
          <a:prstGeom prst="rect">
            <a:avLst/>
          </a:prstGeom>
          <a:gradFill>
            <a:gsLst>
              <a:gs pos="0">
                <a:srgbClr val="3197E0">
                  <a:alpha val="49889"/>
                </a:srgbClr>
              </a:gs>
              <a:gs pos="100000">
                <a:srgbClr val="294C70">
                  <a:alpha val="49889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grpSp>
        <p:nvGrpSpPr>
          <p:cNvPr id="315" name="Group"/>
          <p:cNvGrpSpPr/>
          <p:nvPr/>
        </p:nvGrpSpPr>
        <p:grpSpPr>
          <a:xfrm>
            <a:off x="-2687463" y="4875665"/>
            <a:ext cx="10321992" cy="9450697"/>
            <a:chOff x="0" y="0"/>
            <a:chExt cx="10321990" cy="9450695"/>
          </a:xfrm>
        </p:grpSpPr>
        <p:sp>
          <p:nvSpPr>
            <p:cNvPr id="313" name="Shape"/>
            <p:cNvSpPr/>
            <p:nvPr/>
          </p:nvSpPr>
          <p:spPr>
            <a:xfrm rot="10800000" flipH="1">
              <a:off x="7156114" y="0"/>
              <a:ext cx="3165877" cy="9450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3" y="0"/>
                  </a:moveTo>
                  <a:lnTo>
                    <a:pt x="2412" y="9903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9022" y="20520"/>
                  </a:lnTo>
                  <a:lnTo>
                    <a:pt x="16264" y="17069"/>
                  </a:lnTo>
                  <a:lnTo>
                    <a:pt x="8154" y="12246"/>
                  </a:lnTo>
                  <a:lnTo>
                    <a:pt x="5786" y="5273"/>
                  </a:lnTo>
                  <a:lnTo>
                    <a:pt x="119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4949D">
                    <a:alpha val="9233"/>
                  </a:srgbClr>
                </a:gs>
                <a:gs pos="100000">
                  <a:srgbClr val="80737B"/>
                </a:gs>
              </a:gsLst>
              <a:lin ang="5839109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314" name="Shape"/>
            <p:cNvSpPr/>
            <p:nvPr/>
          </p:nvSpPr>
          <p:spPr>
            <a:xfrm rot="10800000" flipH="1">
              <a:off x="0" y="1"/>
              <a:ext cx="7527133" cy="9450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75" y="2456"/>
                  </a:moveTo>
                  <a:lnTo>
                    <a:pt x="17799" y="6068"/>
                  </a:lnTo>
                  <a:lnTo>
                    <a:pt x="14847" y="7748"/>
                  </a:lnTo>
                  <a:lnTo>
                    <a:pt x="12077" y="13831"/>
                  </a:lnTo>
                  <a:lnTo>
                    <a:pt x="4788" y="17542"/>
                  </a:lnTo>
                  <a:lnTo>
                    <a:pt x="2426" y="20585"/>
                  </a:lnTo>
                  <a:lnTo>
                    <a:pt x="0" y="21600"/>
                  </a:lnTo>
                  <a:lnTo>
                    <a:pt x="20565" y="21600"/>
                  </a:lnTo>
                  <a:lnTo>
                    <a:pt x="21600" y="9894"/>
                  </a:lnTo>
                  <a:lnTo>
                    <a:pt x="21045" y="0"/>
                  </a:lnTo>
                  <a:lnTo>
                    <a:pt x="19875" y="24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F6679">
                    <a:alpha val="29326"/>
                  </a:srgbClr>
                </a:gs>
                <a:gs pos="100000">
                  <a:srgbClr val="2A3641">
                    <a:alpha val="71709"/>
                  </a:srgbClr>
                </a:gs>
              </a:gsLst>
              <a:lin ang="5839109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68696A">
                      <a:alpha val="83775"/>
                    </a:srgbClr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grpSp>
        <p:nvGrpSpPr>
          <p:cNvPr id="318" name="Group"/>
          <p:cNvGrpSpPr/>
          <p:nvPr/>
        </p:nvGrpSpPr>
        <p:grpSpPr>
          <a:xfrm>
            <a:off x="-2665358" y="36345"/>
            <a:ext cx="10277783" cy="4873962"/>
            <a:chOff x="0" y="0"/>
            <a:chExt cx="10277781" cy="4873961"/>
          </a:xfrm>
        </p:grpSpPr>
        <p:sp>
          <p:nvSpPr>
            <p:cNvPr id="316" name="Shape"/>
            <p:cNvSpPr/>
            <p:nvPr/>
          </p:nvSpPr>
          <p:spPr>
            <a:xfrm>
              <a:off x="7125465" y="0"/>
              <a:ext cx="3152317" cy="487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" y="0"/>
                  </a:moveTo>
                  <a:lnTo>
                    <a:pt x="2412" y="161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9022" y="21093"/>
                  </a:lnTo>
                  <a:lnTo>
                    <a:pt x="16264" y="19475"/>
                  </a:lnTo>
                  <a:lnTo>
                    <a:pt x="8154" y="17213"/>
                  </a:lnTo>
                  <a:lnTo>
                    <a:pt x="5786" y="13942"/>
                  </a:lnTo>
                  <a:lnTo>
                    <a:pt x="29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4949D">
                    <a:alpha val="50000"/>
                  </a:srgbClr>
                </a:gs>
                <a:gs pos="100000">
                  <a:srgbClr val="A4949D"/>
                </a:gs>
              </a:gsLst>
              <a:lin ang="5839109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317" name="Shape"/>
            <p:cNvSpPr/>
            <p:nvPr/>
          </p:nvSpPr>
          <p:spPr>
            <a:xfrm>
              <a:off x="0" y="16853"/>
              <a:ext cx="7494895" cy="4857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45" y="12028"/>
                  </a:moveTo>
                  <a:lnTo>
                    <a:pt x="12432" y="15673"/>
                  </a:lnTo>
                  <a:lnTo>
                    <a:pt x="11115" y="17403"/>
                  </a:lnTo>
                  <a:lnTo>
                    <a:pt x="9684" y="18789"/>
                  </a:lnTo>
                  <a:lnTo>
                    <a:pt x="4788" y="19690"/>
                  </a:lnTo>
                  <a:lnTo>
                    <a:pt x="2426" y="21122"/>
                  </a:lnTo>
                  <a:lnTo>
                    <a:pt x="0" y="21600"/>
                  </a:lnTo>
                  <a:lnTo>
                    <a:pt x="20565" y="21600"/>
                  </a:lnTo>
                  <a:lnTo>
                    <a:pt x="21600" y="16091"/>
                  </a:lnTo>
                  <a:lnTo>
                    <a:pt x="20660" y="0"/>
                  </a:lnTo>
                  <a:lnTo>
                    <a:pt x="15797" y="7364"/>
                  </a:lnTo>
                  <a:lnTo>
                    <a:pt x="13245" y="1202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F6679">
                    <a:alpha val="71709"/>
                  </a:srgbClr>
                </a:gs>
                <a:gs pos="100000">
                  <a:srgbClr val="4F6679"/>
                </a:gs>
              </a:gsLst>
              <a:lin ang="5839109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319" name="report making a plan."/>
          <p:cNvSpPr txBox="1"/>
          <p:nvPr/>
        </p:nvSpPr>
        <p:spPr>
          <a:xfrm>
            <a:off x="12079084" y="8210958"/>
            <a:ext cx="7582790" cy="2438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>
                <a:solidFill>
                  <a:srgbClr val="FFFFFF"/>
                </a:solidFill>
              </a:defRPr>
            </a:lvl1pPr>
          </a:lstStyle>
          <a:p>
            <a:r>
              <a:t>report making a plan.</a:t>
            </a:r>
          </a:p>
        </p:txBody>
      </p:sp>
      <p:grpSp>
        <p:nvGrpSpPr>
          <p:cNvPr id="350" name="Group"/>
          <p:cNvGrpSpPr/>
          <p:nvPr/>
        </p:nvGrpSpPr>
        <p:grpSpPr>
          <a:xfrm>
            <a:off x="8082097" y="5053181"/>
            <a:ext cx="11349055" cy="2461385"/>
            <a:chOff x="0" y="0"/>
            <a:chExt cx="11349054" cy="2461383"/>
          </a:xfrm>
        </p:grpSpPr>
        <p:sp>
          <p:nvSpPr>
            <p:cNvPr id="320" name="Male"/>
            <p:cNvSpPr/>
            <p:nvPr/>
          </p:nvSpPr>
          <p:spPr>
            <a:xfrm>
              <a:off x="-1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1" name="Male"/>
            <p:cNvSpPr/>
            <p:nvPr/>
          </p:nvSpPr>
          <p:spPr>
            <a:xfrm>
              <a:off x="575049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2" name="Male"/>
            <p:cNvSpPr/>
            <p:nvPr/>
          </p:nvSpPr>
          <p:spPr>
            <a:xfrm>
              <a:off x="115009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3" name="Male"/>
            <p:cNvSpPr/>
            <p:nvPr/>
          </p:nvSpPr>
          <p:spPr>
            <a:xfrm>
              <a:off x="172514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4" name="Male"/>
            <p:cNvSpPr/>
            <p:nvPr/>
          </p:nvSpPr>
          <p:spPr>
            <a:xfrm>
              <a:off x="2300198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5" name="Male"/>
            <p:cNvSpPr/>
            <p:nvPr/>
          </p:nvSpPr>
          <p:spPr>
            <a:xfrm>
              <a:off x="287524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6" name="Male"/>
            <p:cNvSpPr/>
            <p:nvPr/>
          </p:nvSpPr>
          <p:spPr>
            <a:xfrm>
              <a:off x="3450297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7" name="Male"/>
            <p:cNvSpPr/>
            <p:nvPr/>
          </p:nvSpPr>
          <p:spPr>
            <a:xfrm>
              <a:off x="4025347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8" name="Male"/>
            <p:cNvSpPr/>
            <p:nvPr/>
          </p:nvSpPr>
          <p:spPr>
            <a:xfrm>
              <a:off x="4600397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9" name="Male"/>
            <p:cNvSpPr/>
            <p:nvPr/>
          </p:nvSpPr>
          <p:spPr>
            <a:xfrm>
              <a:off x="5175446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0" name="Male"/>
            <p:cNvSpPr/>
            <p:nvPr/>
          </p:nvSpPr>
          <p:spPr>
            <a:xfrm>
              <a:off x="5750497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1" name="Male"/>
            <p:cNvSpPr/>
            <p:nvPr/>
          </p:nvSpPr>
          <p:spPr>
            <a:xfrm>
              <a:off x="6325545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2" name="Male"/>
            <p:cNvSpPr/>
            <p:nvPr/>
          </p:nvSpPr>
          <p:spPr>
            <a:xfrm>
              <a:off x="6900595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3" name="Male"/>
            <p:cNvSpPr/>
            <p:nvPr/>
          </p:nvSpPr>
          <p:spPr>
            <a:xfrm>
              <a:off x="7475646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4" name="Male"/>
            <p:cNvSpPr/>
            <p:nvPr/>
          </p:nvSpPr>
          <p:spPr>
            <a:xfrm>
              <a:off x="8050696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5" name="Male"/>
            <p:cNvSpPr/>
            <p:nvPr/>
          </p:nvSpPr>
          <p:spPr>
            <a:xfrm>
              <a:off x="8625746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6" name="Male"/>
            <p:cNvSpPr/>
            <p:nvPr/>
          </p:nvSpPr>
          <p:spPr>
            <a:xfrm>
              <a:off x="9200794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7" name="Male"/>
            <p:cNvSpPr/>
            <p:nvPr/>
          </p:nvSpPr>
          <p:spPr>
            <a:xfrm>
              <a:off x="9775845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8" name="Male"/>
            <p:cNvSpPr/>
            <p:nvPr/>
          </p:nvSpPr>
          <p:spPr>
            <a:xfrm>
              <a:off x="10350895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9" name="Male"/>
            <p:cNvSpPr/>
            <p:nvPr/>
          </p:nvSpPr>
          <p:spPr>
            <a:xfrm>
              <a:off x="10925943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0" name="Male"/>
            <p:cNvSpPr/>
            <p:nvPr/>
          </p:nvSpPr>
          <p:spPr>
            <a:xfrm>
              <a:off x="38458" y="1319695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1" name="Male"/>
            <p:cNvSpPr/>
            <p:nvPr/>
          </p:nvSpPr>
          <p:spPr>
            <a:xfrm>
              <a:off x="613506" y="1319695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2" name="Male"/>
            <p:cNvSpPr/>
            <p:nvPr/>
          </p:nvSpPr>
          <p:spPr>
            <a:xfrm>
              <a:off x="1188556" y="1319695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3" name="Male"/>
            <p:cNvSpPr/>
            <p:nvPr/>
          </p:nvSpPr>
          <p:spPr>
            <a:xfrm>
              <a:off x="1763607" y="1319695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4" name="Male"/>
            <p:cNvSpPr/>
            <p:nvPr/>
          </p:nvSpPr>
          <p:spPr>
            <a:xfrm>
              <a:off x="2338657" y="1319695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5" name="Male"/>
            <p:cNvSpPr/>
            <p:nvPr/>
          </p:nvSpPr>
          <p:spPr>
            <a:xfrm>
              <a:off x="2913707" y="1319695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6" name="Male"/>
            <p:cNvSpPr/>
            <p:nvPr/>
          </p:nvSpPr>
          <p:spPr>
            <a:xfrm>
              <a:off x="3488756" y="1319695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7" name="Male"/>
            <p:cNvSpPr/>
            <p:nvPr/>
          </p:nvSpPr>
          <p:spPr>
            <a:xfrm>
              <a:off x="4063806" y="1319695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8" name="Male"/>
            <p:cNvSpPr/>
            <p:nvPr/>
          </p:nvSpPr>
          <p:spPr>
            <a:xfrm>
              <a:off x="4638856" y="1319695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9" name="Male"/>
            <p:cNvSpPr/>
            <p:nvPr/>
          </p:nvSpPr>
          <p:spPr>
            <a:xfrm>
              <a:off x="5213905" y="1319695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61" name="Group"/>
          <p:cNvGrpSpPr/>
          <p:nvPr/>
        </p:nvGrpSpPr>
        <p:grpSpPr>
          <a:xfrm>
            <a:off x="13871054" y="6372877"/>
            <a:ext cx="5598558" cy="1141689"/>
            <a:chOff x="0" y="0"/>
            <a:chExt cx="5598557" cy="1141687"/>
          </a:xfrm>
        </p:grpSpPr>
        <p:sp>
          <p:nvSpPr>
            <p:cNvPr id="351" name="Male"/>
            <p:cNvSpPr/>
            <p:nvPr/>
          </p:nvSpPr>
          <p:spPr>
            <a:xfrm>
              <a:off x="-1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2" name="Male"/>
            <p:cNvSpPr/>
            <p:nvPr/>
          </p:nvSpPr>
          <p:spPr>
            <a:xfrm>
              <a:off x="57504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3" name="Male"/>
            <p:cNvSpPr/>
            <p:nvPr/>
          </p:nvSpPr>
          <p:spPr>
            <a:xfrm>
              <a:off x="115009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4" name="Male"/>
            <p:cNvSpPr/>
            <p:nvPr/>
          </p:nvSpPr>
          <p:spPr>
            <a:xfrm>
              <a:off x="172514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5" name="Male"/>
            <p:cNvSpPr/>
            <p:nvPr/>
          </p:nvSpPr>
          <p:spPr>
            <a:xfrm>
              <a:off x="2300199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6" name="Male"/>
            <p:cNvSpPr/>
            <p:nvPr/>
          </p:nvSpPr>
          <p:spPr>
            <a:xfrm>
              <a:off x="2875249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7" name="Male"/>
            <p:cNvSpPr/>
            <p:nvPr/>
          </p:nvSpPr>
          <p:spPr>
            <a:xfrm>
              <a:off x="3450297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8" name="Male"/>
            <p:cNvSpPr/>
            <p:nvPr/>
          </p:nvSpPr>
          <p:spPr>
            <a:xfrm>
              <a:off x="4025348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9" name="Male"/>
            <p:cNvSpPr/>
            <p:nvPr/>
          </p:nvSpPr>
          <p:spPr>
            <a:xfrm>
              <a:off x="4600398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0" name="Male"/>
            <p:cNvSpPr/>
            <p:nvPr/>
          </p:nvSpPr>
          <p:spPr>
            <a:xfrm>
              <a:off x="5175446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82" name="Group"/>
          <p:cNvGrpSpPr/>
          <p:nvPr/>
        </p:nvGrpSpPr>
        <p:grpSpPr>
          <a:xfrm>
            <a:off x="8098687" y="7746999"/>
            <a:ext cx="11349055" cy="1141689"/>
            <a:chOff x="0" y="0"/>
            <a:chExt cx="11349054" cy="1141687"/>
          </a:xfrm>
        </p:grpSpPr>
        <p:sp>
          <p:nvSpPr>
            <p:cNvPr id="362" name="Male"/>
            <p:cNvSpPr/>
            <p:nvPr/>
          </p:nvSpPr>
          <p:spPr>
            <a:xfrm>
              <a:off x="-1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3" name="Male"/>
            <p:cNvSpPr/>
            <p:nvPr/>
          </p:nvSpPr>
          <p:spPr>
            <a:xfrm>
              <a:off x="57504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4" name="Male"/>
            <p:cNvSpPr/>
            <p:nvPr/>
          </p:nvSpPr>
          <p:spPr>
            <a:xfrm>
              <a:off x="115009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5" name="Male"/>
            <p:cNvSpPr/>
            <p:nvPr/>
          </p:nvSpPr>
          <p:spPr>
            <a:xfrm>
              <a:off x="172514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6" name="Male"/>
            <p:cNvSpPr/>
            <p:nvPr/>
          </p:nvSpPr>
          <p:spPr>
            <a:xfrm>
              <a:off x="2300199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7" name="Male"/>
            <p:cNvSpPr/>
            <p:nvPr/>
          </p:nvSpPr>
          <p:spPr>
            <a:xfrm>
              <a:off x="2875249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8" name="Male"/>
            <p:cNvSpPr/>
            <p:nvPr/>
          </p:nvSpPr>
          <p:spPr>
            <a:xfrm>
              <a:off x="3450297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9" name="Male"/>
            <p:cNvSpPr/>
            <p:nvPr/>
          </p:nvSpPr>
          <p:spPr>
            <a:xfrm>
              <a:off x="4025348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0" name="Male"/>
            <p:cNvSpPr/>
            <p:nvPr/>
          </p:nvSpPr>
          <p:spPr>
            <a:xfrm>
              <a:off x="4600398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1" name="Male"/>
            <p:cNvSpPr/>
            <p:nvPr/>
          </p:nvSpPr>
          <p:spPr>
            <a:xfrm>
              <a:off x="5175446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2" name="Male"/>
            <p:cNvSpPr/>
            <p:nvPr/>
          </p:nvSpPr>
          <p:spPr>
            <a:xfrm>
              <a:off x="5750497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3" name="Male"/>
            <p:cNvSpPr/>
            <p:nvPr/>
          </p:nvSpPr>
          <p:spPr>
            <a:xfrm>
              <a:off x="6325545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4" name="Male"/>
            <p:cNvSpPr/>
            <p:nvPr/>
          </p:nvSpPr>
          <p:spPr>
            <a:xfrm>
              <a:off x="6900595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5" name="Male"/>
            <p:cNvSpPr/>
            <p:nvPr/>
          </p:nvSpPr>
          <p:spPr>
            <a:xfrm>
              <a:off x="7475646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6" name="Male"/>
            <p:cNvSpPr/>
            <p:nvPr/>
          </p:nvSpPr>
          <p:spPr>
            <a:xfrm>
              <a:off x="8050696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7" name="Male"/>
            <p:cNvSpPr/>
            <p:nvPr/>
          </p:nvSpPr>
          <p:spPr>
            <a:xfrm>
              <a:off x="8625746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8" name="Male"/>
            <p:cNvSpPr/>
            <p:nvPr/>
          </p:nvSpPr>
          <p:spPr>
            <a:xfrm>
              <a:off x="9200794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9" name="Male"/>
            <p:cNvSpPr/>
            <p:nvPr/>
          </p:nvSpPr>
          <p:spPr>
            <a:xfrm>
              <a:off x="9775845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0" name="Male"/>
            <p:cNvSpPr/>
            <p:nvPr/>
          </p:nvSpPr>
          <p:spPr>
            <a:xfrm>
              <a:off x="10350895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1" name="Male"/>
            <p:cNvSpPr/>
            <p:nvPr/>
          </p:nvSpPr>
          <p:spPr>
            <a:xfrm>
              <a:off x="10925943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83" name="For every    who dies by suicide…"/>
          <p:cNvSpPr txBox="1"/>
          <p:nvPr/>
        </p:nvSpPr>
        <p:spPr>
          <a:xfrm>
            <a:off x="7931425" y="3132100"/>
            <a:ext cx="15707006" cy="229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200"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t>For every    who dies by suicide…</a:t>
            </a:r>
          </a:p>
        </p:txBody>
      </p:sp>
      <p:sp>
        <p:nvSpPr>
          <p:cNvPr id="384" name="Male"/>
          <p:cNvSpPr/>
          <p:nvPr/>
        </p:nvSpPr>
        <p:spPr>
          <a:xfrm>
            <a:off x="11516780" y="3657818"/>
            <a:ext cx="423112" cy="1141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Rectangle"/>
          <p:cNvSpPr/>
          <p:nvPr/>
        </p:nvSpPr>
        <p:spPr>
          <a:xfrm>
            <a:off x="-535854" y="3137507"/>
            <a:ext cx="24944553" cy="10923442"/>
          </a:xfrm>
          <a:prstGeom prst="rect">
            <a:avLst/>
          </a:prstGeom>
          <a:gradFill>
            <a:gsLst>
              <a:gs pos="0">
                <a:srgbClr val="3197E0">
                  <a:alpha val="49889"/>
                </a:srgbClr>
              </a:gs>
              <a:gs pos="100000">
                <a:srgbClr val="294C70">
                  <a:alpha val="49889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grpSp>
        <p:nvGrpSpPr>
          <p:cNvPr id="391" name="Group"/>
          <p:cNvGrpSpPr/>
          <p:nvPr/>
        </p:nvGrpSpPr>
        <p:grpSpPr>
          <a:xfrm>
            <a:off x="-2072218" y="3116279"/>
            <a:ext cx="6438456" cy="5894976"/>
            <a:chOff x="0" y="0"/>
            <a:chExt cx="6438455" cy="5894974"/>
          </a:xfrm>
        </p:grpSpPr>
        <p:sp>
          <p:nvSpPr>
            <p:cNvPr id="389" name="Shape"/>
            <p:cNvSpPr/>
            <p:nvPr/>
          </p:nvSpPr>
          <p:spPr>
            <a:xfrm rot="10800000" flipH="1">
              <a:off x="4463705" y="0"/>
              <a:ext cx="1974750" cy="589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3" y="0"/>
                  </a:moveTo>
                  <a:lnTo>
                    <a:pt x="2412" y="9903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9022" y="20520"/>
                  </a:lnTo>
                  <a:lnTo>
                    <a:pt x="16264" y="17069"/>
                  </a:lnTo>
                  <a:lnTo>
                    <a:pt x="8154" y="12246"/>
                  </a:lnTo>
                  <a:lnTo>
                    <a:pt x="5786" y="5273"/>
                  </a:lnTo>
                  <a:lnTo>
                    <a:pt x="119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4949D">
                    <a:alpha val="9233"/>
                  </a:srgbClr>
                </a:gs>
                <a:gs pos="100000">
                  <a:srgbClr val="80737B"/>
                </a:gs>
              </a:gsLst>
              <a:lin ang="5839109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390" name="Shape"/>
            <p:cNvSpPr/>
            <p:nvPr/>
          </p:nvSpPr>
          <p:spPr>
            <a:xfrm rot="10800000" flipH="1">
              <a:off x="0" y="1"/>
              <a:ext cx="4695132" cy="5894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75" y="2456"/>
                  </a:moveTo>
                  <a:lnTo>
                    <a:pt x="17799" y="6068"/>
                  </a:lnTo>
                  <a:lnTo>
                    <a:pt x="14847" y="7748"/>
                  </a:lnTo>
                  <a:lnTo>
                    <a:pt x="12077" y="13831"/>
                  </a:lnTo>
                  <a:lnTo>
                    <a:pt x="4788" y="17542"/>
                  </a:lnTo>
                  <a:lnTo>
                    <a:pt x="2426" y="20585"/>
                  </a:lnTo>
                  <a:lnTo>
                    <a:pt x="0" y="21600"/>
                  </a:lnTo>
                  <a:lnTo>
                    <a:pt x="20565" y="21600"/>
                  </a:lnTo>
                  <a:lnTo>
                    <a:pt x="21600" y="9894"/>
                  </a:lnTo>
                  <a:lnTo>
                    <a:pt x="21045" y="0"/>
                  </a:lnTo>
                  <a:lnTo>
                    <a:pt x="19875" y="24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F6679">
                    <a:alpha val="29326"/>
                  </a:srgbClr>
                </a:gs>
                <a:gs pos="100000">
                  <a:srgbClr val="2A3641">
                    <a:alpha val="71709"/>
                  </a:srgbClr>
                </a:gs>
              </a:gsLst>
              <a:lin ang="5839109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68696A">
                      <a:alpha val="83775"/>
                    </a:srgbClr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grpSp>
        <p:nvGrpSpPr>
          <p:cNvPr id="394" name="Group"/>
          <p:cNvGrpSpPr/>
          <p:nvPr/>
        </p:nvGrpSpPr>
        <p:grpSpPr>
          <a:xfrm>
            <a:off x="-2514597" y="-208408"/>
            <a:ext cx="7070298" cy="3352899"/>
            <a:chOff x="0" y="0"/>
            <a:chExt cx="7070297" cy="3352897"/>
          </a:xfrm>
        </p:grpSpPr>
        <p:sp>
          <p:nvSpPr>
            <p:cNvPr id="392" name="Shape"/>
            <p:cNvSpPr/>
            <p:nvPr/>
          </p:nvSpPr>
          <p:spPr>
            <a:xfrm>
              <a:off x="4901753" y="0"/>
              <a:ext cx="2168545" cy="3352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" y="0"/>
                  </a:moveTo>
                  <a:lnTo>
                    <a:pt x="2412" y="161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9022" y="21093"/>
                  </a:lnTo>
                  <a:lnTo>
                    <a:pt x="16264" y="19475"/>
                  </a:lnTo>
                  <a:lnTo>
                    <a:pt x="8154" y="17213"/>
                  </a:lnTo>
                  <a:lnTo>
                    <a:pt x="5786" y="13942"/>
                  </a:lnTo>
                  <a:lnTo>
                    <a:pt x="29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4949D">
                    <a:alpha val="50000"/>
                  </a:srgbClr>
                </a:gs>
                <a:gs pos="100000">
                  <a:srgbClr val="A4949D"/>
                </a:gs>
              </a:gsLst>
              <a:lin ang="5839109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393" name="Shape"/>
            <p:cNvSpPr/>
            <p:nvPr/>
          </p:nvSpPr>
          <p:spPr>
            <a:xfrm>
              <a:off x="0" y="11593"/>
              <a:ext cx="5155892" cy="3341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45" y="12028"/>
                  </a:moveTo>
                  <a:lnTo>
                    <a:pt x="12432" y="15673"/>
                  </a:lnTo>
                  <a:lnTo>
                    <a:pt x="11115" y="17403"/>
                  </a:lnTo>
                  <a:lnTo>
                    <a:pt x="9684" y="18789"/>
                  </a:lnTo>
                  <a:lnTo>
                    <a:pt x="4788" y="19690"/>
                  </a:lnTo>
                  <a:lnTo>
                    <a:pt x="2426" y="21122"/>
                  </a:lnTo>
                  <a:lnTo>
                    <a:pt x="0" y="21600"/>
                  </a:lnTo>
                  <a:lnTo>
                    <a:pt x="20565" y="21600"/>
                  </a:lnTo>
                  <a:lnTo>
                    <a:pt x="21600" y="16091"/>
                  </a:lnTo>
                  <a:lnTo>
                    <a:pt x="20660" y="0"/>
                  </a:lnTo>
                  <a:lnTo>
                    <a:pt x="15797" y="7364"/>
                  </a:lnTo>
                  <a:lnTo>
                    <a:pt x="13245" y="1202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F6679">
                    <a:alpha val="71709"/>
                  </a:srgbClr>
                </a:gs>
                <a:gs pos="100000">
                  <a:srgbClr val="4F6679"/>
                </a:gs>
              </a:gsLst>
              <a:lin ang="5839109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395" name="report having serious thoughts."/>
          <p:cNvSpPr txBox="1"/>
          <p:nvPr/>
        </p:nvSpPr>
        <p:spPr>
          <a:xfrm>
            <a:off x="6158633" y="10760430"/>
            <a:ext cx="11052862" cy="243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>
                <a:solidFill>
                  <a:srgbClr val="FFFFFF"/>
                </a:solidFill>
              </a:defRPr>
            </a:lvl1pPr>
          </a:lstStyle>
          <a:p>
            <a:r>
              <a:t>report having serious thoughts.</a:t>
            </a:r>
          </a:p>
        </p:txBody>
      </p:sp>
      <p:grpSp>
        <p:nvGrpSpPr>
          <p:cNvPr id="543" name="Group"/>
          <p:cNvGrpSpPr/>
          <p:nvPr/>
        </p:nvGrpSpPr>
        <p:grpSpPr>
          <a:xfrm>
            <a:off x="4302170" y="3397967"/>
            <a:ext cx="19459017" cy="9121274"/>
            <a:chOff x="0" y="0"/>
            <a:chExt cx="19459015" cy="9121273"/>
          </a:xfrm>
        </p:grpSpPr>
        <p:sp>
          <p:nvSpPr>
            <p:cNvPr id="396" name="Male"/>
            <p:cNvSpPr/>
            <p:nvPr/>
          </p:nvSpPr>
          <p:spPr>
            <a:xfrm>
              <a:off x="-1" y="3963301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97" name="Male"/>
            <p:cNvSpPr/>
            <p:nvPr/>
          </p:nvSpPr>
          <p:spPr>
            <a:xfrm>
              <a:off x="575049" y="3963301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98" name="Male"/>
            <p:cNvSpPr/>
            <p:nvPr/>
          </p:nvSpPr>
          <p:spPr>
            <a:xfrm>
              <a:off x="1150098" y="3963301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99" name="Male"/>
            <p:cNvSpPr/>
            <p:nvPr/>
          </p:nvSpPr>
          <p:spPr>
            <a:xfrm>
              <a:off x="1725148" y="3963301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0" name="Male"/>
            <p:cNvSpPr/>
            <p:nvPr/>
          </p:nvSpPr>
          <p:spPr>
            <a:xfrm>
              <a:off x="2300198" y="3963301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1" name="Male"/>
            <p:cNvSpPr/>
            <p:nvPr/>
          </p:nvSpPr>
          <p:spPr>
            <a:xfrm>
              <a:off x="2875248" y="3963301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2" name="Male"/>
            <p:cNvSpPr/>
            <p:nvPr/>
          </p:nvSpPr>
          <p:spPr>
            <a:xfrm>
              <a:off x="3450297" y="3963301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3" name="Male"/>
            <p:cNvSpPr/>
            <p:nvPr/>
          </p:nvSpPr>
          <p:spPr>
            <a:xfrm>
              <a:off x="4025347" y="3963301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4" name="Male"/>
            <p:cNvSpPr/>
            <p:nvPr/>
          </p:nvSpPr>
          <p:spPr>
            <a:xfrm>
              <a:off x="4600397" y="3963301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5" name="Male"/>
            <p:cNvSpPr/>
            <p:nvPr/>
          </p:nvSpPr>
          <p:spPr>
            <a:xfrm>
              <a:off x="5175446" y="3963301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6" name="Male"/>
            <p:cNvSpPr/>
            <p:nvPr/>
          </p:nvSpPr>
          <p:spPr>
            <a:xfrm>
              <a:off x="5750497" y="3963301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7" name="Male"/>
            <p:cNvSpPr/>
            <p:nvPr/>
          </p:nvSpPr>
          <p:spPr>
            <a:xfrm>
              <a:off x="6325545" y="3963301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8" name="Male"/>
            <p:cNvSpPr/>
            <p:nvPr/>
          </p:nvSpPr>
          <p:spPr>
            <a:xfrm>
              <a:off x="6900595" y="3963301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9" name="Male"/>
            <p:cNvSpPr/>
            <p:nvPr/>
          </p:nvSpPr>
          <p:spPr>
            <a:xfrm>
              <a:off x="7475646" y="3963301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0" name="Male"/>
            <p:cNvSpPr/>
            <p:nvPr/>
          </p:nvSpPr>
          <p:spPr>
            <a:xfrm>
              <a:off x="8050696" y="3963301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1" name="Male"/>
            <p:cNvSpPr/>
            <p:nvPr/>
          </p:nvSpPr>
          <p:spPr>
            <a:xfrm>
              <a:off x="8625746" y="3963301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2" name="Male"/>
            <p:cNvSpPr/>
            <p:nvPr/>
          </p:nvSpPr>
          <p:spPr>
            <a:xfrm>
              <a:off x="9200794" y="3963301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3" name="Male"/>
            <p:cNvSpPr/>
            <p:nvPr/>
          </p:nvSpPr>
          <p:spPr>
            <a:xfrm>
              <a:off x="9775844" y="3963301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4" name="Male"/>
            <p:cNvSpPr/>
            <p:nvPr/>
          </p:nvSpPr>
          <p:spPr>
            <a:xfrm>
              <a:off x="10350894" y="3963301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5" name="Male"/>
            <p:cNvSpPr/>
            <p:nvPr/>
          </p:nvSpPr>
          <p:spPr>
            <a:xfrm>
              <a:off x="10925943" y="3963301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6" name="Male"/>
            <p:cNvSpPr/>
            <p:nvPr/>
          </p:nvSpPr>
          <p:spPr>
            <a:xfrm>
              <a:off x="38458" y="5282997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7" name="Male"/>
            <p:cNvSpPr/>
            <p:nvPr/>
          </p:nvSpPr>
          <p:spPr>
            <a:xfrm>
              <a:off x="613506" y="5282997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8" name="Male"/>
            <p:cNvSpPr/>
            <p:nvPr/>
          </p:nvSpPr>
          <p:spPr>
            <a:xfrm>
              <a:off x="1188556" y="5282997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9" name="Male"/>
            <p:cNvSpPr/>
            <p:nvPr/>
          </p:nvSpPr>
          <p:spPr>
            <a:xfrm>
              <a:off x="1763607" y="5282997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0" name="Male"/>
            <p:cNvSpPr/>
            <p:nvPr/>
          </p:nvSpPr>
          <p:spPr>
            <a:xfrm>
              <a:off x="2338657" y="5282997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1" name="Male"/>
            <p:cNvSpPr/>
            <p:nvPr/>
          </p:nvSpPr>
          <p:spPr>
            <a:xfrm>
              <a:off x="2913707" y="5282997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2" name="Male"/>
            <p:cNvSpPr/>
            <p:nvPr/>
          </p:nvSpPr>
          <p:spPr>
            <a:xfrm>
              <a:off x="3488756" y="5282997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3" name="Male"/>
            <p:cNvSpPr/>
            <p:nvPr/>
          </p:nvSpPr>
          <p:spPr>
            <a:xfrm>
              <a:off x="4063806" y="5282997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4" name="Male"/>
            <p:cNvSpPr/>
            <p:nvPr/>
          </p:nvSpPr>
          <p:spPr>
            <a:xfrm>
              <a:off x="4638856" y="5282997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5" name="Male"/>
            <p:cNvSpPr/>
            <p:nvPr/>
          </p:nvSpPr>
          <p:spPr>
            <a:xfrm>
              <a:off x="5213905" y="5282997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6" name="Male"/>
            <p:cNvSpPr/>
            <p:nvPr/>
          </p:nvSpPr>
          <p:spPr>
            <a:xfrm>
              <a:off x="5788956" y="5282997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7" name="Male"/>
            <p:cNvSpPr/>
            <p:nvPr/>
          </p:nvSpPr>
          <p:spPr>
            <a:xfrm>
              <a:off x="6364005" y="5282997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8" name="Male"/>
            <p:cNvSpPr/>
            <p:nvPr/>
          </p:nvSpPr>
          <p:spPr>
            <a:xfrm>
              <a:off x="6939055" y="5282997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9" name="Male"/>
            <p:cNvSpPr/>
            <p:nvPr/>
          </p:nvSpPr>
          <p:spPr>
            <a:xfrm>
              <a:off x="7514105" y="5282997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0" name="Male"/>
            <p:cNvSpPr/>
            <p:nvPr/>
          </p:nvSpPr>
          <p:spPr>
            <a:xfrm>
              <a:off x="8089155" y="5282997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1" name="Male"/>
            <p:cNvSpPr/>
            <p:nvPr/>
          </p:nvSpPr>
          <p:spPr>
            <a:xfrm>
              <a:off x="8664206" y="5282997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2" name="Male"/>
            <p:cNvSpPr/>
            <p:nvPr/>
          </p:nvSpPr>
          <p:spPr>
            <a:xfrm>
              <a:off x="9239253" y="5282997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3" name="Male"/>
            <p:cNvSpPr/>
            <p:nvPr/>
          </p:nvSpPr>
          <p:spPr>
            <a:xfrm>
              <a:off x="9814304" y="5282997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4" name="Male"/>
            <p:cNvSpPr/>
            <p:nvPr/>
          </p:nvSpPr>
          <p:spPr>
            <a:xfrm>
              <a:off x="10389354" y="5282997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5" name="Male"/>
            <p:cNvSpPr/>
            <p:nvPr/>
          </p:nvSpPr>
          <p:spPr>
            <a:xfrm>
              <a:off x="10964402" y="5282997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6" name="Male"/>
            <p:cNvSpPr/>
            <p:nvPr/>
          </p:nvSpPr>
          <p:spPr>
            <a:xfrm>
              <a:off x="16589" y="665711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7" name="Male"/>
            <p:cNvSpPr/>
            <p:nvPr/>
          </p:nvSpPr>
          <p:spPr>
            <a:xfrm>
              <a:off x="591638" y="6657119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8" name="Male"/>
            <p:cNvSpPr/>
            <p:nvPr/>
          </p:nvSpPr>
          <p:spPr>
            <a:xfrm>
              <a:off x="1166688" y="665711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9" name="Male"/>
            <p:cNvSpPr/>
            <p:nvPr/>
          </p:nvSpPr>
          <p:spPr>
            <a:xfrm>
              <a:off x="1741738" y="665711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40" name="Male"/>
            <p:cNvSpPr/>
            <p:nvPr/>
          </p:nvSpPr>
          <p:spPr>
            <a:xfrm>
              <a:off x="2316788" y="665711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41" name="Male"/>
            <p:cNvSpPr/>
            <p:nvPr/>
          </p:nvSpPr>
          <p:spPr>
            <a:xfrm>
              <a:off x="2891838" y="665711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42" name="Male"/>
            <p:cNvSpPr/>
            <p:nvPr/>
          </p:nvSpPr>
          <p:spPr>
            <a:xfrm>
              <a:off x="3466887" y="665711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43" name="Male"/>
            <p:cNvSpPr/>
            <p:nvPr/>
          </p:nvSpPr>
          <p:spPr>
            <a:xfrm>
              <a:off x="4041937" y="665711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44" name="Male"/>
            <p:cNvSpPr/>
            <p:nvPr/>
          </p:nvSpPr>
          <p:spPr>
            <a:xfrm>
              <a:off x="4616987" y="665711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45" name="Male"/>
            <p:cNvSpPr/>
            <p:nvPr/>
          </p:nvSpPr>
          <p:spPr>
            <a:xfrm>
              <a:off x="5192036" y="665711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46" name="Male"/>
            <p:cNvSpPr/>
            <p:nvPr/>
          </p:nvSpPr>
          <p:spPr>
            <a:xfrm>
              <a:off x="5767086" y="665711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47" name="Male"/>
            <p:cNvSpPr/>
            <p:nvPr/>
          </p:nvSpPr>
          <p:spPr>
            <a:xfrm>
              <a:off x="6342135" y="6657119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48" name="Male"/>
            <p:cNvSpPr/>
            <p:nvPr/>
          </p:nvSpPr>
          <p:spPr>
            <a:xfrm>
              <a:off x="6917185" y="665711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49" name="Male"/>
            <p:cNvSpPr/>
            <p:nvPr/>
          </p:nvSpPr>
          <p:spPr>
            <a:xfrm>
              <a:off x="7492235" y="665711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0" name="Male"/>
            <p:cNvSpPr/>
            <p:nvPr/>
          </p:nvSpPr>
          <p:spPr>
            <a:xfrm>
              <a:off x="8067285" y="665711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1" name="Male"/>
            <p:cNvSpPr/>
            <p:nvPr/>
          </p:nvSpPr>
          <p:spPr>
            <a:xfrm>
              <a:off x="8642336" y="6657119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2" name="Male"/>
            <p:cNvSpPr/>
            <p:nvPr/>
          </p:nvSpPr>
          <p:spPr>
            <a:xfrm>
              <a:off x="9217383" y="665711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3" name="Male"/>
            <p:cNvSpPr/>
            <p:nvPr/>
          </p:nvSpPr>
          <p:spPr>
            <a:xfrm>
              <a:off x="9792434" y="6657119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4" name="Male"/>
            <p:cNvSpPr/>
            <p:nvPr/>
          </p:nvSpPr>
          <p:spPr>
            <a:xfrm>
              <a:off x="10367484" y="6657119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5" name="Male"/>
            <p:cNvSpPr/>
            <p:nvPr/>
          </p:nvSpPr>
          <p:spPr>
            <a:xfrm>
              <a:off x="10942532" y="665711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6" name="Male"/>
            <p:cNvSpPr/>
            <p:nvPr/>
          </p:nvSpPr>
          <p:spPr>
            <a:xfrm>
              <a:off x="11521799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7" name="Male"/>
            <p:cNvSpPr/>
            <p:nvPr/>
          </p:nvSpPr>
          <p:spPr>
            <a:xfrm>
              <a:off x="1209684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8" name="Male"/>
            <p:cNvSpPr/>
            <p:nvPr/>
          </p:nvSpPr>
          <p:spPr>
            <a:xfrm>
              <a:off x="1267189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9" name="Male"/>
            <p:cNvSpPr/>
            <p:nvPr/>
          </p:nvSpPr>
          <p:spPr>
            <a:xfrm>
              <a:off x="13246949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60" name="Male"/>
            <p:cNvSpPr/>
            <p:nvPr/>
          </p:nvSpPr>
          <p:spPr>
            <a:xfrm>
              <a:off x="13821996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61" name="Male"/>
            <p:cNvSpPr/>
            <p:nvPr/>
          </p:nvSpPr>
          <p:spPr>
            <a:xfrm>
              <a:off x="14397046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62" name="Male"/>
            <p:cNvSpPr/>
            <p:nvPr/>
          </p:nvSpPr>
          <p:spPr>
            <a:xfrm>
              <a:off x="14972096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63" name="Male"/>
            <p:cNvSpPr/>
            <p:nvPr/>
          </p:nvSpPr>
          <p:spPr>
            <a:xfrm>
              <a:off x="15547147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64" name="Male"/>
            <p:cNvSpPr/>
            <p:nvPr/>
          </p:nvSpPr>
          <p:spPr>
            <a:xfrm>
              <a:off x="16122197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65" name="Male"/>
            <p:cNvSpPr/>
            <p:nvPr/>
          </p:nvSpPr>
          <p:spPr>
            <a:xfrm>
              <a:off x="16697247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66" name="Male"/>
            <p:cNvSpPr/>
            <p:nvPr/>
          </p:nvSpPr>
          <p:spPr>
            <a:xfrm>
              <a:off x="17272297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67" name="Male"/>
            <p:cNvSpPr/>
            <p:nvPr/>
          </p:nvSpPr>
          <p:spPr>
            <a:xfrm>
              <a:off x="17847344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68" name="Male"/>
            <p:cNvSpPr/>
            <p:nvPr/>
          </p:nvSpPr>
          <p:spPr>
            <a:xfrm>
              <a:off x="18422394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69" name="Male"/>
            <p:cNvSpPr/>
            <p:nvPr/>
          </p:nvSpPr>
          <p:spPr>
            <a:xfrm>
              <a:off x="18997445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70" name="Male"/>
            <p:cNvSpPr/>
            <p:nvPr/>
          </p:nvSpPr>
          <p:spPr>
            <a:xfrm>
              <a:off x="15606408" y="5293400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71" name="Male"/>
            <p:cNvSpPr/>
            <p:nvPr/>
          </p:nvSpPr>
          <p:spPr>
            <a:xfrm>
              <a:off x="16181458" y="5293400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72" name="Male"/>
            <p:cNvSpPr/>
            <p:nvPr/>
          </p:nvSpPr>
          <p:spPr>
            <a:xfrm>
              <a:off x="16756505" y="5293400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73" name="Male"/>
            <p:cNvSpPr/>
            <p:nvPr/>
          </p:nvSpPr>
          <p:spPr>
            <a:xfrm>
              <a:off x="17331556" y="5293400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74" name="Male"/>
            <p:cNvSpPr/>
            <p:nvPr/>
          </p:nvSpPr>
          <p:spPr>
            <a:xfrm>
              <a:off x="17906606" y="5293400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75" name="Male"/>
            <p:cNvSpPr/>
            <p:nvPr/>
          </p:nvSpPr>
          <p:spPr>
            <a:xfrm>
              <a:off x="18481656" y="5293400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76" name="Male"/>
            <p:cNvSpPr/>
            <p:nvPr/>
          </p:nvSpPr>
          <p:spPr>
            <a:xfrm>
              <a:off x="11560257" y="1319695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77" name="Male"/>
            <p:cNvSpPr/>
            <p:nvPr/>
          </p:nvSpPr>
          <p:spPr>
            <a:xfrm>
              <a:off x="12135306" y="1319695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78" name="Male"/>
            <p:cNvSpPr/>
            <p:nvPr/>
          </p:nvSpPr>
          <p:spPr>
            <a:xfrm>
              <a:off x="12710356" y="1319695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79" name="Male"/>
            <p:cNvSpPr/>
            <p:nvPr/>
          </p:nvSpPr>
          <p:spPr>
            <a:xfrm>
              <a:off x="13285406" y="1319695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80" name="Male"/>
            <p:cNvSpPr/>
            <p:nvPr/>
          </p:nvSpPr>
          <p:spPr>
            <a:xfrm>
              <a:off x="13860456" y="1319695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81" name="Male"/>
            <p:cNvSpPr/>
            <p:nvPr/>
          </p:nvSpPr>
          <p:spPr>
            <a:xfrm>
              <a:off x="14435506" y="1319695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82" name="Male"/>
            <p:cNvSpPr/>
            <p:nvPr/>
          </p:nvSpPr>
          <p:spPr>
            <a:xfrm>
              <a:off x="15010556" y="1319695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83" name="Male"/>
            <p:cNvSpPr/>
            <p:nvPr/>
          </p:nvSpPr>
          <p:spPr>
            <a:xfrm>
              <a:off x="15585606" y="1319695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84" name="Male"/>
            <p:cNvSpPr/>
            <p:nvPr/>
          </p:nvSpPr>
          <p:spPr>
            <a:xfrm>
              <a:off x="16160656" y="1319695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85" name="Male"/>
            <p:cNvSpPr/>
            <p:nvPr/>
          </p:nvSpPr>
          <p:spPr>
            <a:xfrm>
              <a:off x="16735704" y="1319695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86" name="Male"/>
            <p:cNvSpPr/>
            <p:nvPr/>
          </p:nvSpPr>
          <p:spPr>
            <a:xfrm>
              <a:off x="17310757" y="1319695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87" name="Male"/>
            <p:cNvSpPr/>
            <p:nvPr/>
          </p:nvSpPr>
          <p:spPr>
            <a:xfrm>
              <a:off x="17885804" y="1319695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88" name="Male"/>
            <p:cNvSpPr/>
            <p:nvPr/>
          </p:nvSpPr>
          <p:spPr>
            <a:xfrm>
              <a:off x="18460854" y="1319695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89" name="Male"/>
            <p:cNvSpPr/>
            <p:nvPr/>
          </p:nvSpPr>
          <p:spPr>
            <a:xfrm>
              <a:off x="19035904" y="1319695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0" name="Male"/>
            <p:cNvSpPr/>
            <p:nvPr/>
          </p:nvSpPr>
          <p:spPr>
            <a:xfrm>
              <a:off x="15585606" y="6613095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1" name="Male"/>
            <p:cNvSpPr/>
            <p:nvPr/>
          </p:nvSpPr>
          <p:spPr>
            <a:xfrm>
              <a:off x="16160653" y="6638600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2" name="Male"/>
            <p:cNvSpPr/>
            <p:nvPr/>
          </p:nvSpPr>
          <p:spPr>
            <a:xfrm>
              <a:off x="16735704" y="6638600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3" name="Male"/>
            <p:cNvSpPr/>
            <p:nvPr/>
          </p:nvSpPr>
          <p:spPr>
            <a:xfrm>
              <a:off x="17331556" y="6638600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4" name="Male"/>
            <p:cNvSpPr/>
            <p:nvPr/>
          </p:nvSpPr>
          <p:spPr>
            <a:xfrm>
              <a:off x="17906606" y="6638600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5" name="Male"/>
            <p:cNvSpPr/>
            <p:nvPr/>
          </p:nvSpPr>
          <p:spPr>
            <a:xfrm>
              <a:off x="18481656" y="6638600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6" name="Male"/>
            <p:cNvSpPr/>
            <p:nvPr/>
          </p:nvSpPr>
          <p:spPr>
            <a:xfrm>
              <a:off x="11538389" y="2693818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7" name="Male"/>
            <p:cNvSpPr/>
            <p:nvPr/>
          </p:nvSpPr>
          <p:spPr>
            <a:xfrm>
              <a:off x="12113438" y="2693818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8" name="Male"/>
            <p:cNvSpPr/>
            <p:nvPr/>
          </p:nvSpPr>
          <p:spPr>
            <a:xfrm>
              <a:off x="12688488" y="2693818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9" name="Male"/>
            <p:cNvSpPr/>
            <p:nvPr/>
          </p:nvSpPr>
          <p:spPr>
            <a:xfrm>
              <a:off x="13263537" y="2693818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00" name="Male"/>
            <p:cNvSpPr/>
            <p:nvPr/>
          </p:nvSpPr>
          <p:spPr>
            <a:xfrm>
              <a:off x="13838587" y="2693818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01" name="Male"/>
            <p:cNvSpPr/>
            <p:nvPr/>
          </p:nvSpPr>
          <p:spPr>
            <a:xfrm>
              <a:off x="14413638" y="2693818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02" name="Male"/>
            <p:cNvSpPr/>
            <p:nvPr/>
          </p:nvSpPr>
          <p:spPr>
            <a:xfrm>
              <a:off x="14988688" y="2693818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03" name="Male"/>
            <p:cNvSpPr/>
            <p:nvPr/>
          </p:nvSpPr>
          <p:spPr>
            <a:xfrm>
              <a:off x="15563738" y="2693818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04" name="Male"/>
            <p:cNvSpPr/>
            <p:nvPr/>
          </p:nvSpPr>
          <p:spPr>
            <a:xfrm>
              <a:off x="16138788" y="2693818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05" name="Male"/>
            <p:cNvSpPr/>
            <p:nvPr/>
          </p:nvSpPr>
          <p:spPr>
            <a:xfrm>
              <a:off x="16713835" y="2693818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06" name="Male"/>
            <p:cNvSpPr/>
            <p:nvPr/>
          </p:nvSpPr>
          <p:spPr>
            <a:xfrm>
              <a:off x="17288885" y="2693818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07" name="Male"/>
            <p:cNvSpPr/>
            <p:nvPr/>
          </p:nvSpPr>
          <p:spPr>
            <a:xfrm>
              <a:off x="17863935" y="2693818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08" name="Male"/>
            <p:cNvSpPr/>
            <p:nvPr/>
          </p:nvSpPr>
          <p:spPr>
            <a:xfrm>
              <a:off x="18438986" y="2693818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09" name="Male"/>
            <p:cNvSpPr/>
            <p:nvPr/>
          </p:nvSpPr>
          <p:spPr>
            <a:xfrm>
              <a:off x="19014036" y="2693818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10" name="Male"/>
            <p:cNvSpPr/>
            <p:nvPr/>
          </p:nvSpPr>
          <p:spPr>
            <a:xfrm>
              <a:off x="12710356" y="6638600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11" name="Male"/>
            <p:cNvSpPr/>
            <p:nvPr/>
          </p:nvSpPr>
          <p:spPr>
            <a:xfrm>
              <a:off x="13285406" y="6657120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12" name="Male"/>
            <p:cNvSpPr/>
            <p:nvPr/>
          </p:nvSpPr>
          <p:spPr>
            <a:xfrm>
              <a:off x="14435506" y="6638600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13" name="Male"/>
            <p:cNvSpPr/>
            <p:nvPr/>
          </p:nvSpPr>
          <p:spPr>
            <a:xfrm>
              <a:off x="15010556" y="6638600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14" name="Male"/>
            <p:cNvSpPr/>
            <p:nvPr/>
          </p:nvSpPr>
          <p:spPr>
            <a:xfrm>
              <a:off x="38458" y="7979585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15" name="Male"/>
            <p:cNvSpPr/>
            <p:nvPr/>
          </p:nvSpPr>
          <p:spPr>
            <a:xfrm>
              <a:off x="613506" y="7979585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16" name="Male"/>
            <p:cNvSpPr/>
            <p:nvPr/>
          </p:nvSpPr>
          <p:spPr>
            <a:xfrm>
              <a:off x="11539454" y="3959087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17" name="Male"/>
            <p:cNvSpPr/>
            <p:nvPr/>
          </p:nvSpPr>
          <p:spPr>
            <a:xfrm>
              <a:off x="12114503" y="3959087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18" name="Male"/>
            <p:cNvSpPr/>
            <p:nvPr/>
          </p:nvSpPr>
          <p:spPr>
            <a:xfrm>
              <a:off x="12689553" y="3959087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19" name="Male"/>
            <p:cNvSpPr/>
            <p:nvPr/>
          </p:nvSpPr>
          <p:spPr>
            <a:xfrm>
              <a:off x="13264604" y="3959087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20" name="Male"/>
            <p:cNvSpPr/>
            <p:nvPr/>
          </p:nvSpPr>
          <p:spPr>
            <a:xfrm>
              <a:off x="13839651" y="3959087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21" name="Male"/>
            <p:cNvSpPr/>
            <p:nvPr/>
          </p:nvSpPr>
          <p:spPr>
            <a:xfrm>
              <a:off x="14414701" y="3959087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22" name="Male"/>
            <p:cNvSpPr/>
            <p:nvPr/>
          </p:nvSpPr>
          <p:spPr>
            <a:xfrm>
              <a:off x="14989751" y="3959087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23" name="Male"/>
            <p:cNvSpPr/>
            <p:nvPr/>
          </p:nvSpPr>
          <p:spPr>
            <a:xfrm>
              <a:off x="15564801" y="3959087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24" name="Male"/>
            <p:cNvSpPr/>
            <p:nvPr/>
          </p:nvSpPr>
          <p:spPr>
            <a:xfrm>
              <a:off x="16139852" y="3959087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25" name="Male"/>
            <p:cNvSpPr/>
            <p:nvPr/>
          </p:nvSpPr>
          <p:spPr>
            <a:xfrm>
              <a:off x="16714902" y="3959087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26" name="Male"/>
            <p:cNvSpPr/>
            <p:nvPr/>
          </p:nvSpPr>
          <p:spPr>
            <a:xfrm>
              <a:off x="17289952" y="3959087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27" name="Male"/>
            <p:cNvSpPr/>
            <p:nvPr/>
          </p:nvSpPr>
          <p:spPr>
            <a:xfrm>
              <a:off x="17864999" y="3959087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28" name="Male"/>
            <p:cNvSpPr/>
            <p:nvPr/>
          </p:nvSpPr>
          <p:spPr>
            <a:xfrm>
              <a:off x="18440049" y="3959087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29" name="Male"/>
            <p:cNvSpPr/>
            <p:nvPr/>
          </p:nvSpPr>
          <p:spPr>
            <a:xfrm>
              <a:off x="19015099" y="3959087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30" name="Male"/>
            <p:cNvSpPr/>
            <p:nvPr/>
          </p:nvSpPr>
          <p:spPr>
            <a:xfrm>
              <a:off x="11560257" y="6657120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31" name="Male"/>
            <p:cNvSpPr/>
            <p:nvPr/>
          </p:nvSpPr>
          <p:spPr>
            <a:xfrm>
              <a:off x="12173767" y="6657120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32" name="Male"/>
            <p:cNvSpPr/>
            <p:nvPr/>
          </p:nvSpPr>
          <p:spPr>
            <a:xfrm>
              <a:off x="13860456" y="6638600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33" name="Male"/>
            <p:cNvSpPr/>
            <p:nvPr/>
          </p:nvSpPr>
          <p:spPr>
            <a:xfrm>
              <a:off x="1188556" y="7979585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34" name="Male"/>
            <p:cNvSpPr/>
            <p:nvPr/>
          </p:nvSpPr>
          <p:spPr>
            <a:xfrm>
              <a:off x="19014036" y="6638600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35" name="Male"/>
            <p:cNvSpPr/>
            <p:nvPr/>
          </p:nvSpPr>
          <p:spPr>
            <a:xfrm>
              <a:off x="19014036" y="5318904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36" name="Male"/>
            <p:cNvSpPr/>
            <p:nvPr/>
          </p:nvSpPr>
          <p:spPr>
            <a:xfrm>
              <a:off x="11560257" y="5282997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37" name="Male"/>
            <p:cNvSpPr/>
            <p:nvPr/>
          </p:nvSpPr>
          <p:spPr>
            <a:xfrm>
              <a:off x="12135306" y="5282997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38" name="Male"/>
            <p:cNvSpPr/>
            <p:nvPr/>
          </p:nvSpPr>
          <p:spPr>
            <a:xfrm>
              <a:off x="12710356" y="5282997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39" name="Male"/>
            <p:cNvSpPr/>
            <p:nvPr/>
          </p:nvSpPr>
          <p:spPr>
            <a:xfrm>
              <a:off x="13285406" y="5282997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40" name="Male"/>
            <p:cNvSpPr/>
            <p:nvPr/>
          </p:nvSpPr>
          <p:spPr>
            <a:xfrm>
              <a:off x="13860456" y="5282997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41" name="Male"/>
            <p:cNvSpPr/>
            <p:nvPr/>
          </p:nvSpPr>
          <p:spPr>
            <a:xfrm>
              <a:off x="14435506" y="5282997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42" name="Male"/>
            <p:cNvSpPr/>
            <p:nvPr/>
          </p:nvSpPr>
          <p:spPr>
            <a:xfrm>
              <a:off x="15010556" y="5282997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74" name="Group"/>
          <p:cNvGrpSpPr/>
          <p:nvPr/>
        </p:nvGrpSpPr>
        <p:grpSpPr>
          <a:xfrm>
            <a:off x="4322897" y="3402181"/>
            <a:ext cx="11349055" cy="2461385"/>
            <a:chOff x="0" y="0"/>
            <a:chExt cx="11349054" cy="2461383"/>
          </a:xfrm>
        </p:grpSpPr>
        <p:sp>
          <p:nvSpPr>
            <p:cNvPr id="544" name="Male"/>
            <p:cNvSpPr/>
            <p:nvPr/>
          </p:nvSpPr>
          <p:spPr>
            <a:xfrm>
              <a:off x="-1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45" name="Male"/>
            <p:cNvSpPr/>
            <p:nvPr/>
          </p:nvSpPr>
          <p:spPr>
            <a:xfrm>
              <a:off x="575049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46" name="Male"/>
            <p:cNvSpPr/>
            <p:nvPr/>
          </p:nvSpPr>
          <p:spPr>
            <a:xfrm>
              <a:off x="115009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47" name="Male"/>
            <p:cNvSpPr/>
            <p:nvPr/>
          </p:nvSpPr>
          <p:spPr>
            <a:xfrm>
              <a:off x="172514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48" name="Male"/>
            <p:cNvSpPr/>
            <p:nvPr/>
          </p:nvSpPr>
          <p:spPr>
            <a:xfrm>
              <a:off x="2300198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49" name="Male"/>
            <p:cNvSpPr/>
            <p:nvPr/>
          </p:nvSpPr>
          <p:spPr>
            <a:xfrm>
              <a:off x="287524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0" name="Male"/>
            <p:cNvSpPr/>
            <p:nvPr/>
          </p:nvSpPr>
          <p:spPr>
            <a:xfrm>
              <a:off x="3450297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1" name="Male"/>
            <p:cNvSpPr/>
            <p:nvPr/>
          </p:nvSpPr>
          <p:spPr>
            <a:xfrm>
              <a:off x="4025347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2" name="Male"/>
            <p:cNvSpPr/>
            <p:nvPr/>
          </p:nvSpPr>
          <p:spPr>
            <a:xfrm>
              <a:off x="4600397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3" name="Male"/>
            <p:cNvSpPr/>
            <p:nvPr/>
          </p:nvSpPr>
          <p:spPr>
            <a:xfrm>
              <a:off x="5175446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4" name="Male"/>
            <p:cNvSpPr/>
            <p:nvPr/>
          </p:nvSpPr>
          <p:spPr>
            <a:xfrm>
              <a:off x="5750497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5" name="Male"/>
            <p:cNvSpPr/>
            <p:nvPr/>
          </p:nvSpPr>
          <p:spPr>
            <a:xfrm>
              <a:off x="6325545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6" name="Male"/>
            <p:cNvSpPr/>
            <p:nvPr/>
          </p:nvSpPr>
          <p:spPr>
            <a:xfrm>
              <a:off x="6900595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7" name="Male"/>
            <p:cNvSpPr/>
            <p:nvPr/>
          </p:nvSpPr>
          <p:spPr>
            <a:xfrm>
              <a:off x="7475646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8" name="Male"/>
            <p:cNvSpPr/>
            <p:nvPr/>
          </p:nvSpPr>
          <p:spPr>
            <a:xfrm>
              <a:off x="8050696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9" name="Male"/>
            <p:cNvSpPr/>
            <p:nvPr/>
          </p:nvSpPr>
          <p:spPr>
            <a:xfrm>
              <a:off x="8625746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60" name="Male"/>
            <p:cNvSpPr/>
            <p:nvPr/>
          </p:nvSpPr>
          <p:spPr>
            <a:xfrm>
              <a:off x="9200794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61" name="Male"/>
            <p:cNvSpPr/>
            <p:nvPr/>
          </p:nvSpPr>
          <p:spPr>
            <a:xfrm>
              <a:off x="9775845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62" name="Male"/>
            <p:cNvSpPr/>
            <p:nvPr/>
          </p:nvSpPr>
          <p:spPr>
            <a:xfrm>
              <a:off x="10350895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63" name="Male"/>
            <p:cNvSpPr/>
            <p:nvPr/>
          </p:nvSpPr>
          <p:spPr>
            <a:xfrm>
              <a:off x="10925943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64" name="Male"/>
            <p:cNvSpPr/>
            <p:nvPr/>
          </p:nvSpPr>
          <p:spPr>
            <a:xfrm>
              <a:off x="38458" y="1319695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65" name="Male"/>
            <p:cNvSpPr/>
            <p:nvPr/>
          </p:nvSpPr>
          <p:spPr>
            <a:xfrm>
              <a:off x="613506" y="1319695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66" name="Male"/>
            <p:cNvSpPr/>
            <p:nvPr/>
          </p:nvSpPr>
          <p:spPr>
            <a:xfrm>
              <a:off x="1188556" y="1319695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67" name="Male"/>
            <p:cNvSpPr/>
            <p:nvPr/>
          </p:nvSpPr>
          <p:spPr>
            <a:xfrm>
              <a:off x="1763607" y="1319695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68" name="Male"/>
            <p:cNvSpPr/>
            <p:nvPr/>
          </p:nvSpPr>
          <p:spPr>
            <a:xfrm>
              <a:off x="2338657" y="1319695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69" name="Male"/>
            <p:cNvSpPr/>
            <p:nvPr/>
          </p:nvSpPr>
          <p:spPr>
            <a:xfrm>
              <a:off x="2913707" y="1319695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70" name="Male"/>
            <p:cNvSpPr/>
            <p:nvPr/>
          </p:nvSpPr>
          <p:spPr>
            <a:xfrm>
              <a:off x="3488756" y="1319695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71" name="Male"/>
            <p:cNvSpPr/>
            <p:nvPr/>
          </p:nvSpPr>
          <p:spPr>
            <a:xfrm>
              <a:off x="4063806" y="1319695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72" name="Male"/>
            <p:cNvSpPr/>
            <p:nvPr/>
          </p:nvSpPr>
          <p:spPr>
            <a:xfrm>
              <a:off x="4638856" y="1319695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73" name="Male"/>
            <p:cNvSpPr/>
            <p:nvPr/>
          </p:nvSpPr>
          <p:spPr>
            <a:xfrm>
              <a:off x="5213905" y="1319695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85" name="Group"/>
          <p:cNvGrpSpPr/>
          <p:nvPr/>
        </p:nvGrpSpPr>
        <p:grpSpPr>
          <a:xfrm>
            <a:off x="10111854" y="4721877"/>
            <a:ext cx="5598558" cy="1141689"/>
            <a:chOff x="0" y="0"/>
            <a:chExt cx="5598557" cy="1141687"/>
          </a:xfrm>
        </p:grpSpPr>
        <p:sp>
          <p:nvSpPr>
            <p:cNvPr id="575" name="Male"/>
            <p:cNvSpPr/>
            <p:nvPr/>
          </p:nvSpPr>
          <p:spPr>
            <a:xfrm>
              <a:off x="-1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76" name="Male"/>
            <p:cNvSpPr/>
            <p:nvPr/>
          </p:nvSpPr>
          <p:spPr>
            <a:xfrm>
              <a:off x="57504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77" name="Male"/>
            <p:cNvSpPr/>
            <p:nvPr/>
          </p:nvSpPr>
          <p:spPr>
            <a:xfrm>
              <a:off x="115009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78" name="Male"/>
            <p:cNvSpPr/>
            <p:nvPr/>
          </p:nvSpPr>
          <p:spPr>
            <a:xfrm>
              <a:off x="172514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79" name="Male"/>
            <p:cNvSpPr/>
            <p:nvPr/>
          </p:nvSpPr>
          <p:spPr>
            <a:xfrm>
              <a:off x="2300199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80" name="Male"/>
            <p:cNvSpPr/>
            <p:nvPr/>
          </p:nvSpPr>
          <p:spPr>
            <a:xfrm>
              <a:off x="2875249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81" name="Male"/>
            <p:cNvSpPr/>
            <p:nvPr/>
          </p:nvSpPr>
          <p:spPr>
            <a:xfrm>
              <a:off x="3450297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82" name="Male"/>
            <p:cNvSpPr/>
            <p:nvPr/>
          </p:nvSpPr>
          <p:spPr>
            <a:xfrm>
              <a:off x="4025348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83" name="Male"/>
            <p:cNvSpPr/>
            <p:nvPr/>
          </p:nvSpPr>
          <p:spPr>
            <a:xfrm>
              <a:off x="4600398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84" name="Male"/>
            <p:cNvSpPr/>
            <p:nvPr/>
          </p:nvSpPr>
          <p:spPr>
            <a:xfrm>
              <a:off x="5175446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606" name="Group"/>
          <p:cNvGrpSpPr/>
          <p:nvPr/>
        </p:nvGrpSpPr>
        <p:grpSpPr>
          <a:xfrm>
            <a:off x="4339487" y="6095999"/>
            <a:ext cx="11349055" cy="1141689"/>
            <a:chOff x="0" y="0"/>
            <a:chExt cx="11349054" cy="1141687"/>
          </a:xfrm>
        </p:grpSpPr>
        <p:sp>
          <p:nvSpPr>
            <p:cNvPr id="586" name="Male"/>
            <p:cNvSpPr/>
            <p:nvPr/>
          </p:nvSpPr>
          <p:spPr>
            <a:xfrm>
              <a:off x="-1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87" name="Male"/>
            <p:cNvSpPr/>
            <p:nvPr/>
          </p:nvSpPr>
          <p:spPr>
            <a:xfrm>
              <a:off x="57504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88" name="Male"/>
            <p:cNvSpPr/>
            <p:nvPr/>
          </p:nvSpPr>
          <p:spPr>
            <a:xfrm>
              <a:off x="115009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89" name="Male"/>
            <p:cNvSpPr/>
            <p:nvPr/>
          </p:nvSpPr>
          <p:spPr>
            <a:xfrm>
              <a:off x="172514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90" name="Male"/>
            <p:cNvSpPr/>
            <p:nvPr/>
          </p:nvSpPr>
          <p:spPr>
            <a:xfrm>
              <a:off x="2300199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91" name="Male"/>
            <p:cNvSpPr/>
            <p:nvPr/>
          </p:nvSpPr>
          <p:spPr>
            <a:xfrm>
              <a:off x="2875249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92" name="Male"/>
            <p:cNvSpPr/>
            <p:nvPr/>
          </p:nvSpPr>
          <p:spPr>
            <a:xfrm>
              <a:off x="3450297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93" name="Male"/>
            <p:cNvSpPr/>
            <p:nvPr/>
          </p:nvSpPr>
          <p:spPr>
            <a:xfrm>
              <a:off x="4025348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94" name="Male"/>
            <p:cNvSpPr/>
            <p:nvPr/>
          </p:nvSpPr>
          <p:spPr>
            <a:xfrm>
              <a:off x="4600398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95" name="Male"/>
            <p:cNvSpPr/>
            <p:nvPr/>
          </p:nvSpPr>
          <p:spPr>
            <a:xfrm>
              <a:off x="5175446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96" name="Male"/>
            <p:cNvSpPr/>
            <p:nvPr/>
          </p:nvSpPr>
          <p:spPr>
            <a:xfrm>
              <a:off x="5750497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97" name="Male"/>
            <p:cNvSpPr/>
            <p:nvPr/>
          </p:nvSpPr>
          <p:spPr>
            <a:xfrm>
              <a:off x="6325545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98" name="Male"/>
            <p:cNvSpPr/>
            <p:nvPr/>
          </p:nvSpPr>
          <p:spPr>
            <a:xfrm>
              <a:off x="6900595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99" name="Male"/>
            <p:cNvSpPr/>
            <p:nvPr/>
          </p:nvSpPr>
          <p:spPr>
            <a:xfrm>
              <a:off x="7475646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00" name="Male"/>
            <p:cNvSpPr/>
            <p:nvPr/>
          </p:nvSpPr>
          <p:spPr>
            <a:xfrm>
              <a:off x="8050696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01" name="Male"/>
            <p:cNvSpPr/>
            <p:nvPr/>
          </p:nvSpPr>
          <p:spPr>
            <a:xfrm>
              <a:off x="8625746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02" name="Male"/>
            <p:cNvSpPr/>
            <p:nvPr/>
          </p:nvSpPr>
          <p:spPr>
            <a:xfrm>
              <a:off x="9200794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03" name="Male"/>
            <p:cNvSpPr/>
            <p:nvPr/>
          </p:nvSpPr>
          <p:spPr>
            <a:xfrm>
              <a:off x="9775845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04" name="Male"/>
            <p:cNvSpPr/>
            <p:nvPr/>
          </p:nvSpPr>
          <p:spPr>
            <a:xfrm>
              <a:off x="10350895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05" name="Male"/>
            <p:cNvSpPr/>
            <p:nvPr/>
          </p:nvSpPr>
          <p:spPr>
            <a:xfrm>
              <a:off x="10925943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607" name="For every    who dies by suicide…"/>
          <p:cNvSpPr txBox="1"/>
          <p:nvPr/>
        </p:nvSpPr>
        <p:spPr>
          <a:xfrm>
            <a:off x="4564342" y="1145071"/>
            <a:ext cx="15707007" cy="2290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200">
                <a:blipFill rotWithShape="1">
                  <a:blip r:embed="rId3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rPr dirty="0"/>
              <a:t>For every    who dies by suicide…</a:t>
            </a:r>
          </a:p>
        </p:txBody>
      </p:sp>
      <p:sp>
        <p:nvSpPr>
          <p:cNvPr id="608" name="Male"/>
          <p:cNvSpPr/>
          <p:nvPr/>
        </p:nvSpPr>
        <p:spPr>
          <a:xfrm>
            <a:off x="8092805" y="1747202"/>
            <a:ext cx="423111" cy="1141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Rectangle"/>
          <p:cNvSpPr/>
          <p:nvPr/>
        </p:nvSpPr>
        <p:spPr>
          <a:xfrm>
            <a:off x="-280276" y="-34575"/>
            <a:ext cx="24944553" cy="14792188"/>
          </a:xfrm>
          <a:prstGeom prst="rect">
            <a:avLst/>
          </a:prstGeom>
          <a:gradFill>
            <a:gsLst>
              <a:gs pos="0">
                <a:srgbClr val="3197E0">
                  <a:alpha val="49889"/>
                </a:srgbClr>
              </a:gs>
              <a:gs pos="100000">
                <a:srgbClr val="294C70">
                  <a:alpha val="49889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grpSp>
        <p:nvGrpSpPr>
          <p:cNvPr id="615" name="Group"/>
          <p:cNvGrpSpPr/>
          <p:nvPr/>
        </p:nvGrpSpPr>
        <p:grpSpPr>
          <a:xfrm>
            <a:off x="-6631213" y="3059528"/>
            <a:ext cx="6438456" cy="5894976"/>
            <a:chOff x="0" y="0"/>
            <a:chExt cx="6438455" cy="5894974"/>
          </a:xfrm>
        </p:grpSpPr>
        <p:sp>
          <p:nvSpPr>
            <p:cNvPr id="613" name="Shape"/>
            <p:cNvSpPr/>
            <p:nvPr/>
          </p:nvSpPr>
          <p:spPr>
            <a:xfrm rot="10800000" flipH="1">
              <a:off x="4463705" y="0"/>
              <a:ext cx="1974750" cy="589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3" y="0"/>
                  </a:moveTo>
                  <a:lnTo>
                    <a:pt x="2412" y="9903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9022" y="20520"/>
                  </a:lnTo>
                  <a:lnTo>
                    <a:pt x="16264" y="17069"/>
                  </a:lnTo>
                  <a:lnTo>
                    <a:pt x="8154" y="12246"/>
                  </a:lnTo>
                  <a:lnTo>
                    <a:pt x="5786" y="5273"/>
                  </a:lnTo>
                  <a:lnTo>
                    <a:pt x="119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4949D">
                    <a:alpha val="9233"/>
                  </a:srgbClr>
                </a:gs>
                <a:gs pos="100000">
                  <a:srgbClr val="80737B"/>
                </a:gs>
              </a:gsLst>
              <a:lin ang="5839109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614" name="Shape"/>
            <p:cNvSpPr/>
            <p:nvPr/>
          </p:nvSpPr>
          <p:spPr>
            <a:xfrm rot="10800000" flipH="1">
              <a:off x="0" y="1"/>
              <a:ext cx="4695132" cy="5894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75" y="2456"/>
                  </a:moveTo>
                  <a:lnTo>
                    <a:pt x="17799" y="6068"/>
                  </a:lnTo>
                  <a:lnTo>
                    <a:pt x="14847" y="7748"/>
                  </a:lnTo>
                  <a:lnTo>
                    <a:pt x="12077" y="13831"/>
                  </a:lnTo>
                  <a:lnTo>
                    <a:pt x="4788" y="17542"/>
                  </a:lnTo>
                  <a:lnTo>
                    <a:pt x="2426" y="20585"/>
                  </a:lnTo>
                  <a:lnTo>
                    <a:pt x="0" y="21600"/>
                  </a:lnTo>
                  <a:lnTo>
                    <a:pt x="20565" y="21600"/>
                  </a:lnTo>
                  <a:lnTo>
                    <a:pt x="21600" y="9894"/>
                  </a:lnTo>
                  <a:lnTo>
                    <a:pt x="21045" y="0"/>
                  </a:lnTo>
                  <a:lnTo>
                    <a:pt x="19875" y="24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F6679">
                    <a:alpha val="29326"/>
                  </a:srgbClr>
                </a:gs>
                <a:gs pos="100000">
                  <a:srgbClr val="2A3641">
                    <a:alpha val="71709"/>
                  </a:srgbClr>
                </a:gs>
              </a:gsLst>
              <a:lin ang="5839109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68696A">
                      <a:alpha val="83775"/>
                    </a:srgbClr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grpSp>
        <p:nvGrpSpPr>
          <p:cNvPr id="618" name="Group"/>
          <p:cNvGrpSpPr/>
          <p:nvPr/>
        </p:nvGrpSpPr>
        <p:grpSpPr>
          <a:xfrm>
            <a:off x="-7603267" y="-302992"/>
            <a:ext cx="7070298" cy="3352898"/>
            <a:chOff x="0" y="0"/>
            <a:chExt cx="7070297" cy="3352897"/>
          </a:xfrm>
        </p:grpSpPr>
        <p:sp>
          <p:nvSpPr>
            <p:cNvPr id="616" name="Shape"/>
            <p:cNvSpPr/>
            <p:nvPr/>
          </p:nvSpPr>
          <p:spPr>
            <a:xfrm>
              <a:off x="4901753" y="0"/>
              <a:ext cx="2168545" cy="3352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" y="0"/>
                  </a:moveTo>
                  <a:lnTo>
                    <a:pt x="2412" y="161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9022" y="21093"/>
                  </a:lnTo>
                  <a:lnTo>
                    <a:pt x="16264" y="19475"/>
                  </a:lnTo>
                  <a:lnTo>
                    <a:pt x="8154" y="17213"/>
                  </a:lnTo>
                  <a:lnTo>
                    <a:pt x="5786" y="13942"/>
                  </a:lnTo>
                  <a:lnTo>
                    <a:pt x="29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4949D">
                    <a:alpha val="50000"/>
                  </a:srgbClr>
                </a:gs>
                <a:gs pos="100000">
                  <a:srgbClr val="A4949D"/>
                </a:gs>
              </a:gsLst>
              <a:lin ang="5839109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617" name="Shape"/>
            <p:cNvSpPr/>
            <p:nvPr/>
          </p:nvSpPr>
          <p:spPr>
            <a:xfrm>
              <a:off x="0" y="11593"/>
              <a:ext cx="5155892" cy="3341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45" y="12028"/>
                  </a:moveTo>
                  <a:lnTo>
                    <a:pt x="12432" y="15673"/>
                  </a:lnTo>
                  <a:lnTo>
                    <a:pt x="11115" y="17403"/>
                  </a:lnTo>
                  <a:lnTo>
                    <a:pt x="9684" y="18789"/>
                  </a:lnTo>
                  <a:lnTo>
                    <a:pt x="4788" y="19690"/>
                  </a:lnTo>
                  <a:lnTo>
                    <a:pt x="2426" y="21122"/>
                  </a:lnTo>
                  <a:lnTo>
                    <a:pt x="0" y="21600"/>
                  </a:lnTo>
                  <a:lnTo>
                    <a:pt x="20565" y="21600"/>
                  </a:lnTo>
                  <a:lnTo>
                    <a:pt x="21600" y="16091"/>
                  </a:lnTo>
                  <a:lnTo>
                    <a:pt x="20660" y="0"/>
                  </a:lnTo>
                  <a:lnTo>
                    <a:pt x="15797" y="7364"/>
                  </a:lnTo>
                  <a:lnTo>
                    <a:pt x="13245" y="1202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F6679">
                    <a:alpha val="71709"/>
                  </a:srgbClr>
                </a:gs>
                <a:gs pos="100000">
                  <a:srgbClr val="4F6679"/>
                </a:gs>
              </a:gsLst>
              <a:lin ang="5839109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0"/>
                </a:spcBef>
                <a:defRPr sz="3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619" name="Male"/>
          <p:cNvSpPr/>
          <p:nvPr/>
        </p:nvSpPr>
        <p:spPr>
          <a:xfrm>
            <a:off x="6517472" y="2416413"/>
            <a:ext cx="423112" cy="1141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20" name="Male"/>
          <p:cNvSpPr/>
          <p:nvPr/>
        </p:nvSpPr>
        <p:spPr>
          <a:xfrm>
            <a:off x="7092521" y="2416413"/>
            <a:ext cx="423111" cy="1141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21" name="Male"/>
          <p:cNvSpPr/>
          <p:nvPr/>
        </p:nvSpPr>
        <p:spPr>
          <a:xfrm>
            <a:off x="6517472" y="3759519"/>
            <a:ext cx="423112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22" name="Male"/>
          <p:cNvSpPr/>
          <p:nvPr/>
        </p:nvSpPr>
        <p:spPr>
          <a:xfrm>
            <a:off x="7092521" y="3759519"/>
            <a:ext cx="423111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23" name="Male"/>
          <p:cNvSpPr/>
          <p:nvPr/>
        </p:nvSpPr>
        <p:spPr>
          <a:xfrm>
            <a:off x="6517472" y="5102625"/>
            <a:ext cx="423112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24" name="Male"/>
          <p:cNvSpPr/>
          <p:nvPr/>
        </p:nvSpPr>
        <p:spPr>
          <a:xfrm>
            <a:off x="7092521" y="5102625"/>
            <a:ext cx="423111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25" name="Male"/>
          <p:cNvSpPr/>
          <p:nvPr/>
        </p:nvSpPr>
        <p:spPr>
          <a:xfrm>
            <a:off x="6517472" y="6366443"/>
            <a:ext cx="423112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26" name="Male"/>
          <p:cNvSpPr/>
          <p:nvPr/>
        </p:nvSpPr>
        <p:spPr>
          <a:xfrm>
            <a:off x="7092521" y="6366443"/>
            <a:ext cx="423111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27" name="Male"/>
          <p:cNvSpPr/>
          <p:nvPr/>
        </p:nvSpPr>
        <p:spPr>
          <a:xfrm>
            <a:off x="6517472" y="7630262"/>
            <a:ext cx="423112" cy="1141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28" name="Male"/>
          <p:cNvSpPr/>
          <p:nvPr/>
        </p:nvSpPr>
        <p:spPr>
          <a:xfrm>
            <a:off x="7092521" y="7630262"/>
            <a:ext cx="423111" cy="1141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29" name="Male"/>
          <p:cNvSpPr/>
          <p:nvPr/>
        </p:nvSpPr>
        <p:spPr>
          <a:xfrm>
            <a:off x="6517472" y="8894080"/>
            <a:ext cx="423112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30" name="Male"/>
          <p:cNvSpPr/>
          <p:nvPr/>
        </p:nvSpPr>
        <p:spPr>
          <a:xfrm>
            <a:off x="7092521" y="8894080"/>
            <a:ext cx="423111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31" name="Male"/>
          <p:cNvSpPr/>
          <p:nvPr/>
        </p:nvSpPr>
        <p:spPr>
          <a:xfrm>
            <a:off x="6517472" y="10157899"/>
            <a:ext cx="423112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32" name="Male"/>
          <p:cNvSpPr/>
          <p:nvPr/>
        </p:nvSpPr>
        <p:spPr>
          <a:xfrm>
            <a:off x="7092521" y="10157899"/>
            <a:ext cx="423111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759" name="Group"/>
          <p:cNvGrpSpPr/>
          <p:nvPr/>
        </p:nvGrpSpPr>
        <p:grpSpPr>
          <a:xfrm>
            <a:off x="7667570" y="2416413"/>
            <a:ext cx="10198959" cy="8883175"/>
            <a:chOff x="0" y="0"/>
            <a:chExt cx="10198957" cy="8883174"/>
          </a:xfrm>
        </p:grpSpPr>
        <p:sp>
          <p:nvSpPr>
            <p:cNvPr id="633" name="Male"/>
            <p:cNvSpPr/>
            <p:nvPr/>
          </p:nvSpPr>
          <p:spPr>
            <a:xfrm>
              <a:off x="-1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34" name="Male"/>
            <p:cNvSpPr/>
            <p:nvPr/>
          </p:nvSpPr>
          <p:spPr>
            <a:xfrm>
              <a:off x="575050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35" name="Male"/>
            <p:cNvSpPr/>
            <p:nvPr/>
          </p:nvSpPr>
          <p:spPr>
            <a:xfrm>
              <a:off x="1150099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36" name="Male"/>
            <p:cNvSpPr/>
            <p:nvPr/>
          </p:nvSpPr>
          <p:spPr>
            <a:xfrm>
              <a:off x="1725149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37" name="Male"/>
            <p:cNvSpPr/>
            <p:nvPr/>
          </p:nvSpPr>
          <p:spPr>
            <a:xfrm>
              <a:off x="2300199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38" name="Male"/>
            <p:cNvSpPr/>
            <p:nvPr/>
          </p:nvSpPr>
          <p:spPr>
            <a:xfrm>
              <a:off x="287524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39" name="Male"/>
            <p:cNvSpPr/>
            <p:nvPr/>
          </p:nvSpPr>
          <p:spPr>
            <a:xfrm>
              <a:off x="345029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40" name="Male"/>
            <p:cNvSpPr/>
            <p:nvPr/>
          </p:nvSpPr>
          <p:spPr>
            <a:xfrm>
              <a:off x="4025348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41" name="Male"/>
            <p:cNvSpPr/>
            <p:nvPr/>
          </p:nvSpPr>
          <p:spPr>
            <a:xfrm>
              <a:off x="4600398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42" name="Male"/>
            <p:cNvSpPr/>
            <p:nvPr/>
          </p:nvSpPr>
          <p:spPr>
            <a:xfrm>
              <a:off x="5175446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43" name="Male"/>
            <p:cNvSpPr/>
            <p:nvPr/>
          </p:nvSpPr>
          <p:spPr>
            <a:xfrm>
              <a:off x="575049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44" name="Male"/>
            <p:cNvSpPr/>
            <p:nvPr/>
          </p:nvSpPr>
          <p:spPr>
            <a:xfrm>
              <a:off x="632554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45" name="Male"/>
            <p:cNvSpPr/>
            <p:nvPr/>
          </p:nvSpPr>
          <p:spPr>
            <a:xfrm>
              <a:off x="690059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46" name="Male"/>
            <p:cNvSpPr/>
            <p:nvPr/>
          </p:nvSpPr>
          <p:spPr>
            <a:xfrm>
              <a:off x="7475649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47" name="Male"/>
            <p:cNvSpPr/>
            <p:nvPr/>
          </p:nvSpPr>
          <p:spPr>
            <a:xfrm>
              <a:off x="8050697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48" name="Male"/>
            <p:cNvSpPr/>
            <p:nvPr/>
          </p:nvSpPr>
          <p:spPr>
            <a:xfrm>
              <a:off x="8625747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49" name="Male"/>
            <p:cNvSpPr/>
            <p:nvPr/>
          </p:nvSpPr>
          <p:spPr>
            <a:xfrm>
              <a:off x="9200798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50" name="Male"/>
            <p:cNvSpPr/>
            <p:nvPr/>
          </p:nvSpPr>
          <p:spPr>
            <a:xfrm>
              <a:off x="9775846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51" name="Male"/>
            <p:cNvSpPr/>
            <p:nvPr/>
          </p:nvSpPr>
          <p:spPr>
            <a:xfrm>
              <a:off x="-1" y="1343106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52" name="Male"/>
            <p:cNvSpPr/>
            <p:nvPr/>
          </p:nvSpPr>
          <p:spPr>
            <a:xfrm>
              <a:off x="575050" y="1343106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53" name="Male"/>
            <p:cNvSpPr/>
            <p:nvPr/>
          </p:nvSpPr>
          <p:spPr>
            <a:xfrm>
              <a:off x="1150099" y="1343106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54" name="Male"/>
            <p:cNvSpPr/>
            <p:nvPr/>
          </p:nvSpPr>
          <p:spPr>
            <a:xfrm>
              <a:off x="1725149" y="1343106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55" name="Male"/>
            <p:cNvSpPr/>
            <p:nvPr/>
          </p:nvSpPr>
          <p:spPr>
            <a:xfrm>
              <a:off x="2300199" y="1343106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56" name="Male"/>
            <p:cNvSpPr/>
            <p:nvPr/>
          </p:nvSpPr>
          <p:spPr>
            <a:xfrm>
              <a:off x="2875248" y="1343106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57" name="Male"/>
            <p:cNvSpPr/>
            <p:nvPr/>
          </p:nvSpPr>
          <p:spPr>
            <a:xfrm>
              <a:off x="3450298" y="1343106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58" name="Male"/>
            <p:cNvSpPr/>
            <p:nvPr/>
          </p:nvSpPr>
          <p:spPr>
            <a:xfrm>
              <a:off x="4025348" y="1343106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59" name="Male"/>
            <p:cNvSpPr/>
            <p:nvPr/>
          </p:nvSpPr>
          <p:spPr>
            <a:xfrm>
              <a:off x="4600398" y="1343106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60" name="Male"/>
            <p:cNvSpPr/>
            <p:nvPr/>
          </p:nvSpPr>
          <p:spPr>
            <a:xfrm>
              <a:off x="5175446" y="1343106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61" name="Male"/>
            <p:cNvSpPr/>
            <p:nvPr/>
          </p:nvSpPr>
          <p:spPr>
            <a:xfrm>
              <a:off x="5750498" y="1343106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62" name="Male"/>
            <p:cNvSpPr/>
            <p:nvPr/>
          </p:nvSpPr>
          <p:spPr>
            <a:xfrm>
              <a:off x="6325548" y="1343106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63" name="Male"/>
            <p:cNvSpPr/>
            <p:nvPr/>
          </p:nvSpPr>
          <p:spPr>
            <a:xfrm>
              <a:off x="6900598" y="1343106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64" name="Male"/>
            <p:cNvSpPr/>
            <p:nvPr/>
          </p:nvSpPr>
          <p:spPr>
            <a:xfrm>
              <a:off x="7475649" y="1343106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65" name="Male"/>
            <p:cNvSpPr/>
            <p:nvPr/>
          </p:nvSpPr>
          <p:spPr>
            <a:xfrm>
              <a:off x="8050697" y="1343106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66" name="Male"/>
            <p:cNvSpPr/>
            <p:nvPr/>
          </p:nvSpPr>
          <p:spPr>
            <a:xfrm>
              <a:off x="8625747" y="1343106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67" name="Male"/>
            <p:cNvSpPr/>
            <p:nvPr/>
          </p:nvSpPr>
          <p:spPr>
            <a:xfrm>
              <a:off x="9200798" y="1343106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68" name="Male"/>
            <p:cNvSpPr/>
            <p:nvPr/>
          </p:nvSpPr>
          <p:spPr>
            <a:xfrm>
              <a:off x="9775846" y="1343106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69" name="Male"/>
            <p:cNvSpPr/>
            <p:nvPr/>
          </p:nvSpPr>
          <p:spPr>
            <a:xfrm>
              <a:off x="-1" y="2686212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70" name="Male"/>
            <p:cNvSpPr/>
            <p:nvPr/>
          </p:nvSpPr>
          <p:spPr>
            <a:xfrm>
              <a:off x="575050" y="2686212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71" name="Male"/>
            <p:cNvSpPr/>
            <p:nvPr/>
          </p:nvSpPr>
          <p:spPr>
            <a:xfrm>
              <a:off x="1150099" y="2686212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72" name="Male"/>
            <p:cNvSpPr/>
            <p:nvPr/>
          </p:nvSpPr>
          <p:spPr>
            <a:xfrm>
              <a:off x="1725149" y="2686212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73" name="Male"/>
            <p:cNvSpPr/>
            <p:nvPr/>
          </p:nvSpPr>
          <p:spPr>
            <a:xfrm>
              <a:off x="2300199" y="2686212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74" name="Male"/>
            <p:cNvSpPr/>
            <p:nvPr/>
          </p:nvSpPr>
          <p:spPr>
            <a:xfrm>
              <a:off x="2875248" y="2686212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75" name="Male"/>
            <p:cNvSpPr/>
            <p:nvPr/>
          </p:nvSpPr>
          <p:spPr>
            <a:xfrm>
              <a:off x="3450298" y="2686212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76" name="Male"/>
            <p:cNvSpPr/>
            <p:nvPr/>
          </p:nvSpPr>
          <p:spPr>
            <a:xfrm>
              <a:off x="4025348" y="2686212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77" name="Male"/>
            <p:cNvSpPr/>
            <p:nvPr/>
          </p:nvSpPr>
          <p:spPr>
            <a:xfrm>
              <a:off x="4600398" y="2686212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78" name="Male"/>
            <p:cNvSpPr/>
            <p:nvPr/>
          </p:nvSpPr>
          <p:spPr>
            <a:xfrm>
              <a:off x="5175446" y="2686212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79" name="Male"/>
            <p:cNvSpPr/>
            <p:nvPr/>
          </p:nvSpPr>
          <p:spPr>
            <a:xfrm>
              <a:off x="5750498" y="2686212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80" name="Male"/>
            <p:cNvSpPr/>
            <p:nvPr/>
          </p:nvSpPr>
          <p:spPr>
            <a:xfrm>
              <a:off x="6325548" y="2686212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81" name="Male"/>
            <p:cNvSpPr/>
            <p:nvPr/>
          </p:nvSpPr>
          <p:spPr>
            <a:xfrm>
              <a:off x="6900598" y="2686212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82" name="Male"/>
            <p:cNvSpPr/>
            <p:nvPr/>
          </p:nvSpPr>
          <p:spPr>
            <a:xfrm>
              <a:off x="7475649" y="2686212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83" name="Male"/>
            <p:cNvSpPr/>
            <p:nvPr/>
          </p:nvSpPr>
          <p:spPr>
            <a:xfrm>
              <a:off x="8050697" y="2686212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84" name="Male"/>
            <p:cNvSpPr/>
            <p:nvPr/>
          </p:nvSpPr>
          <p:spPr>
            <a:xfrm>
              <a:off x="8625747" y="2686212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85" name="Male"/>
            <p:cNvSpPr/>
            <p:nvPr/>
          </p:nvSpPr>
          <p:spPr>
            <a:xfrm>
              <a:off x="9200798" y="2686212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86" name="Male"/>
            <p:cNvSpPr/>
            <p:nvPr/>
          </p:nvSpPr>
          <p:spPr>
            <a:xfrm>
              <a:off x="9775846" y="2686212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87" name="Male"/>
            <p:cNvSpPr/>
            <p:nvPr/>
          </p:nvSpPr>
          <p:spPr>
            <a:xfrm>
              <a:off x="-1" y="3950030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88" name="Male"/>
            <p:cNvSpPr/>
            <p:nvPr/>
          </p:nvSpPr>
          <p:spPr>
            <a:xfrm>
              <a:off x="575050" y="3950030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89" name="Male"/>
            <p:cNvSpPr/>
            <p:nvPr/>
          </p:nvSpPr>
          <p:spPr>
            <a:xfrm>
              <a:off x="1150099" y="3950030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90" name="Male"/>
            <p:cNvSpPr/>
            <p:nvPr/>
          </p:nvSpPr>
          <p:spPr>
            <a:xfrm>
              <a:off x="1725149" y="3950030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91" name="Male"/>
            <p:cNvSpPr/>
            <p:nvPr/>
          </p:nvSpPr>
          <p:spPr>
            <a:xfrm>
              <a:off x="2300199" y="3950030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92" name="Male"/>
            <p:cNvSpPr/>
            <p:nvPr/>
          </p:nvSpPr>
          <p:spPr>
            <a:xfrm>
              <a:off x="2875248" y="3950030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93" name="Male"/>
            <p:cNvSpPr/>
            <p:nvPr/>
          </p:nvSpPr>
          <p:spPr>
            <a:xfrm>
              <a:off x="3450298" y="3950030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94" name="Male"/>
            <p:cNvSpPr/>
            <p:nvPr/>
          </p:nvSpPr>
          <p:spPr>
            <a:xfrm>
              <a:off x="4025348" y="3950030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95" name="Male"/>
            <p:cNvSpPr/>
            <p:nvPr/>
          </p:nvSpPr>
          <p:spPr>
            <a:xfrm>
              <a:off x="4600398" y="3950030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96" name="Male"/>
            <p:cNvSpPr/>
            <p:nvPr/>
          </p:nvSpPr>
          <p:spPr>
            <a:xfrm>
              <a:off x="5175446" y="3950030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97" name="Male"/>
            <p:cNvSpPr/>
            <p:nvPr/>
          </p:nvSpPr>
          <p:spPr>
            <a:xfrm>
              <a:off x="5750498" y="3950030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98" name="Male"/>
            <p:cNvSpPr/>
            <p:nvPr/>
          </p:nvSpPr>
          <p:spPr>
            <a:xfrm>
              <a:off x="6325548" y="3950030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99" name="Male"/>
            <p:cNvSpPr/>
            <p:nvPr/>
          </p:nvSpPr>
          <p:spPr>
            <a:xfrm>
              <a:off x="6900598" y="3950030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00" name="Male"/>
            <p:cNvSpPr/>
            <p:nvPr/>
          </p:nvSpPr>
          <p:spPr>
            <a:xfrm>
              <a:off x="7475649" y="3950030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01" name="Male"/>
            <p:cNvSpPr/>
            <p:nvPr/>
          </p:nvSpPr>
          <p:spPr>
            <a:xfrm>
              <a:off x="8050697" y="3950030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02" name="Male"/>
            <p:cNvSpPr/>
            <p:nvPr/>
          </p:nvSpPr>
          <p:spPr>
            <a:xfrm>
              <a:off x="8625747" y="3950030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03" name="Male"/>
            <p:cNvSpPr/>
            <p:nvPr/>
          </p:nvSpPr>
          <p:spPr>
            <a:xfrm>
              <a:off x="9200798" y="3950030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04" name="Male"/>
            <p:cNvSpPr/>
            <p:nvPr/>
          </p:nvSpPr>
          <p:spPr>
            <a:xfrm>
              <a:off x="9775846" y="3950030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05" name="Male"/>
            <p:cNvSpPr/>
            <p:nvPr/>
          </p:nvSpPr>
          <p:spPr>
            <a:xfrm>
              <a:off x="-1" y="521384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06" name="Male"/>
            <p:cNvSpPr/>
            <p:nvPr/>
          </p:nvSpPr>
          <p:spPr>
            <a:xfrm>
              <a:off x="575050" y="5213849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07" name="Male"/>
            <p:cNvSpPr/>
            <p:nvPr/>
          </p:nvSpPr>
          <p:spPr>
            <a:xfrm>
              <a:off x="1150099" y="521384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08" name="Male"/>
            <p:cNvSpPr/>
            <p:nvPr/>
          </p:nvSpPr>
          <p:spPr>
            <a:xfrm>
              <a:off x="1725149" y="521384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09" name="Male"/>
            <p:cNvSpPr/>
            <p:nvPr/>
          </p:nvSpPr>
          <p:spPr>
            <a:xfrm>
              <a:off x="2300199" y="5213849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10" name="Male"/>
            <p:cNvSpPr/>
            <p:nvPr/>
          </p:nvSpPr>
          <p:spPr>
            <a:xfrm>
              <a:off x="2875248" y="521384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11" name="Male"/>
            <p:cNvSpPr/>
            <p:nvPr/>
          </p:nvSpPr>
          <p:spPr>
            <a:xfrm>
              <a:off x="3450298" y="521384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12" name="Male"/>
            <p:cNvSpPr/>
            <p:nvPr/>
          </p:nvSpPr>
          <p:spPr>
            <a:xfrm>
              <a:off x="4025348" y="5213849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13" name="Male"/>
            <p:cNvSpPr/>
            <p:nvPr/>
          </p:nvSpPr>
          <p:spPr>
            <a:xfrm>
              <a:off x="4600398" y="5213849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14" name="Male"/>
            <p:cNvSpPr/>
            <p:nvPr/>
          </p:nvSpPr>
          <p:spPr>
            <a:xfrm>
              <a:off x="5175446" y="521384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15" name="Male"/>
            <p:cNvSpPr/>
            <p:nvPr/>
          </p:nvSpPr>
          <p:spPr>
            <a:xfrm>
              <a:off x="5750498" y="521384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16" name="Male"/>
            <p:cNvSpPr/>
            <p:nvPr/>
          </p:nvSpPr>
          <p:spPr>
            <a:xfrm>
              <a:off x="6325548" y="521384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17" name="Male"/>
            <p:cNvSpPr/>
            <p:nvPr/>
          </p:nvSpPr>
          <p:spPr>
            <a:xfrm>
              <a:off x="6900598" y="521384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18" name="Male"/>
            <p:cNvSpPr/>
            <p:nvPr/>
          </p:nvSpPr>
          <p:spPr>
            <a:xfrm>
              <a:off x="7475649" y="5213849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19" name="Male"/>
            <p:cNvSpPr/>
            <p:nvPr/>
          </p:nvSpPr>
          <p:spPr>
            <a:xfrm>
              <a:off x="8050697" y="521384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20" name="Male"/>
            <p:cNvSpPr/>
            <p:nvPr/>
          </p:nvSpPr>
          <p:spPr>
            <a:xfrm>
              <a:off x="8625747" y="521384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21" name="Male"/>
            <p:cNvSpPr/>
            <p:nvPr/>
          </p:nvSpPr>
          <p:spPr>
            <a:xfrm>
              <a:off x="9200798" y="5213849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22" name="Male"/>
            <p:cNvSpPr/>
            <p:nvPr/>
          </p:nvSpPr>
          <p:spPr>
            <a:xfrm>
              <a:off x="9775846" y="521384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23" name="Male"/>
            <p:cNvSpPr/>
            <p:nvPr/>
          </p:nvSpPr>
          <p:spPr>
            <a:xfrm>
              <a:off x="-1" y="6477667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24" name="Male"/>
            <p:cNvSpPr/>
            <p:nvPr/>
          </p:nvSpPr>
          <p:spPr>
            <a:xfrm>
              <a:off x="575050" y="6477667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25" name="Male"/>
            <p:cNvSpPr/>
            <p:nvPr/>
          </p:nvSpPr>
          <p:spPr>
            <a:xfrm>
              <a:off x="1150099" y="6477667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26" name="Male"/>
            <p:cNvSpPr/>
            <p:nvPr/>
          </p:nvSpPr>
          <p:spPr>
            <a:xfrm>
              <a:off x="1725149" y="6477667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27" name="Male"/>
            <p:cNvSpPr/>
            <p:nvPr/>
          </p:nvSpPr>
          <p:spPr>
            <a:xfrm>
              <a:off x="2300199" y="6477667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28" name="Male"/>
            <p:cNvSpPr/>
            <p:nvPr/>
          </p:nvSpPr>
          <p:spPr>
            <a:xfrm>
              <a:off x="2875248" y="6477667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29" name="Male"/>
            <p:cNvSpPr/>
            <p:nvPr/>
          </p:nvSpPr>
          <p:spPr>
            <a:xfrm>
              <a:off x="3450298" y="6477667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30" name="Male"/>
            <p:cNvSpPr/>
            <p:nvPr/>
          </p:nvSpPr>
          <p:spPr>
            <a:xfrm>
              <a:off x="4025348" y="6477667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31" name="Male"/>
            <p:cNvSpPr/>
            <p:nvPr/>
          </p:nvSpPr>
          <p:spPr>
            <a:xfrm>
              <a:off x="4600398" y="6477667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32" name="Male"/>
            <p:cNvSpPr/>
            <p:nvPr/>
          </p:nvSpPr>
          <p:spPr>
            <a:xfrm>
              <a:off x="5175446" y="6477667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33" name="Male"/>
            <p:cNvSpPr/>
            <p:nvPr/>
          </p:nvSpPr>
          <p:spPr>
            <a:xfrm>
              <a:off x="5750498" y="6477667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34" name="Male"/>
            <p:cNvSpPr/>
            <p:nvPr/>
          </p:nvSpPr>
          <p:spPr>
            <a:xfrm>
              <a:off x="6325548" y="6477667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35" name="Male"/>
            <p:cNvSpPr/>
            <p:nvPr/>
          </p:nvSpPr>
          <p:spPr>
            <a:xfrm>
              <a:off x="6900598" y="6477667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36" name="Male"/>
            <p:cNvSpPr/>
            <p:nvPr/>
          </p:nvSpPr>
          <p:spPr>
            <a:xfrm>
              <a:off x="7475649" y="6477667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37" name="Male"/>
            <p:cNvSpPr/>
            <p:nvPr/>
          </p:nvSpPr>
          <p:spPr>
            <a:xfrm>
              <a:off x="8050697" y="6477667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38" name="Male"/>
            <p:cNvSpPr/>
            <p:nvPr/>
          </p:nvSpPr>
          <p:spPr>
            <a:xfrm>
              <a:off x="8625747" y="6477667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39" name="Male"/>
            <p:cNvSpPr/>
            <p:nvPr/>
          </p:nvSpPr>
          <p:spPr>
            <a:xfrm>
              <a:off x="9200798" y="6477667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40" name="Male"/>
            <p:cNvSpPr/>
            <p:nvPr/>
          </p:nvSpPr>
          <p:spPr>
            <a:xfrm>
              <a:off x="9775846" y="6477667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41" name="Male"/>
            <p:cNvSpPr/>
            <p:nvPr/>
          </p:nvSpPr>
          <p:spPr>
            <a:xfrm>
              <a:off x="-1" y="7741486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42" name="Male"/>
            <p:cNvSpPr/>
            <p:nvPr/>
          </p:nvSpPr>
          <p:spPr>
            <a:xfrm>
              <a:off x="575050" y="7741486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43" name="Male"/>
            <p:cNvSpPr/>
            <p:nvPr/>
          </p:nvSpPr>
          <p:spPr>
            <a:xfrm>
              <a:off x="1150099" y="7741486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44" name="Male"/>
            <p:cNvSpPr/>
            <p:nvPr/>
          </p:nvSpPr>
          <p:spPr>
            <a:xfrm>
              <a:off x="1725149" y="7741486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45" name="Male"/>
            <p:cNvSpPr/>
            <p:nvPr/>
          </p:nvSpPr>
          <p:spPr>
            <a:xfrm>
              <a:off x="2300199" y="7741486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46" name="Male"/>
            <p:cNvSpPr/>
            <p:nvPr/>
          </p:nvSpPr>
          <p:spPr>
            <a:xfrm>
              <a:off x="2875248" y="7741486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47" name="Male"/>
            <p:cNvSpPr/>
            <p:nvPr/>
          </p:nvSpPr>
          <p:spPr>
            <a:xfrm>
              <a:off x="3450298" y="7741486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48" name="Male"/>
            <p:cNvSpPr/>
            <p:nvPr/>
          </p:nvSpPr>
          <p:spPr>
            <a:xfrm>
              <a:off x="4025348" y="7741486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49" name="Male"/>
            <p:cNvSpPr/>
            <p:nvPr/>
          </p:nvSpPr>
          <p:spPr>
            <a:xfrm>
              <a:off x="4600398" y="7741486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50" name="Male"/>
            <p:cNvSpPr/>
            <p:nvPr/>
          </p:nvSpPr>
          <p:spPr>
            <a:xfrm>
              <a:off x="5175446" y="7741486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51" name="Male"/>
            <p:cNvSpPr/>
            <p:nvPr/>
          </p:nvSpPr>
          <p:spPr>
            <a:xfrm>
              <a:off x="5750498" y="7741486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52" name="Male"/>
            <p:cNvSpPr/>
            <p:nvPr/>
          </p:nvSpPr>
          <p:spPr>
            <a:xfrm>
              <a:off x="6325548" y="7741486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53" name="Male"/>
            <p:cNvSpPr/>
            <p:nvPr/>
          </p:nvSpPr>
          <p:spPr>
            <a:xfrm>
              <a:off x="6900598" y="7741486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54" name="Male"/>
            <p:cNvSpPr/>
            <p:nvPr/>
          </p:nvSpPr>
          <p:spPr>
            <a:xfrm>
              <a:off x="7475649" y="7741486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55" name="Male"/>
            <p:cNvSpPr/>
            <p:nvPr/>
          </p:nvSpPr>
          <p:spPr>
            <a:xfrm>
              <a:off x="8050697" y="7741486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56" name="Male"/>
            <p:cNvSpPr/>
            <p:nvPr/>
          </p:nvSpPr>
          <p:spPr>
            <a:xfrm>
              <a:off x="8625747" y="7741486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57" name="Male"/>
            <p:cNvSpPr/>
            <p:nvPr/>
          </p:nvSpPr>
          <p:spPr>
            <a:xfrm>
              <a:off x="9200798" y="7741486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58" name="Male"/>
            <p:cNvSpPr/>
            <p:nvPr/>
          </p:nvSpPr>
          <p:spPr>
            <a:xfrm>
              <a:off x="9775846" y="7741486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Rectangle"/>
          <p:cNvSpPr/>
          <p:nvPr/>
        </p:nvSpPr>
        <p:spPr>
          <a:xfrm>
            <a:off x="0" y="-503185"/>
            <a:ext cx="24944553" cy="14792188"/>
          </a:xfrm>
          <a:prstGeom prst="rect">
            <a:avLst/>
          </a:prstGeom>
          <a:gradFill>
            <a:gsLst>
              <a:gs pos="0">
                <a:srgbClr val="3197E0">
                  <a:alpha val="49889"/>
                </a:srgbClr>
              </a:gs>
              <a:gs pos="100000">
                <a:srgbClr val="294C70">
                  <a:alpha val="49889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764" name="Male"/>
          <p:cNvSpPr/>
          <p:nvPr/>
        </p:nvSpPr>
        <p:spPr>
          <a:xfrm>
            <a:off x="5046341" y="3065008"/>
            <a:ext cx="423111" cy="1141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65" name="Male"/>
          <p:cNvSpPr/>
          <p:nvPr/>
        </p:nvSpPr>
        <p:spPr>
          <a:xfrm>
            <a:off x="5621389" y="3065008"/>
            <a:ext cx="423112" cy="1141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66" name="Male"/>
          <p:cNvSpPr/>
          <p:nvPr/>
        </p:nvSpPr>
        <p:spPr>
          <a:xfrm>
            <a:off x="5046341" y="4408114"/>
            <a:ext cx="423111" cy="1141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67" name="Male"/>
          <p:cNvSpPr/>
          <p:nvPr/>
        </p:nvSpPr>
        <p:spPr>
          <a:xfrm>
            <a:off x="5621389" y="4408114"/>
            <a:ext cx="423112" cy="1141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68" name="Male"/>
          <p:cNvSpPr/>
          <p:nvPr/>
        </p:nvSpPr>
        <p:spPr>
          <a:xfrm>
            <a:off x="5046341" y="5751220"/>
            <a:ext cx="423111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69" name="Male"/>
          <p:cNvSpPr/>
          <p:nvPr/>
        </p:nvSpPr>
        <p:spPr>
          <a:xfrm>
            <a:off x="5621389" y="5751220"/>
            <a:ext cx="423112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70" name="Male"/>
          <p:cNvSpPr/>
          <p:nvPr/>
        </p:nvSpPr>
        <p:spPr>
          <a:xfrm>
            <a:off x="5046341" y="7015038"/>
            <a:ext cx="423111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71" name="Male"/>
          <p:cNvSpPr/>
          <p:nvPr/>
        </p:nvSpPr>
        <p:spPr>
          <a:xfrm>
            <a:off x="5621389" y="7015038"/>
            <a:ext cx="423112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72" name="Male"/>
          <p:cNvSpPr/>
          <p:nvPr/>
        </p:nvSpPr>
        <p:spPr>
          <a:xfrm>
            <a:off x="5046341" y="8278856"/>
            <a:ext cx="423111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73" name="Male"/>
          <p:cNvSpPr/>
          <p:nvPr/>
        </p:nvSpPr>
        <p:spPr>
          <a:xfrm>
            <a:off x="5621389" y="8278856"/>
            <a:ext cx="423112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74" name="Male"/>
          <p:cNvSpPr/>
          <p:nvPr/>
        </p:nvSpPr>
        <p:spPr>
          <a:xfrm>
            <a:off x="5046341" y="9542674"/>
            <a:ext cx="423111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75" name="Male"/>
          <p:cNvSpPr/>
          <p:nvPr/>
        </p:nvSpPr>
        <p:spPr>
          <a:xfrm>
            <a:off x="5621389" y="9542674"/>
            <a:ext cx="423112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76" name="Male"/>
          <p:cNvSpPr/>
          <p:nvPr/>
        </p:nvSpPr>
        <p:spPr>
          <a:xfrm>
            <a:off x="5046341" y="10806493"/>
            <a:ext cx="423111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77" name="Male"/>
          <p:cNvSpPr/>
          <p:nvPr/>
        </p:nvSpPr>
        <p:spPr>
          <a:xfrm>
            <a:off x="5621389" y="10806493"/>
            <a:ext cx="423112" cy="114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904" name="Group"/>
          <p:cNvGrpSpPr/>
          <p:nvPr/>
        </p:nvGrpSpPr>
        <p:grpSpPr>
          <a:xfrm>
            <a:off x="10913208" y="3065008"/>
            <a:ext cx="10198957" cy="8883175"/>
            <a:chOff x="0" y="0"/>
            <a:chExt cx="10198956" cy="8883174"/>
          </a:xfrm>
        </p:grpSpPr>
        <p:sp>
          <p:nvSpPr>
            <p:cNvPr id="778" name="Male"/>
            <p:cNvSpPr/>
            <p:nvPr/>
          </p:nvSpPr>
          <p:spPr>
            <a:xfrm>
              <a:off x="-1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79" name="Male"/>
            <p:cNvSpPr/>
            <p:nvPr/>
          </p:nvSpPr>
          <p:spPr>
            <a:xfrm>
              <a:off x="575050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80" name="Male"/>
            <p:cNvSpPr/>
            <p:nvPr/>
          </p:nvSpPr>
          <p:spPr>
            <a:xfrm>
              <a:off x="1150099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81" name="Male"/>
            <p:cNvSpPr/>
            <p:nvPr/>
          </p:nvSpPr>
          <p:spPr>
            <a:xfrm>
              <a:off x="1725149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82" name="Male"/>
            <p:cNvSpPr/>
            <p:nvPr/>
          </p:nvSpPr>
          <p:spPr>
            <a:xfrm>
              <a:off x="2300199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83" name="Male"/>
            <p:cNvSpPr/>
            <p:nvPr/>
          </p:nvSpPr>
          <p:spPr>
            <a:xfrm>
              <a:off x="287524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84" name="Male"/>
            <p:cNvSpPr/>
            <p:nvPr/>
          </p:nvSpPr>
          <p:spPr>
            <a:xfrm>
              <a:off x="3450298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85" name="Male"/>
            <p:cNvSpPr/>
            <p:nvPr/>
          </p:nvSpPr>
          <p:spPr>
            <a:xfrm>
              <a:off x="4025347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86" name="Male"/>
            <p:cNvSpPr/>
            <p:nvPr/>
          </p:nvSpPr>
          <p:spPr>
            <a:xfrm>
              <a:off x="4600397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87" name="Male"/>
            <p:cNvSpPr/>
            <p:nvPr/>
          </p:nvSpPr>
          <p:spPr>
            <a:xfrm>
              <a:off x="5175446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88" name="Male"/>
            <p:cNvSpPr/>
            <p:nvPr/>
          </p:nvSpPr>
          <p:spPr>
            <a:xfrm>
              <a:off x="5750497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89" name="Male"/>
            <p:cNvSpPr/>
            <p:nvPr/>
          </p:nvSpPr>
          <p:spPr>
            <a:xfrm>
              <a:off x="6325548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90" name="Male"/>
            <p:cNvSpPr/>
            <p:nvPr/>
          </p:nvSpPr>
          <p:spPr>
            <a:xfrm>
              <a:off x="6900598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91" name="Male"/>
            <p:cNvSpPr/>
            <p:nvPr/>
          </p:nvSpPr>
          <p:spPr>
            <a:xfrm>
              <a:off x="7475648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92" name="Male"/>
            <p:cNvSpPr/>
            <p:nvPr/>
          </p:nvSpPr>
          <p:spPr>
            <a:xfrm>
              <a:off x="8050696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93" name="Male"/>
            <p:cNvSpPr/>
            <p:nvPr/>
          </p:nvSpPr>
          <p:spPr>
            <a:xfrm>
              <a:off x="8625747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94" name="Male"/>
            <p:cNvSpPr/>
            <p:nvPr/>
          </p:nvSpPr>
          <p:spPr>
            <a:xfrm>
              <a:off x="9200797" y="0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95" name="Male"/>
            <p:cNvSpPr/>
            <p:nvPr/>
          </p:nvSpPr>
          <p:spPr>
            <a:xfrm>
              <a:off x="9775845" y="0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96" name="Male"/>
            <p:cNvSpPr/>
            <p:nvPr/>
          </p:nvSpPr>
          <p:spPr>
            <a:xfrm>
              <a:off x="-1" y="1343106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97" name="Male"/>
            <p:cNvSpPr/>
            <p:nvPr/>
          </p:nvSpPr>
          <p:spPr>
            <a:xfrm>
              <a:off x="575050" y="1343106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98" name="Male"/>
            <p:cNvSpPr/>
            <p:nvPr/>
          </p:nvSpPr>
          <p:spPr>
            <a:xfrm>
              <a:off x="1150099" y="1343106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99" name="Male"/>
            <p:cNvSpPr/>
            <p:nvPr/>
          </p:nvSpPr>
          <p:spPr>
            <a:xfrm>
              <a:off x="1725149" y="1343106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00" name="Male"/>
            <p:cNvSpPr/>
            <p:nvPr/>
          </p:nvSpPr>
          <p:spPr>
            <a:xfrm>
              <a:off x="2300199" y="1343106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01" name="Male"/>
            <p:cNvSpPr/>
            <p:nvPr/>
          </p:nvSpPr>
          <p:spPr>
            <a:xfrm>
              <a:off x="2875248" y="1343106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02" name="Male"/>
            <p:cNvSpPr/>
            <p:nvPr/>
          </p:nvSpPr>
          <p:spPr>
            <a:xfrm>
              <a:off x="3450298" y="1343106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03" name="Male"/>
            <p:cNvSpPr/>
            <p:nvPr/>
          </p:nvSpPr>
          <p:spPr>
            <a:xfrm>
              <a:off x="4025347" y="1343106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04" name="Male"/>
            <p:cNvSpPr/>
            <p:nvPr/>
          </p:nvSpPr>
          <p:spPr>
            <a:xfrm>
              <a:off x="4600397" y="1343106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05" name="Male"/>
            <p:cNvSpPr/>
            <p:nvPr/>
          </p:nvSpPr>
          <p:spPr>
            <a:xfrm>
              <a:off x="5175446" y="1343106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06" name="Male"/>
            <p:cNvSpPr/>
            <p:nvPr/>
          </p:nvSpPr>
          <p:spPr>
            <a:xfrm>
              <a:off x="5750497" y="1343106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07" name="Male"/>
            <p:cNvSpPr/>
            <p:nvPr/>
          </p:nvSpPr>
          <p:spPr>
            <a:xfrm>
              <a:off x="6325548" y="1343106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08" name="Male"/>
            <p:cNvSpPr/>
            <p:nvPr/>
          </p:nvSpPr>
          <p:spPr>
            <a:xfrm>
              <a:off x="6900598" y="1343106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09" name="Male"/>
            <p:cNvSpPr/>
            <p:nvPr/>
          </p:nvSpPr>
          <p:spPr>
            <a:xfrm>
              <a:off x="7475648" y="1343106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10" name="Male"/>
            <p:cNvSpPr/>
            <p:nvPr/>
          </p:nvSpPr>
          <p:spPr>
            <a:xfrm>
              <a:off x="8050696" y="1343106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11" name="Male"/>
            <p:cNvSpPr/>
            <p:nvPr/>
          </p:nvSpPr>
          <p:spPr>
            <a:xfrm>
              <a:off x="8625747" y="1343106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12" name="Male"/>
            <p:cNvSpPr/>
            <p:nvPr/>
          </p:nvSpPr>
          <p:spPr>
            <a:xfrm>
              <a:off x="9200797" y="1343106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13" name="Male"/>
            <p:cNvSpPr/>
            <p:nvPr/>
          </p:nvSpPr>
          <p:spPr>
            <a:xfrm>
              <a:off x="9775845" y="1343106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14" name="Male"/>
            <p:cNvSpPr/>
            <p:nvPr/>
          </p:nvSpPr>
          <p:spPr>
            <a:xfrm>
              <a:off x="-1" y="2686212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15" name="Male"/>
            <p:cNvSpPr/>
            <p:nvPr/>
          </p:nvSpPr>
          <p:spPr>
            <a:xfrm>
              <a:off x="575050" y="2686212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16" name="Male"/>
            <p:cNvSpPr/>
            <p:nvPr/>
          </p:nvSpPr>
          <p:spPr>
            <a:xfrm>
              <a:off x="1150099" y="2686212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17" name="Male"/>
            <p:cNvSpPr/>
            <p:nvPr/>
          </p:nvSpPr>
          <p:spPr>
            <a:xfrm>
              <a:off x="1725149" y="2686212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18" name="Male"/>
            <p:cNvSpPr/>
            <p:nvPr/>
          </p:nvSpPr>
          <p:spPr>
            <a:xfrm>
              <a:off x="2300199" y="2686212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19" name="Male"/>
            <p:cNvSpPr/>
            <p:nvPr/>
          </p:nvSpPr>
          <p:spPr>
            <a:xfrm>
              <a:off x="2875248" y="2686212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20" name="Male"/>
            <p:cNvSpPr/>
            <p:nvPr/>
          </p:nvSpPr>
          <p:spPr>
            <a:xfrm>
              <a:off x="3450298" y="2686212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21" name="Male"/>
            <p:cNvSpPr/>
            <p:nvPr/>
          </p:nvSpPr>
          <p:spPr>
            <a:xfrm>
              <a:off x="4025347" y="2686212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22" name="Male"/>
            <p:cNvSpPr/>
            <p:nvPr/>
          </p:nvSpPr>
          <p:spPr>
            <a:xfrm>
              <a:off x="4600397" y="2686212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23" name="Male"/>
            <p:cNvSpPr/>
            <p:nvPr/>
          </p:nvSpPr>
          <p:spPr>
            <a:xfrm>
              <a:off x="5175446" y="2686212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24" name="Male"/>
            <p:cNvSpPr/>
            <p:nvPr/>
          </p:nvSpPr>
          <p:spPr>
            <a:xfrm>
              <a:off x="5750497" y="2686212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25" name="Male"/>
            <p:cNvSpPr/>
            <p:nvPr/>
          </p:nvSpPr>
          <p:spPr>
            <a:xfrm>
              <a:off x="6325548" y="2686212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26" name="Male"/>
            <p:cNvSpPr/>
            <p:nvPr/>
          </p:nvSpPr>
          <p:spPr>
            <a:xfrm>
              <a:off x="6900598" y="2686212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27" name="Male"/>
            <p:cNvSpPr/>
            <p:nvPr/>
          </p:nvSpPr>
          <p:spPr>
            <a:xfrm>
              <a:off x="7475648" y="2686212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28" name="Male"/>
            <p:cNvSpPr/>
            <p:nvPr/>
          </p:nvSpPr>
          <p:spPr>
            <a:xfrm>
              <a:off x="8050696" y="2686212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29" name="Male"/>
            <p:cNvSpPr/>
            <p:nvPr/>
          </p:nvSpPr>
          <p:spPr>
            <a:xfrm>
              <a:off x="8625747" y="2686212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30" name="Male"/>
            <p:cNvSpPr/>
            <p:nvPr/>
          </p:nvSpPr>
          <p:spPr>
            <a:xfrm>
              <a:off x="9200797" y="2686212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31" name="Male"/>
            <p:cNvSpPr/>
            <p:nvPr/>
          </p:nvSpPr>
          <p:spPr>
            <a:xfrm>
              <a:off x="9775845" y="2686212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32" name="Male"/>
            <p:cNvSpPr/>
            <p:nvPr/>
          </p:nvSpPr>
          <p:spPr>
            <a:xfrm>
              <a:off x="-1" y="3950030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33" name="Male"/>
            <p:cNvSpPr/>
            <p:nvPr/>
          </p:nvSpPr>
          <p:spPr>
            <a:xfrm>
              <a:off x="575050" y="3950030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34" name="Male"/>
            <p:cNvSpPr/>
            <p:nvPr/>
          </p:nvSpPr>
          <p:spPr>
            <a:xfrm>
              <a:off x="1150099" y="3950030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35" name="Male"/>
            <p:cNvSpPr/>
            <p:nvPr/>
          </p:nvSpPr>
          <p:spPr>
            <a:xfrm>
              <a:off x="1725149" y="3950030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36" name="Male"/>
            <p:cNvSpPr/>
            <p:nvPr/>
          </p:nvSpPr>
          <p:spPr>
            <a:xfrm>
              <a:off x="2300199" y="3950030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37" name="Male"/>
            <p:cNvSpPr/>
            <p:nvPr/>
          </p:nvSpPr>
          <p:spPr>
            <a:xfrm>
              <a:off x="2875248" y="3950030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38" name="Male"/>
            <p:cNvSpPr/>
            <p:nvPr/>
          </p:nvSpPr>
          <p:spPr>
            <a:xfrm>
              <a:off x="3450298" y="3950030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39" name="Male"/>
            <p:cNvSpPr/>
            <p:nvPr/>
          </p:nvSpPr>
          <p:spPr>
            <a:xfrm>
              <a:off x="4025347" y="3950030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40" name="Male"/>
            <p:cNvSpPr/>
            <p:nvPr/>
          </p:nvSpPr>
          <p:spPr>
            <a:xfrm>
              <a:off x="4600397" y="3950030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41" name="Male"/>
            <p:cNvSpPr/>
            <p:nvPr/>
          </p:nvSpPr>
          <p:spPr>
            <a:xfrm>
              <a:off x="5175446" y="3950030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42" name="Male"/>
            <p:cNvSpPr/>
            <p:nvPr/>
          </p:nvSpPr>
          <p:spPr>
            <a:xfrm>
              <a:off x="5750497" y="3950030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43" name="Male"/>
            <p:cNvSpPr/>
            <p:nvPr/>
          </p:nvSpPr>
          <p:spPr>
            <a:xfrm>
              <a:off x="6325548" y="3950030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44" name="Male"/>
            <p:cNvSpPr/>
            <p:nvPr/>
          </p:nvSpPr>
          <p:spPr>
            <a:xfrm>
              <a:off x="6900598" y="3950030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45" name="Male"/>
            <p:cNvSpPr/>
            <p:nvPr/>
          </p:nvSpPr>
          <p:spPr>
            <a:xfrm>
              <a:off x="7475648" y="3950030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46" name="Male"/>
            <p:cNvSpPr/>
            <p:nvPr/>
          </p:nvSpPr>
          <p:spPr>
            <a:xfrm>
              <a:off x="8050696" y="3950030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47" name="Male"/>
            <p:cNvSpPr/>
            <p:nvPr/>
          </p:nvSpPr>
          <p:spPr>
            <a:xfrm>
              <a:off x="8625747" y="3950030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48" name="Male"/>
            <p:cNvSpPr/>
            <p:nvPr/>
          </p:nvSpPr>
          <p:spPr>
            <a:xfrm>
              <a:off x="9200797" y="3950030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49" name="Male"/>
            <p:cNvSpPr/>
            <p:nvPr/>
          </p:nvSpPr>
          <p:spPr>
            <a:xfrm>
              <a:off x="9775845" y="3950030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50" name="Male"/>
            <p:cNvSpPr/>
            <p:nvPr/>
          </p:nvSpPr>
          <p:spPr>
            <a:xfrm>
              <a:off x="-1" y="521384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51" name="Male"/>
            <p:cNvSpPr/>
            <p:nvPr/>
          </p:nvSpPr>
          <p:spPr>
            <a:xfrm>
              <a:off x="575050" y="5213849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52" name="Male"/>
            <p:cNvSpPr/>
            <p:nvPr/>
          </p:nvSpPr>
          <p:spPr>
            <a:xfrm>
              <a:off x="1150099" y="521384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53" name="Male"/>
            <p:cNvSpPr/>
            <p:nvPr/>
          </p:nvSpPr>
          <p:spPr>
            <a:xfrm>
              <a:off x="1725149" y="521384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54" name="Male"/>
            <p:cNvSpPr/>
            <p:nvPr/>
          </p:nvSpPr>
          <p:spPr>
            <a:xfrm>
              <a:off x="2300199" y="5213849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55" name="Male"/>
            <p:cNvSpPr/>
            <p:nvPr/>
          </p:nvSpPr>
          <p:spPr>
            <a:xfrm>
              <a:off x="2875248" y="521384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56" name="Male"/>
            <p:cNvSpPr/>
            <p:nvPr/>
          </p:nvSpPr>
          <p:spPr>
            <a:xfrm>
              <a:off x="3450298" y="521384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57" name="Male"/>
            <p:cNvSpPr/>
            <p:nvPr/>
          </p:nvSpPr>
          <p:spPr>
            <a:xfrm>
              <a:off x="4025347" y="5213849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58" name="Male"/>
            <p:cNvSpPr/>
            <p:nvPr/>
          </p:nvSpPr>
          <p:spPr>
            <a:xfrm>
              <a:off x="4600397" y="521384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59" name="Male"/>
            <p:cNvSpPr/>
            <p:nvPr/>
          </p:nvSpPr>
          <p:spPr>
            <a:xfrm>
              <a:off x="5175446" y="5213849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60" name="Male"/>
            <p:cNvSpPr/>
            <p:nvPr/>
          </p:nvSpPr>
          <p:spPr>
            <a:xfrm>
              <a:off x="5750497" y="521384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61" name="Male"/>
            <p:cNvSpPr/>
            <p:nvPr/>
          </p:nvSpPr>
          <p:spPr>
            <a:xfrm>
              <a:off x="6325548" y="5213849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62" name="Male"/>
            <p:cNvSpPr/>
            <p:nvPr/>
          </p:nvSpPr>
          <p:spPr>
            <a:xfrm>
              <a:off x="6900598" y="5213849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63" name="Male"/>
            <p:cNvSpPr/>
            <p:nvPr/>
          </p:nvSpPr>
          <p:spPr>
            <a:xfrm>
              <a:off x="7475648" y="5213849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64" name="Male"/>
            <p:cNvSpPr/>
            <p:nvPr/>
          </p:nvSpPr>
          <p:spPr>
            <a:xfrm>
              <a:off x="8050696" y="521384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65" name="Male"/>
            <p:cNvSpPr/>
            <p:nvPr/>
          </p:nvSpPr>
          <p:spPr>
            <a:xfrm>
              <a:off x="8625747" y="5213849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66" name="Male"/>
            <p:cNvSpPr/>
            <p:nvPr/>
          </p:nvSpPr>
          <p:spPr>
            <a:xfrm>
              <a:off x="9200797" y="5213849"/>
              <a:ext cx="423111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67" name="Male"/>
            <p:cNvSpPr/>
            <p:nvPr/>
          </p:nvSpPr>
          <p:spPr>
            <a:xfrm>
              <a:off x="9775845" y="5213849"/>
              <a:ext cx="423112" cy="114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68" name="Male"/>
            <p:cNvSpPr/>
            <p:nvPr/>
          </p:nvSpPr>
          <p:spPr>
            <a:xfrm>
              <a:off x="-1" y="6477667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69" name="Male"/>
            <p:cNvSpPr/>
            <p:nvPr/>
          </p:nvSpPr>
          <p:spPr>
            <a:xfrm>
              <a:off x="575050" y="6477667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70" name="Male"/>
            <p:cNvSpPr/>
            <p:nvPr/>
          </p:nvSpPr>
          <p:spPr>
            <a:xfrm>
              <a:off x="1150099" y="6477667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71" name="Male"/>
            <p:cNvSpPr/>
            <p:nvPr/>
          </p:nvSpPr>
          <p:spPr>
            <a:xfrm>
              <a:off x="1725149" y="6477667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72" name="Male"/>
            <p:cNvSpPr/>
            <p:nvPr/>
          </p:nvSpPr>
          <p:spPr>
            <a:xfrm>
              <a:off x="2300199" y="6477667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73" name="Male"/>
            <p:cNvSpPr/>
            <p:nvPr/>
          </p:nvSpPr>
          <p:spPr>
            <a:xfrm>
              <a:off x="2875248" y="6477667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74" name="Male"/>
            <p:cNvSpPr/>
            <p:nvPr/>
          </p:nvSpPr>
          <p:spPr>
            <a:xfrm>
              <a:off x="3450298" y="6477667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75" name="Male"/>
            <p:cNvSpPr/>
            <p:nvPr/>
          </p:nvSpPr>
          <p:spPr>
            <a:xfrm>
              <a:off x="4025347" y="6477667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76" name="Male"/>
            <p:cNvSpPr/>
            <p:nvPr/>
          </p:nvSpPr>
          <p:spPr>
            <a:xfrm>
              <a:off x="4600397" y="6477667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77" name="Male"/>
            <p:cNvSpPr/>
            <p:nvPr/>
          </p:nvSpPr>
          <p:spPr>
            <a:xfrm>
              <a:off x="5175446" y="6477667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78" name="Male"/>
            <p:cNvSpPr/>
            <p:nvPr/>
          </p:nvSpPr>
          <p:spPr>
            <a:xfrm>
              <a:off x="5750497" y="6477667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79" name="Male"/>
            <p:cNvSpPr/>
            <p:nvPr/>
          </p:nvSpPr>
          <p:spPr>
            <a:xfrm>
              <a:off x="6325548" y="6477667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80" name="Male"/>
            <p:cNvSpPr/>
            <p:nvPr/>
          </p:nvSpPr>
          <p:spPr>
            <a:xfrm>
              <a:off x="6900598" y="6477667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81" name="Male"/>
            <p:cNvSpPr/>
            <p:nvPr/>
          </p:nvSpPr>
          <p:spPr>
            <a:xfrm>
              <a:off x="7475648" y="6477667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82" name="Male"/>
            <p:cNvSpPr/>
            <p:nvPr/>
          </p:nvSpPr>
          <p:spPr>
            <a:xfrm>
              <a:off x="8050696" y="6477667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83" name="Male"/>
            <p:cNvSpPr/>
            <p:nvPr/>
          </p:nvSpPr>
          <p:spPr>
            <a:xfrm>
              <a:off x="8625747" y="6477667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84" name="Male"/>
            <p:cNvSpPr/>
            <p:nvPr/>
          </p:nvSpPr>
          <p:spPr>
            <a:xfrm>
              <a:off x="9200797" y="6477667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85" name="Male"/>
            <p:cNvSpPr/>
            <p:nvPr/>
          </p:nvSpPr>
          <p:spPr>
            <a:xfrm>
              <a:off x="9775845" y="6477667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86" name="Male"/>
            <p:cNvSpPr/>
            <p:nvPr/>
          </p:nvSpPr>
          <p:spPr>
            <a:xfrm>
              <a:off x="-1" y="7741486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87" name="Male"/>
            <p:cNvSpPr/>
            <p:nvPr/>
          </p:nvSpPr>
          <p:spPr>
            <a:xfrm>
              <a:off x="575050" y="7741486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88" name="Male"/>
            <p:cNvSpPr/>
            <p:nvPr/>
          </p:nvSpPr>
          <p:spPr>
            <a:xfrm>
              <a:off x="1150099" y="7741486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89" name="Male"/>
            <p:cNvSpPr/>
            <p:nvPr/>
          </p:nvSpPr>
          <p:spPr>
            <a:xfrm>
              <a:off x="1725149" y="7741486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90" name="Male"/>
            <p:cNvSpPr/>
            <p:nvPr/>
          </p:nvSpPr>
          <p:spPr>
            <a:xfrm>
              <a:off x="2300199" y="7741486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91" name="Male"/>
            <p:cNvSpPr/>
            <p:nvPr/>
          </p:nvSpPr>
          <p:spPr>
            <a:xfrm>
              <a:off x="2875248" y="7741486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92" name="Male"/>
            <p:cNvSpPr/>
            <p:nvPr/>
          </p:nvSpPr>
          <p:spPr>
            <a:xfrm>
              <a:off x="3450298" y="7741486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93" name="Male"/>
            <p:cNvSpPr/>
            <p:nvPr/>
          </p:nvSpPr>
          <p:spPr>
            <a:xfrm>
              <a:off x="4025347" y="7741486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94" name="Male"/>
            <p:cNvSpPr/>
            <p:nvPr/>
          </p:nvSpPr>
          <p:spPr>
            <a:xfrm>
              <a:off x="4600397" y="7741486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95" name="Male"/>
            <p:cNvSpPr/>
            <p:nvPr/>
          </p:nvSpPr>
          <p:spPr>
            <a:xfrm>
              <a:off x="5175446" y="7741486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96" name="Male"/>
            <p:cNvSpPr/>
            <p:nvPr/>
          </p:nvSpPr>
          <p:spPr>
            <a:xfrm>
              <a:off x="5750497" y="7741486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97" name="Male"/>
            <p:cNvSpPr/>
            <p:nvPr/>
          </p:nvSpPr>
          <p:spPr>
            <a:xfrm>
              <a:off x="6325548" y="7741486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98" name="Male"/>
            <p:cNvSpPr/>
            <p:nvPr/>
          </p:nvSpPr>
          <p:spPr>
            <a:xfrm>
              <a:off x="6900598" y="7741486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99" name="Male"/>
            <p:cNvSpPr/>
            <p:nvPr/>
          </p:nvSpPr>
          <p:spPr>
            <a:xfrm>
              <a:off x="7475648" y="7741486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900" name="Male"/>
            <p:cNvSpPr/>
            <p:nvPr/>
          </p:nvSpPr>
          <p:spPr>
            <a:xfrm>
              <a:off x="8050696" y="7741486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901" name="Male"/>
            <p:cNvSpPr/>
            <p:nvPr/>
          </p:nvSpPr>
          <p:spPr>
            <a:xfrm>
              <a:off x="8625747" y="7741486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902" name="Male"/>
            <p:cNvSpPr/>
            <p:nvPr/>
          </p:nvSpPr>
          <p:spPr>
            <a:xfrm>
              <a:off x="9200797" y="7741486"/>
              <a:ext cx="423111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903" name="Male"/>
            <p:cNvSpPr/>
            <p:nvPr/>
          </p:nvSpPr>
          <p:spPr>
            <a:xfrm>
              <a:off x="9775845" y="7741486"/>
              <a:ext cx="423112" cy="114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905" name="24 &amp; younger"/>
          <p:cNvSpPr txBox="1"/>
          <p:nvPr/>
        </p:nvSpPr>
        <p:spPr>
          <a:xfrm>
            <a:off x="3271835" y="1767818"/>
            <a:ext cx="4782008" cy="243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>
                <a:solidFill>
                  <a:srgbClr val="FFFFFF"/>
                </a:solidFill>
              </a:defRPr>
            </a:lvl1pPr>
          </a:lstStyle>
          <a:p>
            <a:r>
              <a:rPr dirty="0"/>
              <a:t>24 &amp; younger</a:t>
            </a:r>
          </a:p>
        </p:txBody>
      </p:sp>
      <p:sp>
        <p:nvSpPr>
          <p:cNvPr id="906" name="25 and older"/>
          <p:cNvSpPr txBox="1"/>
          <p:nvPr/>
        </p:nvSpPr>
        <p:spPr>
          <a:xfrm>
            <a:off x="13788457" y="1767818"/>
            <a:ext cx="4533977" cy="243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>
                <a:solidFill>
                  <a:srgbClr val="FFFFFF"/>
                </a:solidFill>
              </a:defRPr>
            </a:lvl1pPr>
          </a:lstStyle>
          <a:p>
            <a:r>
              <a:rPr dirty="0"/>
              <a:t>25 and older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2294</Words>
  <Application>Microsoft Office PowerPoint</Application>
  <PresentationFormat>Custom</PresentationFormat>
  <Paragraphs>279</Paragraphs>
  <Slides>47</Slides>
  <Notes>44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21_BasicWhite</vt:lpstr>
      <vt:lpstr>Strengthening the External Locus of Hope:  Suicide Prevention in Youth</vt:lpstr>
      <vt:lpstr>Epidemiology The Status Quo Hope Theory as a heuristic for Screening, Assessment, and Treatment</vt:lpstr>
      <vt:lpstr>Epidemiology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Status Quo</vt:lpstr>
      <vt:lpstr>Talking About Suicide</vt:lpstr>
      <vt:lpstr>Warning Signs &amp; Risk Factors </vt:lpstr>
      <vt:lpstr>PowerPoint Presentation</vt:lpstr>
      <vt:lpstr>PowerPoint Presentation</vt:lpstr>
      <vt:lpstr>PowerPoint Presentation</vt:lpstr>
      <vt:lpstr>The Difficult Question(s)</vt:lpstr>
      <vt:lpstr>Crisis Interventions for Suicidality </vt:lpstr>
      <vt:lpstr>Who should screen?  EVERYONE. </vt:lpstr>
      <vt:lpstr>Assessing  Suicide    </vt:lpstr>
      <vt:lpstr>PowerPoint Presentation</vt:lpstr>
      <vt:lpstr>Meet them ‘where they are’ </vt:lpstr>
      <vt:lpstr>Suicidal Storytelling</vt:lpstr>
      <vt:lpstr>Essential Data </vt:lpstr>
      <vt:lpstr>Treatment</vt:lpstr>
      <vt:lpstr>Outpatient Treatment</vt:lpstr>
      <vt:lpstr>PowerPoint Presentation</vt:lpstr>
      <vt:lpstr>Motivational Interviewing</vt:lpstr>
      <vt:lpstr>CBT</vt:lpstr>
      <vt:lpstr>Dialectical Behavior Therapy</vt:lpstr>
      <vt:lpstr>PowerPoint Presentation</vt:lpstr>
      <vt:lpstr>PowerPoint Presentation</vt:lpstr>
      <vt:lpstr>Interpersonal Psychotherapy</vt:lpstr>
      <vt:lpstr>Attachment-Based Family Therapy </vt:lpstr>
      <vt:lpstr>Multisystemic Family Therapy</vt:lpstr>
      <vt:lpstr>Hope as a Parallel Process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Strengthening the External Locus of Hope:  Suicide Prevention in Youth</dc:title>
  <dc:creator>Gal Avni</dc:creator>
  <cp:lastModifiedBy>hamutal farkash</cp:lastModifiedBy>
  <cp:revision>3</cp:revision>
  <dcterms:modified xsi:type="dcterms:W3CDTF">2020-07-13T05:03:20Z</dcterms:modified>
</cp:coreProperties>
</file>