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569" r:id="rId3"/>
    <p:sldId id="570" r:id="rId4"/>
    <p:sldId id="562" r:id="rId5"/>
    <p:sldId id="571" r:id="rId6"/>
    <p:sldId id="572" r:id="rId7"/>
    <p:sldId id="584" r:id="rId8"/>
    <p:sldId id="257" r:id="rId9"/>
    <p:sldId id="574" r:id="rId10"/>
    <p:sldId id="259" r:id="rId11"/>
    <p:sldId id="378" r:id="rId12"/>
    <p:sldId id="582" r:id="rId13"/>
    <p:sldId id="1729" r:id="rId14"/>
    <p:sldId id="381" r:id="rId15"/>
    <p:sldId id="382" r:id="rId16"/>
    <p:sldId id="575" r:id="rId17"/>
    <p:sldId id="576" r:id="rId18"/>
    <p:sldId id="568" r:id="rId19"/>
    <p:sldId id="401" r:id="rId20"/>
    <p:sldId id="406" r:id="rId21"/>
    <p:sldId id="544" r:id="rId22"/>
    <p:sldId id="549" r:id="rId23"/>
    <p:sldId id="55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94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No or Low Hope</c:v>
                </c:pt>
                <c:pt idx="1">
                  <c:v>Slightly Hopeful</c:v>
                </c:pt>
                <c:pt idx="2">
                  <c:v>Moderately Hopeful</c:v>
                </c:pt>
                <c:pt idx="3">
                  <c:v>High Hope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67</c:v>
                </c:pt>
                <c:pt idx="1">
                  <c:v>61</c:v>
                </c:pt>
                <c:pt idx="2">
                  <c:v>43</c:v>
                </c:pt>
                <c:pt idx="3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50-6D46-BFDB-4021C560A01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87080975"/>
        <c:axId val="613081551"/>
      </c:barChart>
      <c:catAx>
        <c:axId val="5870809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3081551"/>
        <c:crosses val="autoZero"/>
        <c:auto val="1"/>
        <c:lblAlgn val="ctr"/>
        <c:lblOffset val="100"/>
        <c:noMultiLvlLbl val="0"/>
      </c:catAx>
      <c:valAx>
        <c:axId val="6130815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PERCENT</a:t>
                </a:r>
                <a:r>
                  <a:rPr lang="en-US" baseline="0" dirty="0"/>
                  <a:t> REPORTING DEPRESSION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70809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No or Low Hope</c:v>
                </c:pt>
                <c:pt idx="1">
                  <c:v>Slightly Hopeful</c:v>
                </c:pt>
                <c:pt idx="2">
                  <c:v>Moderately Hopeful</c:v>
                </c:pt>
                <c:pt idx="3">
                  <c:v>High Hope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48</c:v>
                </c:pt>
                <c:pt idx="1">
                  <c:v>40</c:v>
                </c:pt>
                <c:pt idx="2">
                  <c:v>23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50-6D46-BFDB-4021C560A01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87080975"/>
        <c:axId val="613081551"/>
      </c:barChart>
      <c:catAx>
        <c:axId val="5870809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3081551"/>
        <c:crosses val="autoZero"/>
        <c:auto val="1"/>
        <c:lblAlgn val="ctr"/>
        <c:lblOffset val="100"/>
        <c:noMultiLvlLbl val="0"/>
      </c:catAx>
      <c:valAx>
        <c:axId val="6130815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PERCENT</a:t>
                </a:r>
                <a:r>
                  <a:rPr lang="en-US" baseline="0" dirty="0"/>
                  <a:t> REPORTING SUICIDAL IDEATION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70809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Changes In High ACE Children Hope</a:t>
            </a:r>
          </a:p>
        </c:rich>
      </c:tx>
      <c:layout>
        <c:manualLayout>
          <c:xMode val="edge"/>
          <c:yMode val="edge"/>
          <c:x val="0.1764634186351705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Pretest</c:v>
                </c:pt>
                <c:pt idx="1">
                  <c:v>Posttest</c:v>
                </c:pt>
                <c:pt idx="2">
                  <c:v>30 Day F/U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25.38</c:v>
                </c:pt>
                <c:pt idx="1">
                  <c:v>27.51</c:v>
                </c:pt>
                <c:pt idx="2">
                  <c:v>28.67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50-6D46-BFDB-4021C560A01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87080975"/>
        <c:axId val="613081551"/>
      </c:barChart>
      <c:catAx>
        <c:axId val="5870809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3081551"/>
        <c:crosses val="autoZero"/>
        <c:auto val="1"/>
        <c:lblAlgn val="ctr"/>
        <c:lblOffset val="100"/>
        <c:noMultiLvlLbl val="0"/>
      </c:catAx>
      <c:valAx>
        <c:axId val="6130815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70809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E3B642-4164-466C-B8C8-7D94FB3007A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BAF3B3C-DCA7-4847-AB43-F97CE0D35BF8}">
      <dgm:prSet/>
      <dgm:spPr/>
      <dgm:t>
        <a:bodyPr/>
        <a:lstStyle/>
        <a:p>
          <a:pPr algn="ctr"/>
          <a:r>
            <a:rPr lang="en-US" b="1" dirty="0"/>
            <a:t>What is wrong with you?</a:t>
          </a:r>
          <a:endParaRPr lang="en-US" dirty="0"/>
        </a:p>
      </dgm:t>
    </dgm:pt>
    <dgm:pt modelId="{D06542DF-9D91-4B73-AB88-498E825B4918}" type="parTrans" cxnId="{6E4036AF-42BC-45D9-99CA-8EA9594891B2}">
      <dgm:prSet/>
      <dgm:spPr/>
      <dgm:t>
        <a:bodyPr/>
        <a:lstStyle/>
        <a:p>
          <a:endParaRPr lang="en-US"/>
        </a:p>
      </dgm:t>
    </dgm:pt>
    <dgm:pt modelId="{07DFE6A6-85C9-4AD7-987B-3F07A4B55B18}" type="sibTrans" cxnId="{6E4036AF-42BC-45D9-99CA-8EA9594891B2}">
      <dgm:prSet/>
      <dgm:spPr/>
      <dgm:t>
        <a:bodyPr/>
        <a:lstStyle/>
        <a:p>
          <a:endParaRPr lang="en-US"/>
        </a:p>
      </dgm:t>
    </dgm:pt>
    <dgm:pt modelId="{C52E03FC-E977-41D7-8923-7468D23404AC}">
      <dgm:prSet/>
      <dgm:spPr/>
      <dgm:t>
        <a:bodyPr/>
        <a:lstStyle/>
        <a:p>
          <a:pPr algn="ctr"/>
          <a:r>
            <a:rPr lang="en-US" dirty="0"/>
            <a:t>Well-being is viewed as the reduction of adversity</a:t>
          </a:r>
        </a:p>
      </dgm:t>
    </dgm:pt>
    <dgm:pt modelId="{FBEFF31E-6EEF-477D-95BA-B28ED03CC020}" type="parTrans" cxnId="{0311CBA1-F8D4-45B5-981E-B6FB50905271}">
      <dgm:prSet/>
      <dgm:spPr/>
      <dgm:t>
        <a:bodyPr/>
        <a:lstStyle/>
        <a:p>
          <a:endParaRPr lang="en-US"/>
        </a:p>
      </dgm:t>
    </dgm:pt>
    <dgm:pt modelId="{E17869DC-4864-40E6-91C7-C6AFA06E1707}" type="sibTrans" cxnId="{0311CBA1-F8D4-45B5-981E-B6FB50905271}">
      <dgm:prSet/>
      <dgm:spPr/>
      <dgm:t>
        <a:bodyPr/>
        <a:lstStyle/>
        <a:p>
          <a:endParaRPr lang="en-US"/>
        </a:p>
      </dgm:t>
    </dgm:pt>
    <dgm:pt modelId="{BDFD605E-72D5-4603-B7CD-38945F016CCB}">
      <dgm:prSet/>
      <dgm:spPr/>
      <dgm:t>
        <a:bodyPr/>
        <a:lstStyle/>
        <a:p>
          <a:pPr marL="0" indent="522288">
            <a:tabLst/>
          </a:pPr>
          <a:r>
            <a:rPr lang="en-US" dirty="0"/>
            <a:t>Depression/Anxiety</a:t>
          </a:r>
        </a:p>
      </dgm:t>
    </dgm:pt>
    <dgm:pt modelId="{547E123C-716F-4945-892A-E8B8613E2E14}" type="parTrans" cxnId="{C6E47C38-1947-4B8A-83DC-59CD7D52AAF0}">
      <dgm:prSet/>
      <dgm:spPr/>
      <dgm:t>
        <a:bodyPr/>
        <a:lstStyle/>
        <a:p>
          <a:endParaRPr lang="en-US"/>
        </a:p>
      </dgm:t>
    </dgm:pt>
    <dgm:pt modelId="{61AF5B6F-B001-4C0A-8CE9-5A4BB032EA4B}" type="sibTrans" cxnId="{C6E47C38-1947-4B8A-83DC-59CD7D52AAF0}">
      <dgm:prSet/>
      <dgm:spPr/>
      <dgm:t>
        <a:bodyPr/>
        <a:lstStyle/>
        <a:p>
          <a:endParaRPr lang="en-US"/>
        </a:p>
      </dgm:t>
    </dgm:pt>
    <dgm:pt modelId="{091D56A4-3AD0-4D3A-B15B-1FC607FFB45D}">
      <dgm:prSet/>
      <dgm:spPr/>
      <dgm:t>
        <a:bodyPr/>
        <a:lstStyle/>
        <a:p>
          <a:pPr marL="0" indent="522288">
            <a:tabLst/>
          </a:pPr>
          <a:r>
            <a:rPr lang="en-US" dirty="0"/>
            <a:t>Externalizing Behaviors </a:t>
          </a:r>
        </a:p>
      </dgm:t>
    </dgm:pt>
    <dgm:pt modelId="{74B0BF55-20BB-4875-B735-D64BDEAC6578}" type="parTrans" cxnId="{1E88710D-5C56-4A4A-823D-C963B160597D}">
      <dgm:prSet/>
      <dgm:spPr/>
      <dgm:t>
        <a:bodyPr/>
        <a:lstStyle/>
        <a:p>
          <a:endParaRPr lang="en-US"/>
        </a:p>
      </dgm:t>
    </dgm:pt>
    <dgm:pt modelId="{3B806A9A-C2B6-41F1-B56F-3C6FB89C2186}" type="sibTrans" cxnId="{1E88710D-5C56-4A4A-823D-C963B160597D}">
      <dgm:prSet/>
      <dgm:spPr/>
      <dgm:t>
        <a:bodyPr/>
        <a:lstStyle/>
        <a:p>
          <a:endParaRPr lang="en-US"/>
        </a:p>
      </dgm:t>
    </dgm:pt>
    <dgm:pt modelId="{934060BC-FE0D-41BD-A746-00AE0E4229FC}">
      <dgm:prSet/>
      <dgm:spPr/>
      <dgm:t>
        <a:bodyPr/>
        <a:lstStyle/>
        <a:p>
          <a:pPr marL="0" indent="522288">
            <a:tabLst/>
          </a:pPr>
          <a:r>
            <a:rPr lang="en-US" dirty="0"/>
            <a:t>Disengagement</a:t>
          </a:r>
        </a:p>
      </dgm:t>
    </dgm:pt>
    <dgm:pt modelId="{F988A589-0AD3-424A-877D-1FE8118F2188}" type="parTrans" cxnId="{E43A1E9B-7B19-40E0-B2E6-B3E3A29FEE07}">
      <dgm:prSet/>
      <dgm:spPr/>
      <dgm:t>
        <a:bodyPr/>
        <a:lstStyle/>
        <a:p>
          <a:endParaRPr lang="en-US"/>
        </a:p>
      </dgm:t>
    </dgm:pt>
    <dgm:pt modelId="{55CAFCCB-0254-46E9-8DAE-38EC5B443E0B}" type="sibTrans" cxnId="{E43A1E9B-7B19-40E0-B2E6-B3E3A29FEE07}">
      <dgm:prSet/>
      <dgm:spPr/>
      <dgm:t>
        <a:bodyPr/>
        <a:lstStyle/>
        <a:p>
          <a:endParaRPr lang="en-US"/>
        </a:p>
      </dgm:t>
    </dgm:pt>
    <dgm:pt modelId="{0A66B1D5-0CE9-4BB6-A2C8-2874C189B2D2}">
      <dgm:prSet/>
      <dgm:spPr/>
      <dgm:t>
        <a:bodyPr/>
        <a:lstStyle/>
        <a:p>
          <a:pPr marL="0" indent="522288">
            <a:tabLst/>
          </a:pPr>
          <a:r>
            <a:rPr lang="en-US" dirty="0"/>
            <a:t>Emotional Dysregulation</a:t>
          </a:r>
        </a:p>
      </dgm:t>
    </dgm:pt>
    <dgm:pt modelId="{333D032D-8A4F-478C-9AC4-99AEE86EA4E8}" type="parTrans" cxnId="{C4E36844-85B6-4335-9CB6-A0C41BB635DA}">
      <dgm:prSet/>
      <dgm:spPr/>
      <dgm:t>
        <a:bodyPr/>
        <a:lstStyle/>
        <a:p>
          <a:endParaRPr lang="en-US"/>
        </a:p>
      </dgm:t>
    </dgm:pt>
    <dgm:pt modelId="{F56E1FFC-9A1C-420C-BDDC-25F539069AED}" type="sibTrans" cxnId="{C4E36844-85B6-4335-9CB6-A0C41BB635DA}">
      <dgm:prSet/>
      <dgm:spPr/>
      <dgm:t>
        <a:bodyPr/>
        <a:lstStyle/>
        <a:p>
          <a:endParaRPr lang="en-US"/>
        </a:p>
      </dgm:t>
    </dgm:pt>
    <dgm:pt modelId="{7D9FF75A-5C61-46C8-BAFE-D4180CD7B8F6}">
      <dgm:prSet/>
      <dgm:spPr/>
      <dgm:t>
        <a:bodyPr/>
        <a:lstStyle/>
        <a:p>
          <a:pPr marL="0" indent="522288">
            <a:tabLst/>
          </a:pPr>
          <a:r>
            <a:rPr lang="en-US" dirty="0"/>
            <a:t>Etc.</a:t>
          </a:r>
        </a:p>
      </dgm:t>
    </dgm:pt>
    <dgm:pt modelId="{61B26DC6-FFC7-48DF-B8E9-104685059C3B}" type="parTrans" cxnId="{63FD0EDB-51ED-4344-B0C3-7E1C139B2421}">
      <dgm:prSet/>
      <dgm:spPr/>
      <dgm:t>
        <a:bodyPr/>
        <a:lstStyle/>
        <a:p>
          <a:endParaRPr lang="en-US"/>
        </a:p>
      </dgm:t>
    </dgm:pt>
    <dgm:pt modelId="{32B611A9-5A3D-422C-A33C-4EB624764CA7}" type="sibTrans" cxnId="{63FD0EDB-51ED-4344-B0C3-7E1C139B2421}">
      <dgm:prSet/>
      <dgm:spPr/>
      <dgm:t>
        <a:bodyPr/>
        <a:lstStyle/>
        <a:p>
          <a:endParaRPr lang="en-US"/>
        </a:p>
      </dgm:t>
    </dgm:pt>
    <dgm:pt modelId="{4C379FD5-3EA7-463E-84E1-1FC1D50C8663}">
      <dgm:prSet/>
      <dgm:spPr/>
      <dgm:t>
        <a:bodyPr/>
        <a:lstStyle/>
        <a:p>
          <a:pPr algn="ctr"/>
          <a:r>
            <a:rPr lang="en-US" b="1" dirty="0"/>
            <a:t>What has happened to you?</a:t>
          </a:r>
        </a:p>
      </dgm:t>
    </dgm:pt>
    <dgm:pt modelId="{DDC01444-30F7-465E-B517-DB8DDAC2C47A}" type="parTrans" cxnId="{B993A1AA-D2A5-4E14-96D9-A979C5170D57}">
      <dgm:prSet/>
      <dgm:spPr/>
      <dgm:t>
        <a:bodyPr/>
        <a:lstStyle/>
        <a:p>
          <a:endParaRPr lang="en-US"/>
        </a:p>
      </dgm:t>
    </dgm:pt>
    <dgm:pt modelId="{027203AB-F0F6-4303-89B9-65CCED6B415E}" type="sibTrans" cxnId="{B993A1AA-D2A5-4E14-96D9-A979C5170D57}">
      <dgm:prSet/>
      <dgm:spPr/>
      <dgm:t>
        <a:bodyPr/>
        <a:lstStyle/>
        <a:p>
          <a:endParaRPr lang="en-US"/>
        </a:p>
      </dgm:t>
    </dgm:pt>
    <dgm:pt modelId="{36010381-1277-4DB9-A5BF-B9205E6298E8}">
      <dgm:prSet/>
      <dgm:spPr/>
      <dgm:t>
        <a:bodyPr/>
        <a:lstStyle/>
        <a:p>
          <a:pPr algn="ctr"/>
          <a:r>
            <a:rPr lang="en-US" b="0" dirty="0"/>
            <a:t>Well-being is viewed from a client centered approach</a:t>
          </a:r>
        </a:p>
      </dgm:t>
    </dgm:pt>
    <dgm:pt modelId="{933BAB0F-F8DB-4FE8-A99C-E7F69CDCF8BF}" type="parTrans" cxnId="{4FDF3F03-2599-4AB2-83B1-5C8C85E660D9}">
      <dgm:prSet/>
      <dgm:spPr/>
      <dgm:t>
        <a:bodyPr/>
        <a:lstStyle/>
        <a:p>
          <a:endParaRPr lang="en-US"/>
        </a:p>
      </dgm:t>
    </dgm:pt>
    <dgm:pt modelId="{99807000-A253-4BC1-B047-E2DC31B82571}" type="sibTrans" cxnId="{4FDF3F03-2599-4AB2-83B1-5C8C85E660D9}">
      <dgm:prSet/>
      <dgm:spPr/>
      <dgm:t>
        <a:bodyPr/>
        <a:lstStyle/>
        <a:p>
          <a:endParaRPr lang="en-US"/>
        </a:p>
      </dgm:t>
    </dgm:pt>
    <dgm:pt modelId="{BD9CE566-74A8-5446-AFD2-5B78C1CB9249}" type="pres">
      <dgm:prSet presAssocID="{F7E3B642-4164-466C-B8C8-7D94FB3007AF}" presName="linear" presStyleCnt="0">
        <dgm:presLayoutVars>
          <dgm:animLvl val="lvl"/>
          <dgm:resizeHandles val="exact"/>
        </dgm:presLayoutVars>
      </dgm:prSet>
      <dgm:spPr/>
    </dgm:pt>
    <dgm:pt modelId="{5043464A-1161-5E43-9FA3-B369A2C7B789}" type="pres">
      <dgm:prSet presAssocID="{2BAF3B3C-DCA7-4847-AB43-F97CE0D35BF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680C0B0-5494-1C49-9B39-44787D5958C3}" type="pres">
      <dgm:prSet presAssocID="{07DFE6A6-85C9-4AD7-987B-3F07A4B55B18}" presName="spacer" presStyleCnt="0"/>
      <dgm:spPr/>
    </dgm:pt>
    <dgm:pt modelId="{8D276203-4260-1343-AFAD-3160A2218430}" type="pres">
      <dgm:prSet presAssocID="{C52E03FC-E977-41D7-8923-7468D23404A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0D29F3F-AEA9-204A-ABBF-0B90C6973E78}" type="pres">
      <dgm:prSet presAssocID="{C52E03FC-E977-41D7-8923-7468D23404AC}" presName="childText" presStyleLbl="revTx" presStyleIdx="0" presStyleCnt="1">
        <dgm:presLayoutVars>
          <dgm:bulletEnabled val="1"/>
        </dgm:presLayoutVars>
      </dgm:prSet>
      <dgm:spPr/>
    </dgm:pt>
    <dgm:pt modelId="{35909C9D-53BE-A344-95F1-13B5A640F212}" type="pres">
      <dgm:prSet presAssocID="{4C379FD5-3EA7-463E-84E1-1FC1D50C866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B346F48-7349-6945-96DB-902DA7B5ED05}" type="pres">
      <dgm:prSet presAssocID="{027203AB-F0F6-4303-89B9-65CCED6B415E}" presName="spacer" presStyleCnt="0"/>
      <dgm:spPr/>
    </dgm:pt>
    <dgm:pt modelId="{5ACA0C1E-C51F-A449-93F4-ACDC1102AFA4}" type="pres">
      <dgm:prSet presAssocID="{36010381-1277-4DB9-A5BF-B9205E6298E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4FDF3F03-2599-4AB2-83B1-5C8C85E660D9}" srcId="{F7E3B642-4164-466C-B8C8-7D94FB3007AF}" destId="{36010381-1277-4DB9-A5BF-B9205E6298E8}" srcOrd="3" destOrd="0" parTransId="{933BAB0F-F8DB-4FE8-A99C-E7F69CDCF8BF}" sibTransId="{99807000-A253-4BC1-B047-E2DC31B82571}"/>
    <dgm:cxn modelId="{1CC49105-9103-8942-A860-6A67E67610C7}" type="presOf" srcId="{091D56A4-3AD0-4D3A-B15B-1FC607FFB45D}" destId="{D0D29F3F-AEA9-204A-ABBF-0B90C6973E78}" srcOrd="0" destOrd="1" presId="urn:microsoft.com/office/officeart/2005/8/layout/vList2"/>
    <dgm:cxn modelId="{1E88710D-5C56-4A4A-823D-C963B160597D}" srcId="{C52E03FC-E977-41D7-8923-7468D23404AC}" destId="{091D56A4-3AD0-4D3A-B15B-1FC607FFB45D}" srcOrd="1" destOrd="0" parTransId="{74B0BF55-20BB-4875-B735-D64BDEAC6578}" sibTransId="{3B806A9A-C2B6-41F1-B56F-3C6FB89C2186}"/>
    <dgm:cxn modelId="{C6E47C38-1947-4B8A-83DC-59CD7D52AAF0}" srcId="{C52E03FC-E977-41D7-8923-7468D23404AC}" destId="{BDFD605E-72D5-4603-B7CD-38945F016CCB}" srcOrd="0" destOrd="0" parTransId="{547E123C-716F-4945-892A-E8B8613E2E14}" sibTransId="{61AF5B6F-B001-4C0A-8CE9-5A4BB032EA4B}"/>
    <dgm:cxn modelId="{C4E36844-85B6-4335-9CB6-A0C41BB635DA}" srcId="{C52E03FC-E977-41D7-8923-7468D23404AC}" destId="{0A66B1D5-0CE9-4BB6-A2C8-2874C189B2D2}" srcOrd="3" destOrd="0" parTransId="{333D032D-8A4F-478C-9AC4-99AEE86EA4E8}" sibTransId="{F56E1FFC-9A1C-420C-BDDC-25F539069AED}"/>
    <dgm:cxn modelId="{CC32776F-C693-3746-8B2A-DC2CF31BE027}" type="presOf" srcId="{4C379FD5-3EA7-463E-84E1-1FC1D50C8663}" destId="{35909C9D-53BE-A344-95F1-13B5A640F212}" srcOrd="0" destOrd="0" presId="urn:microsoft.com/office/officeart/2005/8/layout/vList2"/>
    <dgm:cxn modelId="{A850F777-E328-DB41-B90D-73508DFBE08A}" type="presOf" srcId="{C52E03FC-E977-41D7-8923-7468D23404AC}" destId="{8D276203-4260-1343-AFAD-3160A2218430}" srcOrd="0" destOrd="0" presId="urn:microsoft.com/office/officeart/2005/8/layout/vList2"/>
    <dgm:cxn modelId="{CE5ECE7E-EF18-984B-92C7-8BCBF89BBA20}" type="presOf" srcId="{7D9FF75A-5C61-46C8-BAFE-D4180CD7B8F6}" destId="{D0D29F3F-AEA9-204A-ABBF-0B90C6973E78}" srcOrd="0" destOrd="4" presId="urn:microsoft.com/office/officeart/2005/8/layout/vList2"/>
    <dgm:cxn modelId="{F33AB17F-2B66-AE4E-A81F-C8091044A11A}" type="presOf" srcId="{BDFD605E-72D5-4603-B7CD-38945F016CCB}" destId="{D0D29F3F-AEA9-204A-ABBF-0B90C6973E78}" srcOrd="0" destOrd="0" presId="urn:microsoft.com/office/officeart/2005/8/layout/vList2"/>
    <dgm:cxn modelId="{C869D480-F5B9-5B43-A5C1-5488AE9AB86D}" type="presOf" srcId="{36010381-1277-4DB9-A5BF-B9205E6298E8}" destId="{5ACA0C1E-C51F-A449-93F4-ACDC1102AFA4}" srcOrd="0" destOrd="0" presId="urn:microsoft.com/office/officeart/2005/8/layout/vList2"/>
    <dgm:cxn modelId="{08C4C994-9C78-E142-862C-FDEDBB41CB44}" type="presOf" srcId="{2BAF3B3C-DCA7-4847-AB43-F97CE0D35BF8}" destId="{5043464A-1161-5E43-9FA3-B369A2C7B789}" srcOrd="0" destOrd="0" presId="urn:microsoft.com/office/officeart/2005/8/layout/vList2"/>
    <dgm:cxn modelId="{E43A1E9B-7B19-40E0-B2E6-B3E3A29FEE07}" srcId="{C52E03FC-E977-41D7-8923-7468D23404AC}" destId="{934060BC-FE0D-41BD-A746-00AE0E4229FC}" srcOrd="2" destOrd="0" parTransId="{F988A589-0AD3-424A-877D-1FE8118F2188}" sibTransId="{55CAFCCB-0254-46E9-8DAE-38EC5B443E0B}"/>
    <dgm:cxn modelId="{B7C764A1-5A61-9743-B25F-F7E244B9D6A0}" type="presOf" srcId="{F7E3B642-4164-466C-B8C8-7D94FB3007AF}" destId="{BD9CE566-74A8-5446-AFD2-5B78C1CB9249}" srcOrd="0" destOrd="0" presId="urn:microsoft.com/office/officeart/2005/8/layout/vList2"/>
    <dgm:cxn modelId="{0311CBA1-F8D4-45B5-981E-B6FB50905271}" srcId="{F7E3B642-4164-466C-B8C8-7D94FB3007AF}" destId="{C52E03FC-E977-41D7-8923-7468D23404AC}" srcOrd="1" destOrd="0" parTransId="{FBEFF31E-6EEF-477D-95BA-B28ED03CC020}" sibTransId="{E17869DC-4864-40E6-91C7-C6AFA06E1707}"/>
    <dgm:cxn modelId="{B993A1AA-D2A5-4E14-96D9-A979C5170D57}" srcId="{F7E3B642-4164-466C-B8C8-7D94FB3007AF}" destId="{4C379FD5-3EA7-463E-84E1-1FC1D50C8663}" srcOrd="2" destOrd="0" parTransId="{DDC01444-30F7-465E-B517-DB8DDAC2C47A}" sibTransId="{027203AB-F0F6-4303-89B9-65CCED6B415E}"/>
    <dgm:cxn modelId="{6E4036AF-42BC-45D9-99CA-8EA9594891B2}" srcId="{F7E3B642-4164-466C-B8C8-7D94FB3007AF}" destId="{2BAF3B3C-DCA7-4847-AB43-F97CE0D35BF8}" srcOrd="0" destOrd="0" parTransId="{D06542DF-9D91-4B73-AB88-498E825B4918}" sibTransId="{07DFE6A6-85C9-4AD7-987B-3F07A4B55B18}"/>
    <dgm:cxn modelId="{85C1E5C5-EF29-7542-A805-9499E5F0DE70}" type="presOf" srcId="{0A66B1D5-0CE9-4BB6-A2C8-2874C189B2D2}" destId="{D0D29F3F-AEA9-204A-ABBF-0B90C6973E78}" srcOrd="0" destOrd="3" presId="urn:microsoft.com/office/officeart/2005/8/layout/vList2"/>
    <dgm:cxn modelId="{63FD0EDB-51ED-4344-B0C3-7E1C139B2421}" srcId="{C52E03FC-E977-41D7-8923-7468D23404AC}" destId="{7D9FF75A-5C61-46C8-BAFE-D4180CD7B8F6}" srcOrd="4" destOrd="0" parTransId="{61B26DC6-FFC7-48DF-B8E9-104685059C3B}" sibTransId="{32B611A9-5A3D-422C-A33C-4EB624764CA7}"/>
    <dgm:cxn modelId="{E8724FFF-150C-964A-89FB-2AA17B57AC29}" type="presOf" srcId="{934060BC-FE0D-41BD-A746-00AE0E4229FC}" destId="{D0D29F3F-AEA9-204A-ABBF-0B90C6973E78}" srcOrd="0" destOrd="2" presId="urn:microsoft.com/office/officeart/2005/8/layout/vList2"/>
    <dgm:cxn modelId="{4C0FA8F2-A118-9B40-91C1-932A8B9B37AD}" type="presParOf" srcId="{BD9CE566-74A8-5446-AFD2-5B78C1CB9249}" destId="{5043464A-1161-5E43-9FA3-B369A2C7B789}" srcOrd="0" destOrd="0" presId="urn:microsoft.com/office/officeart/2005/8/layout/vList2"/>
    <dgm:cxn modelId="{F1825F7C-57F6-4D46-8FEA-947B05659057}" type="presParOf" srcId="{BD9CE566-74A8-5446-AFD2-5B78C1CB9249}" destId="{0680C0B0-5494-1C49-9B39-44787D5958C3}" srcOrd="1" destOrd="0" presId="urn:microsoft.com/office/officeart/2005/8/layout/vList2"/>
    <dgm:cxn modelId="{D6D50AAD-68D6-1F48-BCBD-55FB9090F473}" type="presParOf" srcId="{BD9CE566-74A8-5446-AFD2-5B78C1CB9249}" destId="{8D276203-4260-1343-AFAD-3160A2218430}" srcOrd="2" destOrd="0" presId="urn:microsoft.com/office/officeart/2005/8/layout/vList2"/>
    <dgm:cxn modelId="{52B92ABE-337F-0B43-8EC1-B89F82A8DB3C}" type="presParOf" srcId="{BD9CE566-74A8-5446-AFD2-5B78C1CB9249}" destId="{D0D29F3F-AEA9-204A-ABBF-0B90C6973E78}" srcOrd="3" destOrd="0" presId="urn:microsoft.com/office/officeart/2005/8/layout/vList2"/>
    <dgm:cxn modelId="{0E919640-098E-A74B-86CE-6487EC316522}" type="presParOf" srcId="{BD9CE566-74A8-5446-AFD2-5B78C1CB9249}" destId="{35909C9D-53BE-A344-95F1-13B5A640F212}" srcOrd="4" destOrd="0" presId="urn:microsoft.com/office/officeart/2005/8/layout/vList2"/>
    <dgm:cxn modelId="{4D3A3F5B-0BF8-FC49-94B5-66B87F8B683E}" type="presParOf" srcId="{BD9CE566-74A8-5446-AFD2-5B78C1CB9249}" destId="{3B346F48-7349-6945-96DB-902DA7B5ED05}" srcOrd="5" destOrd="0" presId="urn:microsoft.com/office/officeart/2005/8/layout/vList2"/>
    <dgm:cxn modelId="{EC31CBC7-E7C8-124D-843F-6F356293FA4E}" type="presParOf" srcId="{BD9CE566-74A8-5446-AFD2-5B78C1CB9249}" destId="{5ACA0C1E-C51F-A449-93F4-ACDC1102AFA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3CAD0F-DB0D-4CA3-9DDE-C276A710DDBD}" type="doc">
      <dgm:prSet loTypeId="urn:microsoft.com/office/officeart/2005/8/layout/cycle2" loCatId="cycle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31E2BA2-7E06-49F9-AB81-D7E0AAA277C1}">
      <dgm:prSet/>
      <dgm:spPr/>
      <dgm:t>
        <a:bodyPr/>
        <a:lstStyle/>
        <a:p>
          <a:r>
            <a:rPr lang="en-US" dirty="0"/>
            <a:t>A framework that understands, recognizes, and responds to the effects of trauma on help seeking.</a:t>
          </a:r>
        </a:p>
      </dgm:t>
    </dgm:pt>
    <dgm:pt modelId="{345248A3-24A1-42B5-8AFA-DE9A3571CBF9}" type="parTrans" cxnId="{E1B0AA4A-5E2B-4777-805F-FEE08BF83C52}">
      <dgm:prSet/>
      <dgm:spPr/>
      <dgm:t>
        <a:bodyPr/>
        <a:lstStyle/>
        <a:p>
          <a:endParaRPr lang="en-US"/>
        </a:p>
      </dgm:t>
    </dgm:pt>
    <dgm:pt modelId="{5C3A86D7-DF87-4848-A912-1DE3502938BC}" type="sibTrans" cxnId="{E1B0AA4A-5E2B-4777-805F-FEE08BF83C52}">
      <dgm:prSet/>
      <dgm:spPr/>
      <dgm:t>
        <a:bodyPr/>
        <a:lstStyle/>
        <a:p>
          <a:endParaRPr lang="en-US"/>
        </a:p>
      </dgm:t>
    </dgm:pt>
    <dgm:pt modelId="{62A32237-4F1B-4515-9870-BEFA6CCAF31F}">
      <dgm:prSet/>
      <dgm:spPr/>
      <dgm:t>
        <a:bodyPr/>
        <a:lstStyle/>
        <a:p>
          <a:r>
            <a:rPr lang="en-US"/>
            <a:t>Emphasizes both physical and psychological safety for providers and clients.</a:t>
          </a:r>
        </a:p>
      </dgm:t>
    </dgm:pt>
    <dgm:pt modelId="{CCA524EE-B7F4-44AF-8741-042E35760EF3}" type="parTrans" cxnId="{3A45E2FF-D57D-4337-BFC6-1361264838AD}">
      <dgm:prSet/>
      <dgm:spPr/>
      <dgm:t>
        <a:bodyPr/>
        <a:lstStyle/>
        <a:p>
          <a:endParaRPr lang="en-US"/>
        </a:p>
      </dgm:t>
    </dgm:pt>
    <dgm:pt modelId="{18B58D3F-72D0-47AB-B158-740C399523D6}" type="sibTrans" cxnId="{3A45E2FF-D57D-4337-BFC6-1361264838AD}">
      <dgm:prSet/>
      <dgm:spPr/>
      <dgm:t>
        <a:bodyPr/>
        <a:lstStyle/>
        <a:p>
          <a:endParaRPr lang="en-US"/>
        </a:p>
      </dgm:t>
    </dgm:pt>
    <dgm:pt modelId="{7BA338A1-CB4A-FF4F-A0B4-C3E760EFCA13}" type="pres">
      <dgm:prSet presAssocID="{043CAD0F-DB0D-4CA3-9DDE-C276A710DDBD}" presName="cycle" presStyleCnt="0">
        <dgm:presLayoutVars>
          <dgm:dir/>
          <dgm:resizeHandles val="exact"/>
        </dgm:presLayoutVars>
      </dgm:prSet>
      <dgm:spPr/>
    </dgm:pt>
    <dgm:pt modelId="{61EF5CB3-6A2C-9C46-8CEF-739F1F8F2168}" type="pres">
      <dgm:prSet presAssocID="{731E2BA2-7E06-49F9-AB81-D7E0AAA277C1}" presName="node" presStyleLbl="node1" presStyleIdx="0" presStyleCnt="2">
        <dgm:presLayoutVars>
          <dgm:bulletEnabled val="1"/>
        </dgm:presLayoutVars>
      </dgm:prSet>
      <dgm:spPr/>
    </dgm:pt>
    <dgm:pt modelId="{58D97E01-428E-EC47-96D0-F85CAC28B7D8}" type="pres">
      <dgm:prSet presAssocID="{5C3A86D7-DF87-4848-A912-1DE3502938BC}" presName="sibTrans" presStyleLbl="sibTrans2D1" presStyleIdx="0" presStyleCnt="2"/>
      <dgm:spPr/>
    </dgm:pt>
    <dgm:pt modelId="{B90A4286-9CD8-A342-997F-C6043109AF0A}" type="pres">
      <dgm:prSet presAssocID="{5C3A86D7-DF87-4848-A912-1DE3502938BC}" presName="connectorText" presStyleLbl="sibTrans2D1" presStyleIdx="0" presStyleCnt="2"/>
      <dgm:spPr/>
    </dgm:pt>
    <dgm:pt modelId="{B9CAD69B-864D-B646-8D84-1A88B9B3159E}" type="pres">
      <dgm:prSet presAssocID="{62A32237-4F1B-4515-9870-BEFA6CCAF31F}" presName="node" presStyleLbl="node1" presStyleIdx="1" presStyleCnt="2">
        <dgm:presLayoutVars>
          <dgm:bulletEnabled val="1"/>
        </dgm:presLayoutVars>
      </dgm:prSet>
      <dgm:spPr/>
    </dgm:pt>
    <dgm:pt modelId="{3948140A-DDF2-6345-8BB6-C1847068A3D5}" type="pres">
      <dgm:prSet presAssocID="{18B58D3F-72D0-47AB-B158-740C399523D6}" presName="sibTrans" presStyleLbl="sibTrans2D1" presStyleIdx="1" presStyleCnt="2"/>
      <dgm:spPr/>
    </dgm:pt>
    <dgm:pt modelId="{44654CA1-04AC-7A43-A253-1D1C56387C00}" type="pres">
      <dgm:prSet presAssocID="{18B58D3F-72D0-47AB-B158-740C399523D6}" presName="connectorText" presStyleLbl="sibTrans2D1" presStyleIdx="1" presStyleCnt="2"/>
      <dgm:spPr/>
    </dgm:pt>
  </dgm:ptLst>
  <dgm:cxnLst>
    <dgm:cxn modelId="{C8494629-943E-264E-B878-54F1FB6B96EE}" type="presOf" srcId="{18B58D3F-72D0-47AB-B158-740C399523D6}" destId="{44654CA1-04AC-7A43-A253-1D1C56387C00}" srcOrd="1" destOrd="0" presId="urn:microsoft.com/office/officeart/2005/8/layout/cycle2"/>
    <dgm:cxn modelId="{AB791339-6678-BA4A-923B-E06781C9A7ED}" type="presOf" srcId="{18B58D3F-72D0-47AB-B158-740C399523D6}" destId="{3948140A-DDF2-6345-8BB6-C1847068A3D5}" srcOrd="0" destOrd="0" presId="urn:microsoft.com/office/officeart/2005/8/layout/cycle2"/>
    <dgm:cxn modelId="{E1B0AA4A-5E2B-4777-805F-FEE08BF83C52}" srcId="{043CAD0F-DB0D-4CA3-9DDE-C276A710DDBD}" destId="{731E2BA2-7E06-49F9-AB81-D7E0AAA277C1}" srcOrd="0" destOrd="0" parTransId="{345248A3-24A1-42B5-8AFA-DE9A3571CBF9}" sibTransId="{5C3A86D7-DF87-4848-A912-1DE3502938BC}"/>
    <dgm:cxn modelId="{AC685058-2115-664D-BB00-6A93CA887D17}" type="presOf" srcId="{5C3A86D7-DF87-4848-A912-1DE3502938BC}" destId="{58D97E01-428E-EC47-96D0-F85CAC28B7D8}" srcOrd="0" destOrd="0" presId="urn:microsoft.com/office/officeart/2005/8/layout/cycle2"/>
    <dgm:cxn modelId="{BF1C2F7A-AD6A-C74C-A6F7-B1FA4E59B898}" type="presOf" srcId="{5C3A86D7-DF87-4848-A912-1DE3502938BC}" destId="{B90A4286-9CD8-A342-997F-C6043109AF0A}" srcOrd="1" destOrd="0" presId="urn:microsoft.com/office/officeart/2005/8/layout/cycle2"/>
    <dgm:cxn modelId="{A32D9089-C2BF-A948-8C59-93F5F40E2AE5}" type="presOf" srcId="{043CAD0F-DB0D-4CA3-9DDE-C276A710DDBD}" destId="{7BA338A1-CB4A-FF4F-A0B4-C3E760EFCA13}" srcOrd="0" destOrd="0" presId="urn:microsoft.com/office/officeart/2005/8/layout/cycle2"/>
    <dgm:cxn modelId="{27D99D9E-93A7-DF44-AEFF-449DE01C3026}" type="presOf" srcId="{62A32237-4F1B-4515-9870-BEFA6CCAF31F}" destId="{B9CAD69B-864D-B646-8D84-1A88B9B3159E}" srcOrd="0" destOrd="0" presId="urn:microsoft.com/office/officeart/2005/8/layout/cycle2"/>
    <dgm:cxn modelId="{5CB5A3A9-B25C-4D40-B828-19D27C2FA7BE}" type="presOf" srcId="{731E2BA2-7E06-49F9-AB81-D7E0AAA277C1}" destId="{61EF5CB3-6A2C-9C46-8CEF-739F1F8F2168}" srcOrd="0" destOrd="0" presId="urn:microsoft.com/office/officeart/2005/8/layout/cycle2"/>
    <dgm:cxn modelId="{3A45E2FF-D57D-4337-BFC6-1361264838AD}" srcId="{043CAD0F-DB0D-4CA3-9DDE-C276A710DDBD}" destId="{62A32237-4F1B-4515-9870-BEFA6CCAF31F}" srcOrd="1" destOrd="0" parTransId="{CCA524EE-B7F4-44AF-8741-042E35760EF3}" sibTransId="{18B58D3F-72D0-47AB-B158-740C399523D6}"/>
    <dgm:cxn modelId="{1CA836C1-932A-AC46-B5E5-2274CFB641DB}" type="presParOf" srcId="{7BA338A1-CB4A-FF4F-A0B4-C3E760EFCA13}" destId="{61EF5CB3-6A2C-9C46-8CEF-739F1F8F2168}" srcOrd="0" destOrd="0" presId="urn:microsoft.com/office/officeart/2005/8/layout/cycle2"/>
    <dgm:cxn modelId="{EEA02E67-BC13-EF48-A90A-D14689472BE5}" type="presParOf" srcId="{7BA338A1-CB4A-FF4F-A0B4-C3E760EFCA13}" destId="{58D97E01-428E-EC47-96D0-F85CAC28B7D8}" srcOrd="1" destOrd="0" presId="urn:microsoft.com/office/officeart/2005/8/layout/cycle2"/>
    <dgm:cxn modelId="{86D2257C-6A86-3946-A67C-55741825FFC7}" type="presParOf" srcId="{58D97E01-428E-EC47-96D0-F85CAC28B7D8}" destId="{B90A4286-9CD8-A342-997F-C6043109AF0A}" srcOrd="0" destOrd="0" presId="urn:microsoft.com/office/officeart/2005/8/layout/cycle2"/>
    <dgm:cxn modelId="{BBABED9F-7A82-1C47-8627-1723A330C7E9}" type="presParOf" srcId="{7BA338A1-CB4A-FF4F-A0B4-C3E760EFCA13}" destId="{B9CAD69B-864D-B646-8D84-1A88B9B3159E}" srcOrd="2" destOrd="0" presId="urn:microsoft.com/office/officeart/2005/8/layout/cycle2"/>
    <dgm:cxn modelId="{E227DDBD-F452-6A4C-99EC-8B5F283FD5AB}" type="presParOf" srcId="{7BA338A1-CB4A-FF4F-A0B4-C3E760EFCA13}" destId="{3948140A-DDF2-6345-8BB6-C1847068A3D5}" srcOrd="3" destOrd="0" presId="urn:microsoft.com/office/officeart/2005/8/layout/cycle2"/>
    <dgm:cxn modelId="{5A929A8D-B441-2040-B726-F567DC538EB7}" type="presParOf" srcId="{3948140A-DDF2-6345-8BB6-C1847068A3D5}" destId="{44654CA1-04AC-7A43-A253-1D1C56387C0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2EB1BE-39FE-4128-9628-1C6A7FB7E063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6C682EF1-E109-440B-84BC-DDC793974BAF}">
      <dgm:prSet phldrT="[Text]"/>
      <dgm:spPr>
        <a:solidFill>
          <a:srgbClr val="800000"/>
        </a:solidFill>
      </dgm:spPr>
      <dgm:t>
        <a:bodyPr/>
        <a:lstStyle/>
        <a:p>
          <a:r>
            <a:rPr lang="en-US" b="1" dirty="0"/>
            <a:t>HOPE</a:t>
          </a:r>
        </a:p>
      </dgm:t>
    </dgm:pt>
    <dgm:pt modelId="{C6ED90A2-387A-4801-8FC7-80736A7DC78B}" type="parTrans" cxnId="{C4D36EB8-483C-4DB8-B59C-4F76A503CD09}">
      <dgm:prSet/>
      <dgm:spPr/>
      <dgm:t>
        <a:bodyPr/>
        <a:lstStyle/>
        <a:p>
          <a:endParaRPr lang="en-US"/>
        </a:p>
      </dgm:t>
    </dgm:pt>
    <dgm:pt modelId="{51C9DA44-EB9A-43C5-B616-D320A863FFB5}" type="sibTrans" cxnId="{C4D36EB8-483C-4DB8-B59C-4F76A503CD09}">
      <dgm:prSet/>
      <dgm:spPr/>
      <dgm:t>
        <a:bodyPr/>
        <a:lstStyle/>
        <a:p>
          <a:endParaRPr lang="en-US"/>
        </a:p>
      </dgm:t>
    </dgm:pt>
    <dgm:pt modelId="{90A23241-92D2-42F9-9509-4A5B4B5BD260}">
      <dgm:prSet phldrT="[Text]"/>
      <dgm:spPr>
        <a:solidFill>
          <a:srgbClr val="800000"/>
        </a:solidFill>
      </dgm:spPr>
      <dgm:t>
        <a:bodyPr/>
        <a:lstStyle/>
        <a:p>
          <a:r>
            <a:rPr lang="en-US" b="1" dirty="0"/>
            <a:t>Anger</a:t>
          </a:r>
        </a:p>
      </dgm:t>
    </dgm:pt>
    <dgm:pt modelId="{EA5B33E9-3709-4613-83D0-A97E61950591}" type="parTrans" cxnId="{F9FB7C63-5314-4FBF-809F-0DB1BDAABCBD}">
      <dgm:prSet/>
      <dgm:spPr/>
      <dgm:t>
        <a:bodyPr/>
        <a:lstStyle/>
        <a:p>
          <a:endParaRPr lang="en-US"/>
        </a:p>
      </dgm:t>
    </dgm:pt>
    <dgm:pt modelId="{2803E57D-CF08-48CC-9351-49BDD22972F4}" type="sibTrans" cxnId="{F9FB7C63-5314-4FBF-809F-0DB1BDAABCBD}">
      <dgm:prSet/>
      <dgm:spPr/>
      <dgm:t>
        <a:bodyPr/>
        <a:lstStyle/>
        <a:p>
          <a:endParaRPr lang="en-US"/>
        </a:p>
      </dgm:t>
    </dgm:pt>
    <dgm:pt modelId="{75EF1232-73AC-4CB8-9E08-8F47B2419BFB}">
      <dgm:prSet phldrT="[Text]"/>
      <dgm:spPr/>
      <dgm:t>
        <a:bodyPr/>
        <a:lstStyle/>
        <a:p>
          <a:r>
            <a:rPr lang="en-US" dirty="0">
              <a:latin typeface="+mj-lt"/>
              <a:cs typeface="Times New Roman" panose="02020603050405020304" pitchFamily="18" charset="0"/>
            </a:rPr>
            <a:t>Goal is significantly blocked.</a:t>
          </a:r>
        </a:p>
      </dgm:t>
    </dgm:pt>
    <dgm:pt modelId="{D52CC21D-1524-4F71-B8B5-AB98231AF9EE}" type="parTrans" cxnId="{DFC4DE52-B1B2-454E-90F8-F53B3A154458}">
      <dgm:prSet/>
      <dgm:spPr/>
      <dgm:t>
        <a:bodyPr/>
        <a:lstStyle/>
        <a:p>
          <a:endParaRPr lang="en-US"/>
        </a:p>
      </dgm:t>
    </dgm:pt>
    <dgm:pt modelId="{4C043F48-21CD-419C-82DF-2BF3BEBF4460}" type="sibTrans" cxnId="{DFC4DE52-B1B2-454E-90F8-F53B3A154458}">
      <dgm:prSet/>
      <dgm:spPr/>
      <dgm:t>
        <a:bodyPr/>
        <a:lstStyle/>
        <a:p>
          <a:endParaRPr lang="en-US"/>
        </a:p>
      </dgm:t>
    </dgm:pt>
    <dgm:pt modelId="{69F54934-3825-448E-91B6-C78A93E5ABF7}">
      <dgm:prSet phldrT="[Text]"/>
      <dgm:spPr>
        <a:solidFill>
          <a:srgbClr val="800000"/>
        </a:solidFill>
      </dgm:spPr>
      <dgm:t>
        <a:bodyPr/>
        <a:lstStyle/>
        <a:p>
          <a:r>
            <a:rPr lang="en-US" b="1"/>
            <a:t>DESPAIR</a:t>
          </a:r>
        </a:p>
      </dgm:t>
    </dgm:pt>
    <dgm:pt modelId="{795B4AF9-A0E5-4AB6-9B86-EBF9085A9F64}" type="parTrans" cxnId="{7F08C803-0DBE-4F0F-8E83-D2FA598E2BBB}">
      <dgm:prSet/>
      <dgm:spPr/>
      <dgm:t>
        <a:bodyPr/>
        <a:lstStyle/>
        <a:p>
          <a:endParaRPr lang="en-US"/>
        </a:p>
      </dgm:t>
    </dgm:pt>
    <dgm:pt modelId="{40ACD0F9-91DD-4208-9B3E-D107054679C2}" type="sibTrans" cxnId="{7F08C803-0DBE-4F0F-8E83-D2FA598E2BBB}">
      <dgm:prSet/>
      <dgm:spPr/>
      <dgm:t>
        <a:bodyPr/>
        <a:lstStyle/>
        <a:p>
          <a:endParaRPr lang="en-US"/>
        </a:p>
      </dgm:t>
    </dgm:pt>
    <dgm:pt modelId="{D37569C8-3D8B-4605-BE78-F371ECB96BD4}">
      <dgm:prSet phldrT="[Text]"/>
      <dgm:spPr/>
      <dgm:t>
        <a:bodyPr/>
        <a:lstStyle/>
        <a:p>
          <a:r>
            <a:rPr lang="en-US" dirty="0">
              <a:latin typeface="+mj-lt"/>
              <a:cs typeface="Times New Roman" panose="02020603050405020304" pitchFamily="18" charset="0"/>
            </a:rPr>
            <a:t>Unable to adjust goal. Pathways are unavailable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67297520-3577-43D4-885D-E85F82F90D83}" type="parTrans" cxnId="{38FE018C-F7ED-46E4-9212-5E79D0857E2B}">
      <dgm:prSet/>
      <dgm:spPr/>
      <dgm:t>
        <a:bodyPr/>
        <a:lstStyle/>
        <a:p>
          <a:endParaRPr lang="en-US"/>
        </a:p>
      </dgm:t>
    </dgm:pt>
    <dgm:pt modelId="{A59197A6-82F8-4CB3-9609-BE2339A3C726}" type="sibTrans" cxnId="{38FE018C-F7ED-46E4-9212-5E79D0857E2B}">
      <dgm:prSet/>
      <dgm:spPr/>
      <dgm:t>
        <a:bodyPr/>
        <a:lstStyle/>
        <a:p>
          <a:endParaRPr lang="en-US"/>
        </a:p>
      </dgm:t>
    </dgm:pt>
    <dgm:pt modelId="{5F37B0D6-67A1-4064-B963-B6B2C8080ECB}">
      <dgm:prSet custT="1"/>
      <dgm:spPr>
        <a:solidFill>
          <a:srgbClr val="800000"/>
        </a:solidFill>
      </dgm:spPr>
      <dgm:t>
        <a:bodyPr/>
        <a:lstStyle/>
        <a:p>
          <a:r>
            <a:rPr lang="en-US" sz="2100" b="1"/>
            <a:t>APATHY</a:t>
          </a:r>
        </a:p>
        <a:p>
          <a:r>
            <a:rPr lang="en-US" sz="1400" b="1"/>
            <a:t>(Hopeless)</a:t>
          </a:r>
        </a:p>
      </dgm:t>
    </dgm:pt>
    <dgm:pt modelId="{94513FC1-D26E-4131-ADF9-01D5DB33F335}" type="parTrans" cxnId="{815727A8-1322-4D7D-B67E-648D1D61462B}">
      <dgm:prSet/>
      <dgm:spPr/>
      <dgm:t>
        <a:bodyPr/>
        <a:lstStyle/>
        <a:p>
          <a:endParaRPr lang="en-US"/>
        </a:p>
      </dgm:t>
    </dgm:pt>
    <dgm:pt modelId="{551EC030-7549-4A77-AF5D-67CA1259B09E}" type="sibTrans" cxnId="{815727A8-1322-4D7D-B67E-648D1D61462B}">
      <dgm:prSet/>
      <dgm:spPr/>
      <dgm:t>
        <a:bodyPr/>
        <a:lstStyle/>
        <a:p>
          <a:endParaRPr lang="en-US"/>
        </a:p>
      </dgm:t>
    </dgm:pt>
    <dgm:pt modelId="{1E2D433B-C644-4197-8B7B-0F6177BC761F}">
      <dgm:prSet custT="1"/>
      <dgm:spPr/>
      <dgm:t>
        <a:bodyPr/>
        <a:lstStyle/>
        <a:p>
          <a:r>
            <a:rPr lang="en-US" sz="1400" dirty="0">
              <a:latin typeface="+mj-lt"/>
              <a:cs typeface="Times New Roman" panose="02020603050405020304" pitchFamily="18" charset="0"/>
            </a:rPr>
            <a:t>Loss of Motivation</a:t>
          </a:r>
        </a:p>
      </dgm:t>
    </dgm:pt>
    <dgm:pt modelId="{BFBB1230-76F6-4F34-A3E8-04A82EC0DA30}" type="parTrans" cxnId="{25B95841-27CA-472A-99F1-E60B8C200FC9}">
      <dgm:prSet/>
      <dgm:spPr/>
      <dgm:t>
        <a:bodyPr/>
        <a:lstStyle/>
        <a:p>
          <a:endParaRPr lang="en-US"/>
        </a:p>
      </dgm:t>
    </dgm:pt>
    <dgm:pt modelId="{51059221-D2F9-40F4-9263-0D5D72137092}" type="sibTrans" cxnId="{25B95841-27CA-472A-99F1-E60B8C200FC9}">
      <dgm:prSet/>
      <dgm:spPr/>
      <dgm:t>
        <a:bodyPr/>
        <a:lstStyle/>
        <a:p>
          <a:endParaRPr lang="en-US"/>
        </a:p>
      </dgm:t>
    </dgm:pt>
    <dgm:pt modelId="{B5B1BB29-AFE6-4D1E-9B2F-CF76A44C3B42}" type="pres">
      <dgm:prSet presAssocID="{4C2EB1BE-39FE-4128-9628-1C6A7FB7E063}" presName="rootnode" presStyleCnt="0">
        <dgm:presLayoutVars>
          <dgm:chMax/>
          <dgm:chPref/>
          <dgm:dir/>
          <dgm:animLvl val="lvl"/>
        </dgm:presLayoutVars>
      </dgm:prSet>
      <dgm:spPr/>
    </dgm:pt>
    <dgm:pt modelId="{FEF402C6-39FB-4413-B248-1C2141154A06}" type="pres">
      <dgm:prSet presAssocID="{6C682EF1-E109-440B-84BC-DDC793974BAF}" presName="composite" presStyleCnt="0"/>
      <dgm:spPr/>
    </dgm:pt>
    <dgm:pt modelId="{6D1BCBDB-2781-4309-8A9A-5907BE9AB428}" type="pres">
      <dgm:prSet presAssocID="{6C682EF1-E109-440B-84BC-DDC793974BAF}" presName="bentUpArrow1" presStyleLbl="alignImgPlace1" presStyleIdx="0" presStyleCnt="3" custAng="14657846" custLinFactNeighborX="-27584"/>
      <dgm:spPr>
        <a:prstGeom prst="curvedRightArrow">
          <a:avLst/>
        </a:prstGeom>
      </dgm:spPr>
    </dgm:pt>
    <dgm:pt modelId="{4D12E7A6-E080-4BD3-A2D6-8E7FCFBC99E7}" type="pres">
      <dgm:prSet presAssocID="{6C682EF1-E109-440B-84BC-DDC793974BAF}" presName="ParentText" presStyleLbl="node1" presStyleIdx="0" presStyleCnt="4" custLinFactNeighborX="-18656">
        <dgm:presLayoutVars>
          <dgm:chMax val="1"/>
          <dgm:chPref val="1"/>
          <dgm:bulletEnabled val="1"/>
        </dgm:presLayoutVars>
      </dgm:prSet>
      <dgm:spPr/>
    </dgm:pt>
    <dgm:pt modelId="{5A5AFF56-0B17-4E09-B422-261CF430115A}" type="pres">
      <dgm:prSet presAssocID="{6C682EF1-E109-440B-84BC-DDC793974BAF}" presName="Child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BD7EC84B-A93C-4C78-88F6-95B4153F8735}" type="pres">
      <dgm:prSet presAssocID="{51C9DA44-EB9A-43C5-B616-D320A863FFB5}" presName="sibTrans" presStyleCnt="0"/>
      <dgm:spPr/>
    </dgm:pt>
    <dgm:pt modelId="{B33D3D8E-99E3-4EB7-8D35-CDEAAC434CC1}" type="pres">
      <dgm:prSet presAssocID="{90A23241-92D2-42F9-9509-4A5B4B5BD260}" presName="composite" presStyleCnt="0"/>
      <dgm:spPr/>
    </dgm:pt>
    <dgm:pt modelId="{63683D77-A1FF-476F-A81B-EB75D6449E70}" type="pres">
      <dgm:prSet presAssocID="{90A23241-92D2-42F9-9509-4A5B4B5BD260}" presName="bentUpArrow1" presStyleLbl="alignImgPlace1" presStyleIdx="1" presStyleCnt="3" custAng="14840954" custLinFactNeighborX="-27584"/>
      <dgm:spPr>
        <a:prstGeom prst="curvedRightArrow">
          <a:avLst/>
        </a:prstGeom>
      </dgm:spPr>
    </dgm:pt>
    <dgm:pt modelId="{703FC806-53CA-42AA-97D9-E21C0CE9FAA0}" type="pres">
      <dgm:prSet presAssocID="{90A23241-92D2-42F9-9509-4A5B4B5BD260}" presName="ParentText" presStyleLbl="node1" presStyleIdx="1" presStyleCnt="4" custLinFactNeighborX="-18656">
        <dgm:presLayoutVars>
          <dgm:chMax val="1"/>
          <dgm:chPref val="1"/>
          <dgm:bulletEnabled val="1"/>
        </dgm:presLayoutVars>
      </dgm:prSet>
      <dgm:spPr/>
    </dgm:pt>
    <dgm:pt modelId="{D0AA0E9B-B591-4596-B321-495C6350CFBF}" type="pres">
      <dgm:prSet presAssocID="{90A23241-92D2-42F9-9509-4A5B4B5BD260}" presName="ChildText" presStyleLbl="revTx" presStyleIdx="1" presStyleCnt="4" custScaleX="224316" custLinFactNeighborX="40305" custLinFactNeighborY="-2061">
        <dgm:presLayoutVars>
          <dgm:chMax val="0"/>
          <dgm:chPref val="0"/>
          <dgm:bulletEnabled val="1"/>
        </dgm:presLayoutVars>
      </dgm:prSet>
      <dgm:spPr/>
    </dgm:pt>
    <dgm:pt modelId="{2178DBAA-1981-4003-95C6-04917F7B78F3}" type="pres">
      <dgm:prSet presAssocID="{2803E57D-CF08-48CC-9351-49BDD22972F4}" presName="sibTrans" presStyleCnt="0"/>
      <dgm:spPr/>
    </dgm:pt>
    <dgm:pt modelId="{AF9CE1D3-DE89-4F4B-B4C9-9B38B8CA2DEC}" type="pres">
      <dgm:prSet presAssocID="{69F54934-3825-448E-91B6-C78A93E5ABF7}" presName="composite" presStyleCnt="0"/>
      <dgm:spPr/>
    </dgm:pt>
    <dgm:pt modelId="{9B0040E1-A0B7-4CA2-9EC7-5B7E909FCE3D}" type="pres">
      <dgm:prSet presAssocID="{69F54934-3825-448E-91B6-C78A93E5ABF7}" presName="bentUpArrow1" presStyleLbl="alignImgPlace1" presStyleIdx="2" presStyleCnt="3" custAng="14939964" custLinFactNeighborX="-27584"/>
      <dgm:spPr>
        <a:prstGeom prst="curvedRightArrow">
          <a:avLst/>
        </a:prstGeom>
      </dgm:spPr>
    </dgm:pt>
    <dgm:pt modelId="{8687674B-7F1A-44D9-82AB-09FADB3870B7}" type="pres">
      <dgm:prSet presAssocID="{69F54934-3825-448E-91B6-C78A93E5ABF7}" presName="ParentText" presStyleLbl="node1" presStyleIdx="2" presStyleCnt="4" custLinFactNeighborX="-18656">
        <dgm:presLayoutVars>
          <dgm:chMax val="1"/>
          <dgm:chPref val="1"/>
          <dgm:bulletEnabled val="1"/>
        </dgm:presLayoutVars>
      </dgm:prSet>
      <dgm:spPr/>
    </dgm:pt>
    <dgm:pt modelId="{97EC6B9A-8D56-4C03-A447-7173B9D3CAEC}" type="pres">
      <dgm:prSet presAssocID="{69F54934-3825-448E-91B6-C78A93E5ABF7}" presName="ChildText" presStyleLbl="revTx" presStyleIdx="2" presStyleCnt="4" custScaleX="266039" custLinFactNeighborX="60205" custLinFactNeighborY="-6123">
        <dgm:presLayoutVars>
          <dgm:chMax val="0"/>
          <dgm:chPref val="0"/>
          <dgm:bulletEnabled val="1"/>
        </dgm:presLayoutVars>
      </dgm:prSet>
      <dgm:spPr/>
    </dgm:pt>
    <dgm:pt modelId="{6A5E6991-59D9-4780-BBD8-392C4C793759}" type="pres">
      <dgm:prSet presAssocID="{40ACD0F9-91DD-4208-9B3E-D107054679C2}" presName="sibTrans" presStyleCnt="0"/>
      <dgm:spPr/>
    </dgm:pt>
    <dgm:pt modelId="{7E60930E-0644-46F7-9162-57BE11B2865E}" type="pres">
      <dgm:prSet presAssocID="{5F37B0D6-67A1-4064-B963-B6B2C8080ECB}" presName="composite" presStyleCnt="0"/>
      <dgm:spPr/>
    </dgm:pt>
    <dgm:pt modelId="{51A2AAC5-14A2-421C-9DC0-5A0C86F32CE2}" type="pres">
      <dgm:prSet presAssocID="{5F37B0D6-67A1-4064-B963-B6B2C8080ECB}" presName="ParentText" presStyleLbl="node1" presStyleIdx="3" presStyleCnt="4" custLinFactNeighborX="-18656">
        <dgm:presLayoutVars>
          <dgm:chMax val="1"/>
          <dgm:chPref val="1"/>
          <dgm:bulletEnabled val="1"/>
        </dgm:presLayoutVars>
      </dgm:prSet>
      <dgm:spPr/>
    </dgm:pt>
    <dgm:pt modelId="{ECA4EE8F-2834-474C-8F61-1384E477C90C}" type="pres">
      <dgm:prSet presAssocID="{5F37B0D6-67A1-4064-B963-B6B2C8080ECB}" presName="FinalChildText" presStyleLbl="revTx" presStyleIdx="3" presStyleCnt="4" custScaleX="189084" custLinFactNeighborX="22262" custLinFactNeighborY="1171">
        <dgm:presLayoutVars>
          <dgm:chMax val="0"/>
          <dgm:chPref val="0"/>
          <dgm:bulletEnabled val="1"/>
        </dgm:presLayoutVars>
      </dgm:prSet>
      <dgm:spPr/>
    </dgm:pt>
  </dgm:ptLst>
  <dgm:cxnLst>
    <dgm:cxn modelId="{7F08C803-0DBE-4F0F-8E83-D2FA598E2BBB}" srcId="{4C2EB1BE-39FE-4128-9628-1C6A7FB7E063}" destId="{69F54934-3825-448E-91B6-C78A93E5ABF7}" srcOrd="2" destOrd="0" parTransId="{795B4AF9-A0E5-4AB6-9B86-EBF9085A9F64}" sibTransId="{40ACD0F9-91DD-4208-9B3E-D107054679C2}"/>
    <dgm:cxn modelId="{3CB31933-D7E6-054B-A07F-4DBDD905AE51}" type="presOf" srcId="{D37569C8-3D8B-4605-BE78-F371ECB96BD4}" destId="{97EC6B9A-8D56-4C03-A447-7173B9D3CAEC}" srcOrd="0" destOrd="0" presId="urn:microsoft.com/office/officeart/2005/8/layout/StepDownProcess"/>
    <dgm:cxn modelId="{3C725D35-59FE-0D42-935A-F6C73C6387CE}" type="presOf" srcId="{75EF1232-73AC-4CB8-9E08-8F47B2419BFB}" destId="{D0AA0E9B-B591-4596-B321-495C6350CFBF}" srcOrd="0" destOrd="0" presId="urn:microsoft.com/office/officeart/2005/8/layout/StepDownProcess"/>
    <dgm:cxn modelId="{25B95841-27CA-472A-99F1-E60B8C200FC9}" srcId="{5F37B0D6-67A1-4064-B963-B6B2C8080ECB}" destId="{1E2D433B-C644-4197-8B7B-0F6177BC761F}" srcOrd="0" destOrd="0" parTransId="{BFBB1230-76F6-4F34-A3E8-04A82EC0DA30}" sibTransId="{51059221-D2F9-40F4-9263-0D5D72137092}"/>
    <dgm:cxn modelId="{DFC4DE52-B1B2-454E-90F8-F53B3A154458}" srcId="{90A23241-92D2-42F9-9509-4A5B4B5BD260}" destId="{75EF1232-73AC-4CB8-9E08-8F47B2419BFB}" srcOrd="0" destOrd="0" parTransId="{D52CC21D-1524-4F71-B8B5-AB98231AF9EE}" sibTransId="{4C043F48-21CD-419C-82DF-2BF3BEBF4460}"/>
    <dgm:cxn modelId="{F9FB7C63-5314-4FBF-809F-0DB1BDAABCBD}" srcId="{4C2EB1BE-39FE-4128-9628-1C6A7FB7E063}" destId="{90A23241-92D2-42F9-9509-4A5B4B5BD260}" srcOrd="1" destOrd="0" parTransId="{EA5B33E9-3709-4613-83D0-A97E61950591}" sibTransId="{2803E57D-CF08-48CC-9351-49BDD22972F4}"/>
    <dgm:cxn modelId="{E947B168-DFE8-0249-97EE-F12B6E10F908}" type="presOf" srcId="{90A23241-92D2-42F9-9509-4A5B4B5BD260}" destId="{703FC806-53CA-42AA-97D9-E21C0CE9FAA0}" srcOrd="0" destOrd="0" presId="urn:microsoft.com/office/officeart/2005/8/layout/StepDownProcess"/>
    <dgm:cxn modelId="{38FE018C-F7ED-46E4-9212-5E79D0857E2B}" srcId="{69F54934-3825-448E-91B6-C78A93E5ABF7}" destId="{D37569C8-3D8B-4605-BE78-F371ECB96BD4}" srcOrd="0" destOrd="0" parTransId="{67297520-3577-43D4-885D-E85F82F90D83}" sibTransId="{A59197A6-82F8-4CB3-9609-BE2339A3C726}"/>
    <dgm:cxn modelId="{815727A8-1322-4D7D-B67E-648D1D61462B}" srcId="{4C2EB1BE-39FE-4128-9628-1C6A7FB7E063}" destId="{5F37B0D6-67A1-4064-B963-B6B2C8080ECB}" srcOrd="3" destOrd="0" parTransId="{94513FC1-D26E-4131-ADF9-01D5DB33F335}" sibTransId="{551EC030-7549-4A77-AF5D-67CA1259B09E}"/>
    <dgm:cxn modelId="{542A8DAB-D99E-0743-9A85-5BF7F2B38237}" type="presOf" srcId="{5F37B0D6-67A1-4064-B963-B6B2C8080ECB}" destId="{51A2AAC5-14A2-421C-9DC0-5A0C86F32CE2}" srcOrd="0" destOrd="0" presId="urn:microsoft.com/office/officeart/2005/8/layout/StepDownProcess"/>
    <dgm:cxn modelId="{C4D36EB8-483C-4DB8-B59C-4F76A503CD09}" srcId="{4C2EB1BE-39FE-4128-9628-1C6A7FB7E063}" destId="{6C682EF1-E109-440B-84BC-DDC793974BAF}" srcOrd="0" destOrd="0" parTransId="{C6ED90A2-387A-4801-8FC7-80736A7DC78B}" sibTransId="{51C9DA44-EB9A-43C5-B616-D320A863FFB5}"/>
    <dgm:cxn modelId="{36CF23C2-62AA-784E-82DC-5A7ECDD67CAE}" type="presOf" srcId="{69F54934-3825-448E-91B6-C78A93E5ABF7}" destId="{8687674B-7F1A-44D9-82AB-09FADB3870B7}" srcOrd="0" destOrd="0" presId="urn:microsoft.com/office/officeart/2005/8/layout/StepDownProcess"/>
    <dgm:cxn modelId="{A9F6B4CE-3EC4-9F44-AF2F-C9078902917F}" type="presOf" srcId="{4C2EB1BE-39FE-4128-9628-1C6A7FB7E063}" destId="{B5B1BB29-AFE6-4D1E-9B2F-CF76A44C3B42}" srcOrd="0" destOrd="0" presId="urn:microsoft.com/office/officeart/2005/8/layout/StepDownProcess"/>
    <dgm:cxn modelId="{891FA5E0-47F0-A84A-A92A-183A9F3E4878}" type="presOf" srcId="{1E2D433B-C644-4197-8B7B-0F6177BC761F}" destId="{ECA4EE8F-2834-474C-8F61-1384E477C90C}" srcOrd="0" destOrd="0" presId="urn:microsoft.com/office/officeart/2005/8/layout/StepDownProcess"/>
    <dgm:cxn modelId="{73FCA7F4-17EC-DD4A-816F-FF24679F74FC}" type="presOf" srcId="{6C682EF1-E109-440B-84BC-DDC793974BAF}" destId="{4D12E7A6-E080-4BD3-A2D6-8E7FCFBC99E7}" srcOrd="0" destOrd="0" presId="urn:microsoft.com/office/officeart/2005/8/layout/StepDownProcess"/>
    <dgm:cxn modelId="{34C8B210-0264-8C43-AEC4-3EA12B9227F9}" type="presParOf" srcId="{B5B1BB29-AFE6-4D1E-9B2F-CF76A44C3B42}" destId="{FEF402C6-39FB-4413-B248-1C2141154A06}" srcOrd="0" destOrd="0" presId="urn:microsoft.com/office/officeart/2005/8/layout/StepDownProcess"/>
    <dgm:cxn modelId="{78172835-10A0-444A-A855-F24C742BFA4F}" type="presParOf" srcId="{FEF402C6-39FB-4413-B248-1C2141154A06}" destId="{6D1BCBDB-2781-4309-8A9A-5907BE9AB428}" srcOrd="0" destOrd="0" presId="urn:microsoft.com/office/officeart/2005/8/layout/StepDownProcess"/>
    <dgm:cxn modelId="{B79D66BB-298C-2048-897D-C93EB7503855}" type="presParOf" srcId="{FEF402C6-39FB-4413-B248-1C2141154A06}" destId="{4D12E7A6-E080-4BD3-A2D6-8E7FCFBC99E7}" srcOrd="1" destOrd="0" presId="urn:microsoft.com/office/officeart/2005/8/layout/StepDownProcess"/>
    <dgm:cxn modelId="{43B8FE09-FF6B-5A44-B0F8-303AA8383FF3}" type="presParOf" srcId="{FEF402C6-39FB-4413-B248-1C2141154A06}" destId="{5A5AFF56-0B17-4E09-B422-261CF430115A}" srcOrd="2" destOrd="0" presId="urn:microsoft.com/office/officeart/2005/8/layout/StepDownProcess"/>
    <dgm:cxn modelId="{379C36FA-65D3-F64A-ADD8-027E104FD7D1}" type="presParOf" srcId="{B5B1BB29-AFE6-4D1E-9B2F-CF76A44C3B42}" destId="{BD7EC84B-A93C-4C78-88F6-95B4153F8735}" srcOrd="1" destOrd="0" presId="urn:microsoft.com/office/officeart/2005/8/layout/StepDownProcess"/>
    <dgm:cxn modelId="{ADB03C4F-94FA-3840-82F0-EDF97DDBF437}" type="presParOf" srcId="{B5B1BB29-AFE6-4D1E-9B2F-CF76A44C3B42}" destId="{B33D3D8E-99E3-4EB7-8D35-CDEAAC434CC1}" srcOrd="2" destOrd="0" presId="urn:microsoft.com/office/officeart/2005/8/layout/StepDownProcess"/>
    <dgm:cxn modelId="{C0631F65-9E21-D040-BCFF-E573F08C53C3}" type="presParOf" srcId="{B33D3D8E-99E3-4EB7-8D35-CDEAAC434CC1}" destId="{63683D77-A1FF-476F-A81B-EB75D6449E70}" srcOrd="0" destOrd="0" presId="urn:microsoft.com/office/officeart/2005/8/layout/StepDownProcess"/>
    <dgm:cxn modelId="{E2D36CB5-059A-1D4D-8ED2-C334E8DCAA6F}" type="presParOf" srcId="{B33D3D8E-99E3-4EB7-8D35-CDEAAC434CC1}" destId="{703FC806-53CA-42AA-97D9-E21C0CE9FAA0}" srcOrd="1" destOrd="0" presId="urn:microsoft.com/office/officeart/2005/8/layout/StepDownProcess"/>
    <dgm:cxn modelId="{E6FEF307-66B8-BD42-8D8F-32C221A6A90F}" type="presParOf" srcId="{B33D3D8E-99E3-4EB7-8D35-CDEAAC434CC1}" destId="{D0AA0E9B-B591-4596-B321-495C6350CFBF}" srcOrd="2" destOrd="0" presId="urn:microsoft.com/office/officeart/2005/8/layout/StepDownProcess"/>
    <dgm:cxn modelId="{782CAFE2-D8C2-4E4B-B53D-A868514B1259}" type="presParOf" srcId="{B5B1BB29-AFE6-4D1E-9B2F-CF76A44C3B42}" destId="{2178DBAA-1981-4003-95C6-04917F7B78F3}" srcOrd="3" destOrd="0" presId="urn:microsoft.com/office/officeart/2005/8/layout/StepDownProcess"/>
    <dgm:cxn modelId="{02CB27FD-4331-FA49-816D-4BEFA68A00AD}" type="presParOf" srcId="{B5B1BB29-AFE6-4D1E-9B2F-CF76A44C3B42}" destId="{AF9CE1D3-DE89-4F4B-B4C9-9B38B8CA2DEC}" srcOrd="4" destOrd="0" presId="urn:microsoft.com/office/officeart/2005/8/layout/StepDownProcess"/>
    <dgm:cxn modelId="{4DA1F27E-CA81-9E4F-B141-B5E1B5A94E09}" type="presParOf" srcId="{AF9CE1D3-DE89-4F4B-B4C9-9B38B8CA2DEC}" destId="{9B0040E1-A0B7-4CA2-9EC7-5B7E909FCE3D}" srcOrd="0" destOrd="0" presId="urn:microsoft.com/office/officeart/2005/8/layout/StepDownProcess"/>
    <dgm:cxn modelId="{D4D7F285-54CA-0446-A7D9-667D9F6787F3}" type="presParOf" srcId="{AF9CE1D3-DE89-4F4B-B4C9-9B38B8CA2DEC}" destId="{8687674B-7F1A-44D9-82AB-09FADB3870B7}" srcOrd="1" destOrd="0" presId="urn:microsoft.com/office/officeart/2005/8/layout/StepDownProcess"/>
    <dgm:cxn modelId="{AFE1C0A0-12D5-2442-8CAD-6B3FD11B7201}" type="presParOf" srcId="{AF9CE1D3-DE89-4F4B-B4C9-9B38B8CA2DEC}" destId="{97EC6B9A-8D56-4C03-A447-7173B9D3CAEC}" srcOrd="2" destOrd="0" presId="urn:microsoft.com/office/officeart/2005/8/layout/StepDownProcess"/>
    <dgm:cxn modelId="{715DCEEA-88BA-544E-AC4A-BF1EDBC01CE8}" type="presParOf" srcId="{B5B1BB29-AFE6-4D1E-9B2F-CF76A44C3B42}" destId="{6A5E6991-59D9-4780-BBD8-392C4C793759}" srcOrd="5" destOrd="0" presId="urn:microsoft.com/office/officeart/2005/8/layout/StepDownProcess"/>
    <dgm:cxn modelId="{5B24FA1A-918F-964E-AB80-5B1BF07F117D}" type="presParOf" srcId="{B5B1BB29-AFE6-4D1E-9B2F-CF76A44C3B42}" destId="{7E60930E-0644-46F7-9162-57BE11B2865E}" srcOrd="6" destOrd="0" presId="urn:microsoft.com/office/officeart/2005/8/layout/StepDownProcess"/>
    <dgm:cxn modelId="{CCB6C83A-FBAB-3044-B410-4F7ADB204000}" type="presParOf" srcId="{7E60930E-0644-46F7-9162-57BE11B2865E}" destId="{51A2AAC5-14A2-421C-9DC0-5A0C86F32CE2}" srcOrd="0" destOrd="0" presId="urn:microsoft.com/office/officeart/2005/8/layout/StepDownProcess"/>
    <dgm:cxn modelId="{B4B33AF6-C3B0-5641-B43F-5E1B12B14BE5}" type="presParOf" srcId="{7E60930E-0644-46F7-9162-57BE11B2865E}" destId="{ECA4EE8F-2834-474C-8F61-1384E477C90C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C2EB1BE-39FE-4128-9628-1C6A7FB7E063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6C682EF1-E109-440B-84BC-DDC793974BAF}">
      <dgm:prSet phldrT="[Text]" custT="1"/>
      <dgm:spPr>
        <a:xfrm>
          <a:off x="386386" y="24530"/>
          <a:ext cx="1369652" cy="958712"/>
        </a:xfrm>
        <a:solidFill>
          <a:srgbClr val="800000"/>
        </a:solidFill>
      </dgm:spPr>
      <dgm:t>
        <a:bodyPr/>
        <a:lstStyle/>
        <a:p>
          <a:r>
            <a:rPr lang="en-US" sz="1800" b="1">
              <a:latin typeface="Calibri" panose="020F0502020204030204"/>
              <a:ea typeface="+mn-ea"/>
              <a:cs typeface="+mn-cs"/>
            </a:rPr>
            <a:t>HOPE</a:t>
          </a:r>
        </a:p>
      </dgm:t>
    </dgm:pt>
    <dgm:pt modelId="{C6ED90A2-387A-4801-8FC7-80736A7DC78B}" type="parTrans" cxnId="{C4D36EB8-483C-4DB8-B59C-4F76A503CD09}">
      <dgm:prSet/>
      <dgm:spPr/>
      <dgm:t>
        <a:bodyPr/>
        <a:lstStyle/>
        <a:p>
          <a:endParaRPr lang="en-US"/>
        </a:p>
      </dgm:t>
    </dgm:pt>
    <dgm:pt modelId="{51C9DA44-EB9A-43C5-B616-D320A863FFB5}" type="sibTrans" cxnId="{C4D36EB8-483C-4DB8-B59C-4F76A503CD09}">
      <dgm:prSet/>
      <dgm:spPr/>
      <dgm:t>
        <a:bodyPr/>
        <a:lstStyle/>
        <a:p>
          <a:endParaRPr lang="en-US"/>
        </a:p>
      </dgm:t>
    </dgm:pt>
    <dgm:pt modelId="{90A23241-92D2-42F9-9509-4A5B4B5BD260}">
      <dgm:prSet phldrT="[Text]" custT="1"/>
      <dgm:spPr>
        <a:xfrm>
          <a:off x="1521974" y="1101481"/>
          <a:ext cx="1369652" cy="958712"/>
        </a:xfrm>
        <a:solidFill>
          <a:srgbClr val="800000"/>
        </a:solidFill>
      </dgm:spPr>
      <dgm:t>
        <a:bodyPr/>
        <a:lstStyle/>
        <a:p>
          <a:r>
            <a:rPr lang="en-US" sz="1400" b="1" dirty="0">
              <a:latin typeface="Calibri" panose="020F0502020204030204"/>
              <a:ea typeface="+mn-ea"/>
              <a:cs typeface="+mn-cs"/>
            </a:rPr>
            <a:t>Creating Future Memories of Success</a:t>
          </a:r>
        </a:p>
      </dgm:t>
    </dgm:pt>
    <dgm:pt modelId="{EA5B33E9-3709-4613-83D0-A97E61950591}" type="parTrans" cxnId="{F9FB7C63-5314-4FBF-809F-0DB1BDAABCBD}">
      <dgm:prSet/>
      <dgm:spPr/>
      <dgm:t>
        <a:bodyPr/>
        <a:lstStyle/>
        <a:p>
          <a:endParaRPr lang="en-US"/>
        </a:p>
      </dgm:t>
    </dgm:pt>
    <dgm:pt modelId="{2803E57D-CF08-48CC-9351-49BDD22972F4}" type="sibTrans" cxnId="{F9FB7C63-5314-4FBF-809F-0DB1BDAABCBD}">
      <dgm:prSet/>
      <dgm:spPr/>
      <dgm:t>
        <a:bodyPr/>
        <a:lstStyle/>
        <a:p>
          <a:endParaRPr lang="en-US"/>
        </a:p>
      </dgm:t>
    </dgm:pt>
    <dgm:pt modelId="{75EF1232-73AC-4CB8-9E08-8F47B2419BFB}">
      <dgm:prSet phldrT="[Text]" custT="1"/>
      <dgm:spPr>
        <a:xfrm>
          <a:off x="2939467" y="1192916"/>
          <a:ext cx="1735490" cy="774873"/>
        </a:xfrm>
      </dgm:spPr>
      <dgm:t>
        <a:bodyPr/>
        <a:lstStyle/>
        <a:p>
          <a:pPr algn="ctr"/>
          <a:r>
            <a:rPr lang="en-US" sz="1300" dirty="0">
              <a:latin typeface="+mj-lt"/>
              <a:ea typeface="+mn-ea"/>
              <a:cs typeface="Times New Roman" panose="02020603050405020304" pitchFamily="18" charset="0"/>
            </a:rPr>
            <a:t>Progress Reinforces Pathway/Agency Relationship</a:t>
          </a:r>
        </a:p>
      </dgm:t>
    </dgm:pt>
    <dgm:pt modelId="{D52CC21D-1524-4F71-B8B5-AB98231AF9EE}" type="parTrans" cxnId="{DFC4DE52-B1B2-454E-90F8-F53B3A154458}">
      <dgm:prSet/>
      <dgm:spPr/>
      <dgm:t>
        <a:bodyPr/>
        <a:lstStyle/>
        <a:p>
          <a:endParaRPr lang="en-US"/>
        </a:p>
      </dgm:t>
    </dgm:pt>
    <dgm:pt modelId="{4C043F48-21CD-419C-82DF-2BF3BEBF4460}" type="sibTrans" cxnId="{DFC4DE52-B1B2-454E-90F8-F53B3A154458}">
      <dgm:prSet/>
      <dgm:spPr/>
      <dgm:t>
        <a:bodyPr/>
        <a:lstStyle/>
        <a:p>
          <a:endParaRPr lang="en-US"/>
        </a:p>
      </dgm:t>
    </dgm:pt>
    <dgm:pt modelId="{69F54934-3825-448E-91B6-C78A93E5ABF7}">
      <dgm:prSet phldrT="[Text]" custT="1"/>
      <dgm:spPr>
        <a:xfrm>
          <a:off x="2657561" y="2178431"/>
          <a:ext cx="1369652" cy="958712"/>
        </a:xfrm>
        <a:solidFill>
          <a:srgbClr val="800000"/>
        </a:solidFill>
      </dgm:spPr>
      <dgm:t>
        <a:bodyPr/>
        <a:lstStyle/>
        <a:p>
          <a:r>
            <a:rPr lang="en-US" sz="1600" b="1">
              <a:latin typeface="Calibri" panose="020F0502020204030204"/>
              <a:ea typeface="+mn-ea"/>
              <a:cs typeface="+mn-cs"/>
            </a:rPr>
            <a:t>Viable Pathways</a:t>
          </a:r>
        </a:p>
      </dgm:t>
    </dgm:pt>
    <dgm:pt modelId="{795B4AF9-A0E5-4AB6-9B86-EBF9085A9F64}" type="parTrans" cxnId="{7F08C803-0DBE-4F0F-8E83-D2FA598E2BBB}">
      <dgm:prSet/>
      <dgm:spPr/>
      <dgm:t>
        <a:bodyPr/>
        <a:lstStyle/>
        <a:p>
          <a:endParaRPr lang="en-US"/>
        </a:p>
      </dgm:t>
    </dgm:pt>
    <dgm:pt modelId="{40ACD0F9-91DD-4208-9B3E-D107054679C2}" type="sibTrans" cxnId="{7F08C803-0DBE-4F0F-8E83-D2FA598E2BBB}">
      <dgm:prSet/>
      <dgm:spPr/>
      <dgm:t>
        <a:bodyPr/>
        <a:lstStyle/>
        <a:p>
          <a:endParaRPr lang="en-US"/>
        </a:p>
      </dgm:t>
    </dgm:pt>
    <dgm:pt modelId="{D37569C8-3D8B-4605-BE78-F371ECB96BD4}">
      <dgm:prSet phldrT="[Text]" custT="1"/>
      <dgm:spPr>
        <a:xfrm>
          <a:off x="4094260" y="2260792"/>
          <a:ext cx="1805998" cy="774873"/>
        </a:xfrm>
      </dgm:spPr>
      <dgm:t>
        <a:bodyPr/>
        <a:lstStyle/>
        <a:p>
          <a:pPr algn="ctr"/>
          <a:r>
            <a:rPr lang="en-US" sz="1300" dirty="0">
              <a:latin typeface="+mj-lt"/>
              <a:ea typeface="+mn-ea"/>
              <a:cs typeface="Times New Roman" panose="02020603050405020304" pitchFamily="18" charset="0"/>
            </a:rPr>
            <a:t>Barriers are Considered and Pathways Adjusted</a:t>
          </a:r>
        </a:p>
      </dgm:t>
    </dgm:pt>
    <dgm:pt modelId="{67297520-3577-43D4-885D-E85F82F90D83}" type="parTrans" cxnId="{38FE018C-F7ED-46E4-9212-5E79D0857E2B}">
      <dgm:prSet/>
      <dgm:spPr/>
      <dgm:t>
        <a:bodyPr/>
        <a:lstStyle/>
        <a:p>
          <a:endParaRPr lang="en-US"/>
        </a:p>
      </dgm:t>
    </dgm:pt>
    <dgm:pt modelId="{A59197A6-82F8-4CB3-9609-BE2339A3C726}" type="sibTrans" cxnId="{38FE018C-F7ED-46E4-9212-5E79D0857E2B}">
      <dgm:prSet/>
      <dgm:spPr/>
      <dgm:t>
        <a:bodyPr/>
        <a:lstStyle/>
        <a:p>
          <a:endParaRPr lang="en-US"/>
        </a:p>
      </dgm:t>
    </dgm:pt>
    <dgm:pt modelId="{5F37B0D6-67A1-4064-B963-B6B2C8080ECB}">
      <dgm:prSet custT="1"/>
      <dgm:spPr>
        <a:xfrm>
          <a:off x="3793149" y="3255381"/>
          <a:ext cx="1369652" cy="958712"/>
        </a:xfrm>
        <a:solidFill>
          <a:srgbClr val="800000"/>
        </a:solidFill>
      </dgm:spPr>
      <dgm:t>
        <a:bodyPr/>
        <a:lstStyle/>
        <a:p>
          <a:r>
            <a:rPr lang="en-US" sz="1800" b="1">
              <a:latin typeface="Calibri" panose="020F0502020204030204"/>
              <a:ea typeface="+mn-ea"/>
              <a:cs typeface="+mn-cs"/>
            </a:rPr>
            <a:t>Goal Setting</a:t>
          </a:r>
        </a:p>
      </dgm:t>
    </dgm:pt>
    <dgm:pt modelId="{94513FC1-D26E-4131-ADF9-01D5DB33F335}" type="parTrans" cxnId="{815727A8-1322-4D7D-B67E-648D1D61462B}">
      <dgm:prSet/>
      <dgm:spPr/>
      <dgm:t>
        <a:bodyPr/>
        <a:lstStyle/>
        <a:p>
          <a:endParaRPr lang="en-US"/>
        </a:p>
      </dgm:t>
    </dgm:pt>
    <dgm:pt modelId="{551EC030-7549-4A77-AF5D-67CA1259B09E}" type="sibTrans" cxnId="{815727A8-1322-4D7D-B67E-648D1D61462B}">
      <dgm:prSet/>
      <dgm:spPr/>
      <dgm:t>
        <a:bodyPr/>
        <a:lstStyle/>
        <a:p>
          <a:endParaRPr lang="en-US"/>
        </a:p>
      </dgm:t>
    </dgm:pt>
    <dgm:pt modelId="{1E2D433B-C644-4197-8B7B-0F6177BC761F}">
      <dgm:prSet custT="1"/>
      <dgm:spPr>
        <a:xfrm>
          <a:off x="5167369" y="3355890"/>
          <a:ext cx="1640517" cy="774873"/>
        </a:xfrm>
      </dgm:spPr>
      <dgm:t>
        <a:bodyPr/>
        <a:lstStyle/>
        <a:p>
          <a:pPr algn="ctr"/>
          <a:r>
            <a:rPr lang="en-US" sz="1300" dirty="0">
              <a:latin typeface="+mj-lt"/>
              <a:ea typeface="+mn-ea"/>
              <a:cs typeface="Times New Roman" panose="02020603050405020304" pitchFamily="18" charset="0"/>
            </a:rPr>
            <a:t>Clarifying Goals Increases Agency</a:t>
          </a:r>
        </a:p>
      </dgm:t>
    </dgm:pt>
    <dgm:pt modelId="{BFBB1230-76F6-4F34-A3E8-04A82EC0DA30}" type="parTrans" cxnId="{25B95841-27CA-472A-99F1-E60B8C200FC9}">
      <dgm:prSet/>
      <dgm:spPr/>
      <dgm:t>
        <a:bodyPr/>
        <a:lstStyle/>
        <a:p>
          <a:endParaRPr lang="en-US"/>
        </a:p>
      </dgm:t>
    </dgm:pt>
    <dgm:pt modelId="{51059221-D2F9-40F4-9263-0D5D72137092}" type="sibTrans" cxnId="{25B95841-27CA-472A-99F1-E60B8C200FC9}">
      <dgm:prSet/>
      <dgm:spPr/>
      <dgm:t>
        <a:bodyPr/>
        <a:lstStyle/>
        <a:p>
          <a:endParaRPr lang="en-US"/>
        </a:p>
      </dgm:t>
    </dgm:pt>
    <dgm:pt modelId="{B5B1BB29-AFE6-4D1E-9B2F-CF76A44C3B42}" type="pres">
      <dgm:prSet presAssocID="{4C2EB1BE-39FE-4128-9628-1C6A7FB7E063}" presName="rootnode" presStyleCnt="0">
        <dgm:presLayoutVars>
          <dgm:chMax/>
          <dgm:chPref/>
          <dgm:dir val="rev"/>
          <dgm:animLvl val="lvl"/>
        </dgm:presLayoutVars>
      </dgm:prSet>
      <dgm:spPr/>
    </dgm:pt>
    <dgm:pt modelId="{FEF402C6-39FB-4413-B248-1C2141154A06}" type="pres">
      <dgm:prSet presAssocID="{6C682EF1-E109-440B-84BC-DDC793974BAF}" presName="composite" presStyleCnt="0"/>
      <dgm:spPr/>
    </dgm:pt>
    <dgm:pt modelId="{6D1BCBDB-2781-4309-8A9A-5907BE9AB428}" type="pres">
      <dgm:prSet presAssocID="{6C682EF1-E109-440B-84BC-DDC793974BAF}" presName="bentUpArrow1" presStyleLbl="alignImgPlace1" presStyleIdx="0" presStyleCnt="3" custAng="10017436" custLinFactNeighborX="-32343" custLinFactNeighborY="22434"/>
      <dgm:spPr>
        <a:xfrm rot="20057846">
          <a:off x="601945" y="926441"/>
          <a:ext cx="813617" cy="926274"/>
        </a:xfrm>
        <a:prstGeom prst="curvedUpArrow">
          <a:avLst/>
        </a:prstGeom>
      </dgm:spPr>
    </dgm:pt>
    <dgm:pt modelId="{4D12E7A6-E080-4BD3-A2D6-8E7FCFBC99E7}" type="pres">
      <dgm:prSet presAssocID="{6C682EF1-E109-440B-84BC-DDC793974BAF}" presName="ParentText" presStyleLbl="node1" presStyleIdx="0" presStyleCnt="4" custScaleX="108953">
        <dgm:presLayoutVars>
          <dgm:chMax val="1"/>
          <dgm:chPref val="1"/>
          <dgm:bulletEnabled val="1"/>
        </dgm:presLayoutVars>
      </dgm:prSet>
      <dgm:spPr>
        <a:prstGeom prst="roundRect">
          <a:avLst>
            <a:gd name="adj" fmla="val 16670"/>
          </a:avLst>
        </a:prstGeom>
      </dgm:spPr>
    </dgm:pt>
    <dgm:pt modelId="{5A5AFF56-0B17-4E09-B422-261CF430115A}" type="pres">
      <dgm:prSet presAssocID="{6C682EF1-E109-440B-84BC-DDC793974BAF}" presName="ChildText" presStyleLbl="revTx" presStyleIdx="0" presStyleCnt="4" custScaleX="170390" custLinFactNeighborX="-45186" custLinFactNeighborY="1210">
        <dgm:presLayoutVars>
          <dgm:chMax val="0"/>
          <dgm:chPref val="0"/>
          <dgm:bulletEnabled val="1"/>
        </dgm:presLayoutVars>
      </dgm:prSet>
      <dgm:spPr>
        <a:xfrm>
          <a:off x="1756039" y="115965"/>
          <a:ext cx="996154" cy="774873"/>
        </a:xfrm>
        <a:prstGeom prst="rect">
          <a:avLst/>
        </a:prstGeom>
      </dgm:spPr>
    </dgm:pt>
    <dgm:pt modelId="{BD7EC84B-A93C-4C78-88F6-95B4153F8735}" type="pres">
      <dgm:prSet presAssocID="{51C9DA44-EB9A-43C5-B616-D320A863FFB5}" presName="sibTrans" presStyleCnt="0"/>
      <dgm:spPr/>
    </dgm:pt>
    <dgm:pt modelId="{B33D3D8E-99E3-4EB7-8D35-CDEAAC434CC1}" type="pres">
      <dgm:prSet presAssocID="{90A23241-92D2-42F9-9509-4A5B4B5BD260}" presName="composite" presStyleCnt="0"/>
      <dgm:spPr/>
    </dgm:pt>
    <dgm:pt modelId="{63683D77-A1FF-476F-A81B-EB75D6449E70}" type="pres">
      <dgm:prSet presAssocID="{90A23241-92D2-42F9-9509-4A5B4B5BD260}" presName="bentUpArrow1" presStyleLbl="alignImgPlace1" presStyleIdx="1" presStyleCnt="3" custAng="10054741" custLinFactNeighborX="-31686" custLinFactNeighborY="23748"/>
      <dgm:spPr>
        <a:xfrm rot="20240954">
          <a:off x="1737533" y="2003392"/>
          <a:ext cx="813617" cy="926274"/>
        </a:xfrm>
        <a:prstGeom prst="curvedUpArrow">
          <a:avLst/>
        </a:prstGeom>
      </dgm:spPr>
    </dgm:pt>
    <dgm:pt modelId="{703FC806-53CA-42AA-97D9-E21C0CE9FAA0}" type="pres">
      <dgm:prSet presAssocID="{90A23241-92D2-42F9-9509-4A5B4B5BD260}" presName="ParentText" presStyleLbl="node1" presStyleIdx="1" presStyleCnt="4" custScaleX="111197">
        <dgm:presLayoutVars>
          <dgm:chMax val="1"/>
          <dgm:chPref val="1"/>
          <dgm:bulletEnabled val="1"/>
        </dgm:presLayoutVars>
      </dgm:prSet>
      <dgm:spPr>
        <a:prstGeom prst="roundRect">
          <a:avLst>
            <a:gd name="adj" fmla="val 16670"/>
          </a:avLst>
        </a:prstGeom>
      </dgm:spPr>
    </dgm:pt>
    <dgm:pt modelId="{D0AA0E9B-B591-4596-B321-495C6350CFBF}" type="pres">
      <dgm:prSet presAssocID="{90A23241-92D2-42F9-9509-4A5B4B5BD260}" presName="ChildText" presStyleLbl="revTx" presStyleIdx="1" presStyleCnt="4" custScaleX="268763" custLinFactNeighborX="-98269" custLinFactNeighborY="-3494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</dgm:pt>
    <dgm:pt modelId="{2178DBAA-1981-4003-95C6-04917F7B78F3}" type="pres">
      <dgm:prSet presAssocID="{2803E57D-CF08-48CC-9351-49BDD22972F4}" presName="sibTrans" presStyleCnt="0"/>
      <dgm:spPr/>
    </dgm:pt>
    <dgm:pt modelId="{AF9CE1D3-DE89-4F4B-B4C9-9B38B8CA2DEC}" type="pres">
      <dgm:prSet presAssocID="{69F54934-3825-448E-91B6-C78A93E5ABF7}" presName="composite" presStyleCnt="0"/>
      <dgm:spPr/>
    </dgm:pt>
    <dgm:pt modelId="{9B0040E1-A0B7-4CA2-9EC7-5B7E909FCE3D}" type="pres">
      <dgm:prSet presAssocID="{69F54934-3825-448E-91B6-C78A93E5ABF7}" presName="bentUpArrow1" presStyleLbl="alignImgPlace1" presStyleIdx="2" presStyleCnt="3" custAng="9884361" custLinFactNeighborX="-27461" custLinFactNeighborY="22219"/>
      <dgm:spPr>
        <a:xfrm rot="20339964">
          <a:off x="2873121" y="3080342"/>
          <a:ext cx="813617" cy="926274"/>
        </a:xfrm>
        <a:prstGeom prst="curvedUpArrow">
          <a:avLst/>
        </a:prstGeom>
      </dgm:spPr>
    </dgm:pt>
    <dgm:pt modelId="{8687674B-7F1A-44D9-82AB-09FADB3870B7}" type="pres">
      <dgm:prSet presAssocID="{69F54934-3825-448E-91B6-C78A93E5ABF7}" presName="ParentText" presStyleLbl="node1" presStyleIdx="2" presStyleCnt="4" custScaleX="114032">
        <dgm:presLayoutVars>
          <dgm:chMax val="1"/>
          <dgm:chPref val="1"/>
          <dgm:bulletEnabled val="1"/>
        </dgm:presLayoutVars>
      </dgm:prSet>
      <dgm:spPr>
        <a:prstGeom prst="roundRect">
          <a:avLst>
            <a:gd name="adj" fmla="val 16670"/>
          </a:avLst>
        </a:prstGeom>
      </dgm:spPr>
    </dgm:pt>
    <dgm:pt modelId="{97EC6B9A-8D56-4C03-A447-7173B9D3CAEC}" type="pres">
      <dgm:prSet presAssocID="{69F54934-3825-448E-91B6-C78A93E5ABF7}" presName="ChildText" presStyleLbl="revTx" presStyleIdx="2" presStyleCnt="4" custScaleX="202313" custLinFactNeighborX="-71463" custLinFactNeighborY="-2773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</dgm:pt>
    <dgm:pt modelId="{6A5E6991-59D9-4780-BBD8-392C4C793759}" type="pres">
      <dgm:prSet presAssocID="{40ACD0F9-91DD-4208-9B3E-D107054679C2}" presName="sibTrans" presStyleCnt="0"/>
      <dgm:spPr/>
    </dgm:pt>
    <dgm:pt modelId="{7E60930E-0644-46F7-9162-57BE11B2865E}" type="pres">
      <dgm:prSet presAssocID="{5F37B0D6-67A1-4064-B963-B6B2C8080ECB}" presName="composite" presStyleCnt="0"/>
      <dgm:spPr/>
    </dgm:pt>
    <dgm:pt modelId="{51A2AAC5-14A2-421C-9DC0-5A0C86F32CE2}" type="pres">
      <dgm:prSet presAssocID="{5F37B0D6-67A1-4064-B963-B6B2C8080ECB}" presName="ParentText" presStyleLbl="node1" presStyleIdx="3" presStyleCnt="4" custScaleX="111979">
        <dgm:presLayoutVars>
          <dgm:chMax val="1"/>
          <dgm:chPref val="1"/>
          <dgm:bulletEnabled val="1"/>
        </dgm:presLayoutVars>
      </dgm:prSet>
      <dgm:spPr>
        <a:prstGeom prst="roundRect">
          <a:avLst>
            <a:gd name="adj" fmla="val 16670"/>
          </a:avLst>
        </a:prstGeom>
      </dgm:spPr>
    </dgm:pt>
    <dgm:pt modelId="{ECA4EE8F-2834-474C-8F61-1384E477C90C}" type="pres">
      <dgm:prSet presAssocID="{5F37B0D6-67A1-4064-B963-B6B2C8080ECB}" presName="FinalChildText" presStyleLbl="revTx" presStyleIdx="3" presStyleCnt="4" custScaleX="190181" custLinFactNeighborX="-86076" custLinFactNeighborY="8073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</dgm:pt>
  </dgm:ptLst>
  <dgm:cxnLst>
    <dgm:cxn modelId="{7F08C803-0DBE-4F0F-8E83-D2FA598E2BBB}" srcId="{4C2EB1BE-39FE-4128-9628-1C6A7FB7E063}" destId="{69F54934-3825-448E-91B6-C78A93E5ABF7}" srcOrd="2" destOrd="0" parTransId="{795B4AF9-A0E5-4AB6-9B86-EBF9085A9F64}" sibTransId="{40ACD0F9-91DD-4208-9B3E-D107054679C2}"/>
    <dgm:cxn modelId="{25B95841-27CA-472A-99F1-E60B8C200FC9}" srcId="{5F37B0D6-67A1-4064-B963-B6B2C8080ECB}" destId="{1E2D433B-C644-4197-8B7B-0F6177BC761F}" srcOrd="0" destOrd="0" parTransId="{BFBB1230-76F6-4F34-A3E8-04A82EC0DA30}" sibTransId="{51059221-D2F9-40F4-9263-0D5D72137092}"/>
    <dgm:cxn modelId="{DFC4DE52-B1B2-454E-90F8-F53B3A154458}" srcId="{90A23241-92D2-42F9-9509-4A5B4B5BD260}" destId="{75EF1232-73AC-4CB8-9E08-8F47B2419BFB}" srcOrd="0" destOrd="0" parTransId="{D52CC21D-1524-4F71-B8B5-AB98231AF9EE}" sibTransId="{4C043F48-21CD-419C-82DF-2BF3BEBF4460}"/>
    <dgm:cxn modelId="{F9FB7C63-5314-4FBF-809F-0DB1BDAABCBD}" srcId="{4C2EB1BE-39FE-4128-9628-1C6A7FB7E063}" destId="{90A23241-92D2-42F9-9509-4A5B4B5BD260}" srcOrd="1" destOrd="0" parTransId="{EA5B33E9-3709-4613-83D0-A97E61950591}" sibTransId="{2803E57D-CF08-48CC-9351-49BDD22972F4}"/>
    <dgm:cxn modelId="{A1C32477-9DB8-0747-AE20-C200FC8304B6}" type="presOf" srcId="{1E2D433B-C644-4197-8B7B-0F6177BC761F}" destId="{ECA4EE8F-2834-474C-8F61-1384E477C90C}" srcOrd="0" destOrd="0" presId="urn:microsoft.com/office/officeart/2005/8/layout/StepDownProcess"/>
    <dgm:cxn modelId="{38FE018C-F7ED-46E4-9212-5E79D0857E2B}" srcId="{69F54934-3825-448E-91B6-C78A93E5ABF7}" destId="{D37569C8-3D8B-4605-BE78-F371ECB96BD4}" srcOrd="0" destOrd="0" parTransId="{67297520-3577-43D4-885D-E85F82F90D83}" sibTransId="{A59197A6-82F8-4CB3-9609-BE2339A3C726}"/>
    <dgm:cxn modelId="{1BE8C48E-E88C-944A-9871-15110F28DFB3}" type="presOf" srcId="{6C682EF1-E109-440B-84BC-DDC793974BAF}" destId="{4D12E7A6-E080-4BD3-A2D6-8E7FCFBC99E7}" srcOrd="0" destOrd="0" presId="urn:microsoft.com/office/officeart/2005/8/layout/StepDownProcess"/>
    <dgm:cxn modelId="{23472C9B-2814-9D47-81A6-A76B4126252E}" type="presOf" srcId="{5F37B0D6-67A1-4064-B963-B6B2C8080ECB}" destId="{51A2AAC5-14A2-421C-9DC0-5A0C86F32CE2}" srcOrd="0" destOrd="0" presId="urn:microsoft.com/office/officeart/2005/8/layout/StepDownProcess"/>
    <dgm:cxn modelId="{815727A8-1322-4D7D-B67E-648D1D61462B}" srcId="{4C2EB1BE-39FE-4128-9628-1C6A7FB7E063}" destId="{5F37B0D6-67A1-4064-B963-B6B2C8080ECB}" srcOrd="3" destOrd="0" parTransId="{94513FC1-D26E-4131-ADF9-01D5DB33F335}" sibTransId="{551EC030-7549-4A77-AF5D-67CA1259B09E}"/>
    <dgm:cxn modelId="{47B01AAB-FC0C-EA43-A90F-917C9F905AE3}" type="presOf" srcId="{69F54934-3825-448E-91B6-C78A93E5ABF7}" destId="{8687674B-7F1A-44D9-82AB-09FADB3870B7}" srcOrd="0" destOrd="0" presId="urn:microsoft.com/office/officeart/2005/8/layout/StepDownProcess"/>
    <dgm:cxn modelId="{B5F64EAB-226A-2949-BFAC-5F220EB6AB06}" type="presOf" srcId="{75EF1232-73AC-4CB8-9E08-8F47B2419BFB}" destId="{D0AA0E9B-B591-4596-B321-495C6350CFBF}" srcOrd="0" destOrd="0" presId="urn:microsoft.com/office/officeart/2005/8/layout/StepDownProcess"/>
    <dgm:cxn modelId="{C4D36EB8-483C-4DB8-B59C-4F76A503CD09}" srcId="{4C2EB1BE-39FE-4128-9628-1C6A7FB7E063}" destId="{6C682EF1-E109-440B-84BC-DDC793974BAF}" srcOrd="0" destOrd="0" parTransId="{C6ED90A2-387A-4801-8FC7-80736A7DC78B}" sibTransId="{51C9DA44-EB9A-43C5-B616-D320A863FFB5}"/>
    <dgm:cxn modelId="{422DC4CB-C1CD-D244-9354-BFE4E0DBCDF1}" type="presOf" srcId="{4C2EB1BE-39FE-4128-9628-1C6A7FB7E063}" destId="{B5B1BB29-AFE6-4D1E-9B2F-CF76A44C3B42}" srcOrd="0" destOrd="0" presId="urn:microsoft.com/office/officeart/2005/8/layout/StepDownProcess"/>
    <dgm:cxn modelId="{C94D76DD-2F82-734F-AF8B-10CA2E59FC30}" type="presOf" srcId="{90A23241-92D2-42F9-9509-4A5B4B5BD260}" destId="{703FC806-53CA-42AA-97D9-E21C0CE9FAA0}" srcOrd="0" destOrd="0" presId="urn:microsoft.com/office/officeart/2005/8/layout/StepDownProcess"/>
    <dgm:cxn modelId="{D33746FF-BECB-A64C-87AB-FCDCDDB2E416}" type="presOf" srcId="{D37569C8-3D8B-4605-BE78-F371ECB96BD4}" destId="{97EC6B9A-8D56-4C03-A447-7173B9D3CAEC}" srcOrd="0" destOrd="0" presId="urn:microsoft.com/office/officeart/2005/8/layout/StepDownProcess"/>
    <dgm:cxn modelId="{3B962448-96B3-9C41-BB03-2386DA430CE6}" type="presParOf" srcId="{B5B1BB29-AFE6-4D1E-9B2F-CF76A44C3B42}" destId="{FEF402C6-39FB-4413-B248-1C2141154A06}" srcOrd="0" destOrd="0" presId="urn:microsoft.com/office/officeart/2005/8/layout/StepDownProcess"/>
    <dgm:cxn modelId="{112ABBAD-1956-8041-A753-27A2348A39DD}" type="presParOf" srcId="{FEF402C6-39FB-4413-B248-1C2141154A06}" destId="{6D1BCBDB-2781-4309-8A9A-5907BE9AB428}" srcOrd="0" destOrd="0" presId="urn:microsoft.com/office/officeart/2005/8/layout/StepDownProcess"/>
    <dgm:cxn modelId="{C37A3211-8425-1C44-8663-07F394552623}" type="presParOf" srcId="{FEF402C6-39FB-4413-B248-1C2141154A06}" destId="{4D12E7A6-E080-4BD3-A2D6-8E7FCFBC99E7}" srcOrd="1" destOrd="0" presId="urn:microsoft.com/office/officeart/2005/8/layout/StepDownProcess"/>
    <dgm:cxn modelId="{863C8787-AC2D-1E4B-9CB1-84F93FF8C714}" type="presParOf" srcId="{FEF402C6-39FB-4413-B248-1C2141154A06}" destId="{5A5AFF56-0B17-4E09-B422-261CF430115A}" srcOrd="2" destOrd="0" presId="urn:microsoft.com/office/officeart/2005/8/layout/StepDownProcess"/>
    <dgm:cxn modelId="{8AA64B95-44F1-AA45-BBD6-73C28B9EC536}" type="presParOf" srcId="{B5B1BB29-AFE6-4D1E-9B2F-CF76A44C3B42}" destId="{BD7EC84B-A93C-4C78-88F6-95B4153F8735}" srcOrd="1" destOrd="0" presId="urn:microsoft.com/office/officeart/2005/8/layout/StepDownProcess"/>
    <dgm:cxn modelId="{863C1A48-EBEB-804F-8691-4564DBEA8ECE}" type="presParOf" srcId="{B5B1BB29-AFE6-4D1E-9B2F-CF76A44C3B42}" destId="{B33D3D8E-99E3-4EB7-8D35-CDEAAC434CC1}" srcOrd="2" destOrd="0" presId="urn:microsoft.com/office/officeart/2005/8/layout/StepDownProcess"/>
    <dgm:cxn modelId="{3A903D32-EE10-BA45-9B90-257F1801A1C4}" type="presParOf" srcId="{B33D3D8E-99E3-4EB7-8D35-CDEAAC434CC1}" destId="{63683D77-A1FF-476F-A81B-EB75D6449E70}" srcOrd="0" destOrd="0" presId="urn:microsoft.com/office/officeart/2005/8/layout/StepDownProcess"/>
    <dgm:cxn modelId="{1EB14EDB-F972-4346-9FC2-ACC759900C3A}" type="presParOf" srcId="{B33D3D8E-99E3-4EB7-8D35-CDEAAC434CC1}" destId="{703FC806-53CA-42AA-97D9-E21C0CE9FAA0}" srcOrd="1" destOrd="0" presId="urn:microsoft.com/office/officeart/2005/8/layout/StepDownProcess"/>
    <dgm:cxn modelId="{53258C33-A52E-3442-BF6E-41A738E99560}" type="presParOf" srcId="{B33D3D8E-99E3-4EB7-8D35-CDEAAC434CC1}" destId="{D0AA0E9B-B591-4596-B321-495C6350CFBF}" srcOrd="2" destOrd="0" presId="urn:microsoft.com/office/officeart/2005/8/layout/StepDownProcess"/>
    <dgm:cxn modelId="{A943A11F-F91F-E341-8E56-E9B0E2AD6F83}" type="presParOf" srcId="{B5B1BB29-AFE6-4D1E-9B2F-CF76A44C3B42}" destId="{2178DBAA-1981-4003-95C6-04917F7B78F3}" srcOrd="3" destOrd="0" presId="urn:microsoft.com/office/officeart/2005/8/layout/StepDownProcess"/>
    <dgm:cxn modelId="{8DFA6430-B602-E14D-A82E-C87A7CBCA78B}" type="presParOf" srcId="{B5B1BB29-AFE6-4D1E-9B2F-CF76A44C3B42}" destId="{AF9CE1D3-DE89-4F4B-B4C9-9B38B8CA2DEC}" srcOrd="4" destOrd="0" presId="urn:microsoft.com/office/officeart/2005/8/layout/StepDownProcess"/>
    <dgm:cxn modelId="{B79B8F28-62FC-6340-8675-5D557532AD1D}" type="presParOf" srcId="{AF9CE1D3-DE89-4F4B-B4C9-9B38B8CA2DEC}" destId="{9B0040E1-A0B7-4CA2-9EC7-5B7E909FCE3D}" srcOrd="0" destOrd="0" presId="urn:microsoft.com/office/officeart/2005/8/layout/StepDownProcess"/>
    <dgm:cxn modelId="{57AB3A76-FB43-B74E-B94A-E3EF14626486}" type="presParOf" srcId="{AF9CE1D3-DE89-4F4B-B4C9-9B38B8CA2DEC}" destId="{8687674B-7F1A-44D9-82AB-09FADB3870B7}" srcOrd="1" destOrd="0" presId="urn:microsoft.com/office/officeart/2005/8/layout/StepDownProcess"/>
    <dgm:cxn modelId="{6F8636FC-48EC-3543-A33B-20BC75718B79}" type="presParOf" srcId="{AF9CE1D3-DE89-4F4B-B4C9-9B38B8CA2DEC}" destId="{97EC6B9A-8D56-4C03-A447-7173B9D3CAEC}" srcOrd="2" destOrd="0" presId="urn:microsoft.com/office/officeart/2005/8/layout/StepDownProcess"/>
    <dgm:cxn modelId="{B47E3BFD-DD21-C048-AA98-EEF75574405D}" type="presParOf" srcId="{B5B1BB29-AFE6-4D1E-9B2F-CF76A44C3B42}" destId="{6A5E6991-59D9-4780-BBD8-392C4C793759}" srcOrd="5" destOrd="0" presId="urn:microsoft.com/office/officeart/2005/8/layout/StepDownProcess"/>
    <dgm:cxn modelId="{587B50AB-533E-DD48-8594-1958A256EA34}" type="presParOf" srcId="{B5B1BB29-AFE6-4D1E-9B2F-CF76A44C3B42}" destId="{7E60930E-0644-46F7-9162-57BE11B2865E}" srcOrd="6" destOrd="0" presId="urn:microsoft.com/office/officeart/2005/8/layout/StepDownProcess"/>
    <dgm:cxn modelId="{C73D1BB1-906D-5F44-A5D0-C49903D488E6}" type="presParOf" srcId="{7E60930E-0644-46F7-9162-57BE11B2865E}" destId="{51A2AAC5-14A2-421C-9DC0-5A0C86F32CE2}" srcOrd="0" destOrd="0" presId="urn:microsoft.com/office/officeart/2005/8/layout/StepDownProcess"/>
    <dgm:cxn modelId="{9B32E956-1D42-A047-8BA0-B6F479F392B0}" type="presParOf" srcId="{7E60930E-0644-46F7-9162-57BE11B2865E}" destId="{ECA4EE8F-2834-474C-8F61-1384E477C90C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E8EAAA2-D654-4A5B-AE2D-C05597666A58}" type="doc">
      <dgm:prSet loTypeId="urn:microsoft.com/office/officeart/2016/7/layout/VerticalHollowActionList" loCatId="List" qsTypeId="urn:microsoft.com/office/officeart/2005/8/quickstyle/simple2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BBAE0576-F08A-4A26-9F69-5C8F0528FBEE}">
      <dgm:prSet/>
      <dgm:spPr/>
      <dgm:t>
        <a:bodyPr/>
        <a:lstStyle/>
        <a:p>
          <a:r>
            <a:rPr lang="en-US" dirty="0"/>
            <a:t>Introduce Hope</a:t>
          </a:r>
        </a:p>
      </dgm:t>
    </dgm:pt>
    <dgm:pt modelId="{E81541DA-3C1E-4BBC-A8EF-1B18CC1C4C3E}" type="parTrans" cxnId="{DB6AAA11-813F-41E6-A979-972AB7D10060}">
      <dgm:prSet/>
      <dgm:spPr/>
      <dgm:t>
        <a:bodyPr/>
        <a:lstStyle/>
        <a:p>
          <a:endParaRPr lang="en-US"/>
        </a:p>
      </dgm:t>
    </dgm:pt>
    <dgm:pt modelId="{798160B8-E882-4573-9252-F51D039A9683}" type="sibTrans" cxnId="{DB6AAA11-813F-41E6-A979-972AB7D10060}">
      <dgm:prSet/>
      <dgm:spPr/>
      <dgm:t>
        <a:bodyPr/>
        <a:lstStyle/>
        <a:p>
          <a:endParaRPr lang="en-US"/>
        </a:p>
      </dgm:t>
    </dgm:pt>
    <dgm:pt modelId="{5C93CBD1-A867-4D87-9931-11F43D9D5A5A}">
      <dgm:prSet custT="1"/>
      <dgm:spPr/>
      <dgm:t>
        <a:bodyPr/>
        <a:lstStyle/>
        <a:p>
          <a:r>
            <a:rPr lang="en-US" sz="2000" dirty="0"/>
            <a:t>Introduce the concept of hope and discuss its core components (distinguish wishful thinking).</a:t>
          </a:r>
        </a:p>
      </dgm:t>
    </dgm:pt>
    <dgm:pt modelId="{CD3A735A-EB3C-4121-B954-2DDAAB3E0F85}" type="parTrans" cxnId="{4D954820-F5A0-46FB-BA9A-C6B4A7534507}">
      <dgm:prSet/>
      <dgm:spPr/>
      <dgm:t>
        <a:bodyPr/>
        <a:lstStyle/>
        <a:p>
          <a:endParaRPr lang="en-US"/>
        </a:p>
      </dgm:t>
    </dgm:pt>
    <dgm:pt modelId="{367467C9-98DD-444C-95BA-D9B950AF1596}" type="sibTrans" cxnId="{4D954820-F5A0-46FB-BA9A-C6B4A7534507}">
      <dgm:prSet/>
      <dgm:spPr/>
      <dgm:t>
        <a:bodyPr/>
        <a:lstStyle/>
        <a:p>
          <a:endParaRPr lang="en-US"/>
        </a:p>
      </dgm:t>
    </dgm:pt>
    <dgm:pt modelId="{7174687C-5DAF-4CBF-9112-4284A4BB57C5}">
      <dgm:prSet custT="1"/>
      <dgm:spPr/>
      <dgm:t>
        <a:bodyPr/>
        <a:lstStyle/>
        <a:p>
          <a:r>
            <a:rPr lang="en-US" sz="2000" dirty="0"/>
            <a:t>Help the client develop personally relevant goals.</a:t>
          </a:r>
        </a:p>
      </dgm:t>
    </dgm:pt>
    <dgm:pt modelId="{72D98DA4-A665-4F48-A80D-60459F5FAE41}" type="parTrans" cxnId="{48AB76FB-5763-464E-A7BA-10D98B93B575}">
      <dgm:prSet/>
      <dgm:spPr/>
      <dgm:t>
        <a:bodyPr/>
        <a:lstStyle/>
        <a:p>
          <a:endParaRPr lang="en-US"/>
        </a:p>
      </dgm:t>
    </dgm:pt>
    <dgm:pt modelId="{6504F225-7913-4D94-B5B9-28F93068C163}" type="sibTrans" cxnId="{48AB76FB-5763-464E-A7BA-10D98B93B575}">
      <dgm:prSet/>
      <dgm:spPr/>
      <dgm:t>
        <a:bodyPr/>
        <a:lstStyle/>
        <a:p>
          <a:endParaRPr lang="en-US"/>
        </a:p>
      </dgm:t>
    </dgm:pt>
    <dgm:pt modelId="{66D43086-FA7A-47AC-BA74-0520D452E7FE}">
      <dgm:prSet/>
      <dgm:spPr/>
      <dgm:t>
        <a:bodyPr/>
        <a:lstStyle/>
        <a:p>
          <a:r>
            <a:rPr lang="en-US" dirty="0"/>
            <a:t>Pathways</a:t>
          </a:r>
        </a:p>
      </dgm:t>
    </dgm:pt>
    <dgm:pt modelId="{CCEE3808-CD55-459C-BD70-AA353A1A3DB1}" type="parTrans" cxnId="{01F744BC-1374-4482-8F47-327AFE1792A4}">
      <dgm:prSet/>
      <dgm:spPr/>
      <dgm:t>
        <a:bodyPr/>
        <a:lstStyle/>
        <a:p>
          <a:endParaRPr lang="en-US"/>
        </a:p>
      </dgm:t>
    </dgm:pt>
    <dgm:pt modelId="{08DD1A44-556B-4897-89EA-6679C6E0C562}" type="sibTrans" cxnId="{01F744BC-1374-4482-8F47-327AFE1792A4}">
      <dgm:prSet/>
      <dgm:spPr/>
      <dgm:t>
        <a:bodyPr/>
        <a:lstStyle/>
        <a:p>
          <a:endParaRPr lang="en-US"/>
        </a:p>
      </dgm:t>
    </dgm:pt>
    <dgm:pt modelId="{383846EF-E566-4774-9AE9-9ABB35AD29AC}">
      <dgm:prSet custT="1"/>
      <dgm:spPr/>
      <dgm:t>
        <a:bodyPr/>
        <a:lstStyle/>
        <a:p>
          <a:endParaRPr lang="en-US" sz="1800" dirty="0"/>
        </a:p>
        <a:p>
          <a:r>
            <a:rPr lang="en-US" sz="2000" dirty="0"/>
            <a:t>List and discuss potential pathways the client choose.</a:t>
          </a:r>
        </a:p>
      </dgm:t>
    </dgm:pt>
    <dgm:pt modelId="{2B26F294-36BB-4A08-A3F3-DA92E9554E7B}" type="parTrans" cxnId="{7631997F-DE75-4CF9-B606-9ABC072E246A}">
      <dgm:prSet/>
      <dgm:spPr/>
      <dgm:t>
        <a:bodyPr/>
        <a:lstStyle/>
        <a:p>
          <a:endParaRPr lang="en-US"/>
        </a:p>
      </dgm:t>
    </dgm:pt>
    <dgm:pt modelId="{1450F943-5BF5-4557-8366-791BE3A18858}" type="sibTrans" cxnId="{7631997F-DE75-4CF9-B606-9ABC072E246A}">
      <dgm:prSet/>
      <dgm:spPr/>
      <dgm:t>
        <a:bodyPr/>
        <a:lstStyle/>
        <a:p>
          <a:endParaRPr lang="en-US"/>
        </a:p>
      </dgm:t>
    </dgm:pt>
    <dgm:pt modelId="{FA7FA8C7-5364-45C4-BBAB-40F1FC76B02E}">
      <dgm:prSet custT="1"/>
      <dgm:spPr/>
      <dgm:t>
        <a:bodyPr/>
        <a:lstStyle/>
        <a:p>
          <a:pPr rtl="0"/>
          <a:endParaRPr lang="en-US" sz="1400" dirty="0"/>
        </a:p>
      </dgm:t>
    </dgm:pt>
    <dgm:pt modelId="{EA8DA881-370B-48AD-AA2E-3CF7E7A5A1F1}" type="parTrans" cxnId="{05316D58-26E0-4821-B261-3C62D4643B0F}">
      <dgm:prSet/>
      <dgm:spPr/>
      <dgm:t>
        <a:bodyPr/>
        <a:lstStyle/>
        <a:p>
          <a:endParaRPr lang="en-US"/>
        </a:p>
      </dgm:t>
    </dgm:pt>
    <dgm:pt modelId="{B9BDA3E4-51A0-48C1-ABBF-6F1B53077FBB}" type="sibTrans" cxnId="{05316D58-26E0-4821-B261-3C62D4643B0F}">
      <dgm:prSet/>
      <dgm:spPr/>
      <dgm:t>
        <a:bodyPr/>
        <a:lstStyle/>
        <a:p>
          <a:endParaRPr lang="en-US"/>
        </a:p>
      </dgm:t>
    </dgm:pt>
    <dgm:pt modelId="{5826C1E3-AB79-479E-AA7D-46EDEB005A19}">
      <dgm:prSet/>
      <dgm:spPr/>
      <dgm:t>
        <a:bodyPr/>
        <a:lstStyle/>
        <a:p>
          <a:r>
            <a:rPr lang="en-US" dirty="0"/>
            <a:t>Willpower</a:t>
          </a:r>
        </a:p>
      </dgm:t>
    </dgm:pt>
    <dgm:pt modelId="{A749441E-726C-4334-BA02-D0666B7716B0}" type="parTrans" cxnId="{8DB5B7F6-D55B-486F-A35A-2EA76584A7EE}">
      <dgm:prSet/>
      <dgm:spPr/>
      <dgm:t>
        <a:bodyPr/>
        <a:lstStyle/>
        <a:p>
          <a:endParaRPr lang="en-US"/>
        </a:p>
      </dgm:t>
    </dgm:pt>
    <dgm:pt modelId="{9416F18C-C9A6-4959-B538-9320266C8820}" type="sibTrans" cxnId="{8DB5B7F6-D55B-486F-A35A-2EA76584A7EE}">
      <dgm:prSet/>
      <dgm:spPr/>
      <dgm:t>
        <a:bodyPr/>
        <a:lstStyle/>
        <a:p>
          <a:endParaRPr lang="en-US"/>
        </a:p>
      </dgm:t>
    </dgm:pt>
    <dgm:pt modelId="{307020CD-00C7-4711-8FD4-D27D0A87B69E}">
      <dgm:prSet custT="1"/>
      <dgm:spPr/>
      <dgm:t>
        <a:bodyPr/>
        <a:lstStyle/>
        <a:p>
          <a:r>
            <a:rPr lang="en-US" sz="2000" dirty="0"/>
            <a:t>Have client identify/describe sources of motivation</a:t>
          </a:r>
          <a:r>
            <a:rPr lang="en-US" sz="1600" dirty="0"/>
            <a:t>.</a:t>
          </a:r>
        </a:p>
      </dgm:t>
    </dgm:pt>
    <dgm:pt modelId="{57A42B1D-4FD7-4A6F-B32D-E1A3AE79DDFD}" type="parTrans" cxnId="{C821E4E1-56A1-40B3-BE9D-9AC62BF4710E}">
      <dgm:prSet/>
      <dgm:spPr/>
      <dgm:t>
        <a:bodyPr/>
        <a:lstStyle/>
        <a:p>
          <a:endParaRPr lang="en-US"/>
        </a:p>
      </dgm:t>
    </dgm:pt>
    <dgm:pt modelId="{3433C4D7-4F50-45F1-8D2F-E9F564A15072}" type="sibTrans" cxnId="{C821E4E1-56A1-40B3-BE9D-9AC62BF4710E}">
      <dgm:prSet/>
      <dgm:spPr/>
      <dgm:t>
        <a:bodyPr/>
        <a:lstStyle/>
        <a:p>
          <a:endParaRPr lang="en-US"/>
        </a:p>
      </dgm:t>
    </dgm:pt>
    <dgm:pt modelId="{140EEAE4-3A5C-41FD-8EA8-A4EF1D0E6076}">
      <dgm:prSet/>
      <dgm:spPr/>
      <dgm:t>
        <a:bodyPr/>
        <a:lstStyle/>
        <a:p>
          <a:r>
            <a:rPr lang="en-US" dirty="0"/>
            <a:t>Problem Solve</a:t>
          </a:r>
        </a:p>
      </dgm:t>
    </dgm:pt>
    <dgm:pt modelId="{6A9CAA2C-12DD-4724-81E6-F2A12BDEA370}" type="parTrans" cxnId="{4B790003-163E-4238-AA02-C52DF89EFDA6}">
      <dgm:prSet/>
      <dgm:spPr/>
      <dgm:t>
        <a:bodyPr/>
        <a:lstStyle/>
        <a:p>
          <a:endParaRPr lang="en-US"/>
        </a:p>
      </dgm:t>
    </dgm:pt>
    <dgm:pt modelId="{69C0CDFB-5C28-4FC3-938F-7C0419954BEE}" type="sibTrans" cxnId="{4B790003-163E-4238-AA02-C52DF89EFDA6}">
      <dgm:prSet/>
      <dgm:spPr/>
      <dgm:t>
        <a:bodyPr/>
        <a:lstStyle/>
        <a:p>
          <a:endParaRPr lang="en-US"/>
        </a:p>
      </dgm:t>
    </dgm:pt>
    <dgm:pt modelId="{B7015E9E-0557-4D06-8666-A624DAB13D90}">
      <dgm:prSet custT="1"/>
      <dgm:spPr/>
      <dgm:t>
        <a:bodyPr/>
        <a:lstStyle/>
        <a:p>
          <a:r>
            <a:rPr lang="en-US" sz="2000" dirty="0"/>
            <a:t>Identify and list obstacles. </a:t>
          </a:r>
        </a:p>
      </dgm:t>
    </dgm:pt>
    <dgm:pt modelId="{2BA5002D-9906-419A-8F62-C8AACFAEA749}" type="parTrans" cxnId="{C7AEFEE4-8EF3-4A0C-8F52-96642986F739}">
      <dgm:prSet/>
      <dgm:spPr/>
      <dgm:t>
        <a:bodyPr/>
        <a:lstStyle/>
        <a:p>
          <a:endParaRPr lang="en-US"/>
        </a:p>
      </dgm:t>
    </dgm:pt>
    <dgm:pt modelId="{58056C8A-DC6A-4CA5-98CB-4DCB37902068}" type="sibTrans" cxnId="{C7AEFEE4-8EF3-4A0C-8F52-96642986F739}">
      <dgm:prSet/>
      <dgm:spPr/>
      <dgm:t>
        <a:bodyPr/>
        <a:lstStyle/>
        <a:p>
          <a:endParaRPr lang="en-US"/>
        </a:p>
      </dgm:t>
    </dgm:pt>
    <dgm:pt modelId="{CF005347-1464-477B-AF3F-50E7C3C71090}">
      <dgm:prSet/>
      <dgm:spPr/>
      <dgm:t>
        <a:bodyPr/>
        <a:lstStyle/>
        <a:p>
          <a:r>
            <a:rPr lang="en-US" dirty="0"/>
            <a:t>Create Hope Visual</a:t>
          </a:r>
        </a:p>
      </dgm:t>
    </dgm:pt>
    <dgm:pt modelId="{A0B52185-962C-4085-BEFC-59B3C03BDCC2}" type="parTrans" cxnId="{062B9FC1-34E3-48D1-9E94-5F063A8213A5}">
      <dgm:prSet/>
      <dgm:spPr/>
      <dgm:t>
        <a:bodyPr/>
        <a:lstStyle/>
        <a:p>
          <a:endParaRPr lang="en-US"/>
        </a:p>
      </dgm:t>
    </dgm:pt>
    <dgm:pt modelId="{98366044-A6D5-4A69-AF09-4D23529A587A}" type="sibTrans" cxnId="{062B9FC1-34E3-48D1-9E94-5F063A8213A5}">
      <dgm:prSet/>
      <dgm:spPr/>
      <dgm:t>
        <a:bodyPr/>
        <a:lstStyle/>
        <a:p>
          <a:endParaRPr lang="en-US"/>
        </a:p>
      </dgm:t>
    </dgm:pt>
    <dgm:pt modelId="{930243AB-E7BF-4049-A421-73457E082559}">
      <dgm:prSet custT="1"/>
      <dgm:spPr/>
      <dgm:t>
        <a:bodyPr/>
        <a:lstStyle/>
        <a:p>
          <a:endParaRPr lang="en-US" sz="1400" dirty="0"/>
        </a:p>
        <a:p>
          <a:r>
            <a:rPr lang="en-US" sz="2000" dirty="0"/>
            <a:t>Create a Visual Map accessible for the reference.</a:t>
          </a:r>
        </a:p>
      </dgm:t>
    </dgm:pt>
    <dgm:pt modelId="{AC7226BE-9AE1-460F-9A10-BD522D5AAF11}" type="parTrans" cxnId="{C462F6F9-754A-4860-A2FD-CF0FB3BF0B00}">
      <dgm:prSet/>
      <dgm:spPr/>
      <dgm:t>
        <a:bodyPr/>
        <a:lstStyle/>
        <a:p>
          <a:endParaRPr lang="en-US"/>
        </a:p>
      </dgm:t>
    </dgm:pt>
    <dgm:pt modelId="{81BF55B8-FF4D-4EFE-ADC2-B5D96A6D6EDB}" type="sibTrans" cxnId="{C462F6F9-754A-4860-A2FD-CF0FB3BF0B00}">
      <dgm:prSet/>
      <dgm:spPr/>
      <dgm:t>
        <a:bodyPr/>
        <a:lstStyle/>
        <a:p>
          <a:endParaRPr lang="en-US"/>
        </a:p>
      </dgm:t>
    </dgm:pt>
    <dgm:pt modelId="{270D2528-BBE2-4FF8-9F35-62BBDEAE71A6}">
      <dgm:prSet custT="1"/>
      <dgm:spPr/>
      <dgm:t>
        <a:bodyPr/>
        <a:lstStyle/>
        <a:p>
          <a:pPr rtl="0"/>
          <a:endParaRPr lang="en-US" sz="1400" dirty="0"/>
        </a:p>
      </dgm:t>
    </dgm:pt>
    <dgm:pt modelId="{40D483ED-6703-4C2C-A801-E2AC5DA090F3}" type="parTrans" cxnId="{2CD6E12B-91BE-44F2-89CB-2702AA97E065}">
      <dgm:prSet/>
      <dgm:spPr/>
      <dgm:t>
        <a:bodyPr/>
        <a:lstStyle/>
        <a:p>
          <a:endParaRPr lang="en-US"/>
        </a:p>
      </dgm:t>
    </dgm:pt>
    <dgm:pt modelId="{F6B40255-D352-4C83-8346-05969D594DCE}" type="sibTrans" cxnId="{2CD6E12B-91BE-44F2-89CB-2702AA97E065}">
      <dgm:prSet/>
      <dgm:spPr/>
      <dgm:t>
        <a:bodyPr/>
        <a:lstStyle/>
        <a:p>
          <a:endParaRPr lang="en-US"/>
        </a:p>
      </dgm:t>
    </dgm:pt>
    <dgm:pt modelId="{BF8E0902-D96C-412C-AADA-9C16E5112E45}">
      <dgm:prSet/>
      <dgm:spPr/>
      <dgm:t>
        <a:bodyPr/>
        <a:lstStyle/>
        <a:p>
          <a:r>
            <a:rPr lang="en-US" dirty="0"/>
            <a:t>Re-</a:t>
          </a:r>
          <a:r>
            <a:rPr lang="en-US" dirty="0" err="1"/>
            <a:t>Goaling</a:t>
          </a:r>
          <a:endParaRPr lang="en-US" dirty="0"/>
        </a:p>
      </dgm:t>
    </dgm:pt>
    <dgm:pt modelId="{799EDAF0-FCC3-45A2-87AE-B6EDDE6CA8B8}" type="parTrans" cxnId="{C19256BC-B322-4B68-8DFC-09ABD129631F}">
      <dgm:prSet/>
      <dgm:spPr/>
      <dgm:t>
        <a:bodyPr/>
        <a:lstStyle/>
        <a:p>
          <a:endParaRPr lang="en-US"/>
        </a:p>
      </dgm:t>
    </dgm:pt>
    <dgm:pt modelId="{584EE3BB-0CC3-49E7-822A-1FBC0D1E5310}" type="sibTrans" cxnId="{C19256BC-B322-4B68-8DFC-09ABD129631F}">
      <dgm:prSet/>
      <dgm:spPr/>
      <dgm:t>
        <a:bodyPr/>
        <a:lstStyle/>
        <a:p>
          <a:endParaRPr lang="en-US"/>
        </a:p>
      </dgm:t>
    </dgm:pt>
    <dgm:pt modelId="{1BF2C3AD-CEA3-4AAF-8618-608794D13AFA}">
      <dgm:prSet custT="1"/>
      <dgm:spPr/>
      <dgm:t>
        <a:bodyPr/>
        <a:lstStyle/>
        <a:p>
          <a:r>
            <a:rPr lang="en-US" sz="2000" dirty="0"/>
            <a:t>Remember – We have the ability to re-goal.  </a:t>
          </a:r>
        </a:p>
      </dgm:t>
    </dgm:pt>
    <dgm:pt modelId="{C01644C0-C36A-4498-B5F4-799299964335}" type="parTrans" cxnId="{99662572-559D-4FB8-96EF-E874DF83066E}">
      <dgm:prSet/>
      <dgm:spPr/>
      <dgm:t>
        <a:bodyPr/>
        <a:lstStyle/>
        <a:p>
          <a:endParaRPr lang="en-US"/>
        </a:p>
      </dgm:t>
    </dgm:pt>
    <dgm:pt modelId="{7B196BBA-B343-426D-8142-D6351A946458}" type="sibTrans" cxnId="{99662572-559D-4FB8-96EF-E874DF83066E}">
      <dgm:prSet/>
      <dgm:spPr/>
      <dgm:t>
        <a:bodyPr/>
        <a:lstStyle/>
        <a:p>
          <a:endParaRPr lang="en-US"/>
        </a:p>
      </dgm:t>
    </dgm:pt>
    <dgm:pt modelId="{3A9CB7D2-978F-4D0C-83EA-B5DC369E9044}">
      <dgm:prSet/>
      <dgm:spPr/>
      <dgm:t>
        <a:bodyPr/>
        <a:lstStyle/>
        <a:p>
          <a:r>
            <a:rPr lang="en-US" dirty="0"/>
            <a:t>Goal Setting</a:t>
          </a:r>
        </a:p>
      </dgm:t>
    </dgm:pt>
    <dgm:pt modelId="{12196708-84FB-4548-861D-A56135F0B66D}" type="sibTrans" cxnId="{B9E3C4A6-5619-4C9A-A6CB-B94ED9BFCA4E}">
      <dgm:prSet/>
      <dgm:spPr/>
      <dgm:t>
        <a:bodyPr/>
        <a:lstStyle/>
        <a:p>
          <a:endParaRPr lang="en-US"/>
        </a:p>
      </dgm:t>
    </dgm:pt>
    <dgm:pt modelId="{359E9B02-7D07-468A-92F8-848840F72D7C}" type="parTrans" cxnId="{B9E3C4A6-5619-4C9A-A6CB-B94ED9BFCA4E}">
      <dgm:prSet/>
      <dgm:spPr/>
      <dgm:t>
        <a:bodyPr/>
        <a:lstStyle/>
        <a:p>
          <a:endParaRPr lang="en-US"/>
        </a:p>
      </dgm:t>
    </dgm:pt>
    <dgm:pt modelId="{4582ABB9-0212-C940-B219-1CBE1C283CF1}" type="pres">
      <dgm:prSet presAssocID="{BE8EAAA2-D654-4A5B-AE2D-C05597666A58}" presName="Name0" presStyleCnt="0">
        <dgm:presLayoutVars>
          <dgm:dir/>
          <dgm:animLvl val="lvl"/>
          <dgm:resizeHandles val="exact"/>
        </dgm:presLayoutVars>
      </dgm:prSet>
      <dgm:spPr/>
    </dgm:pt>
    <dgm:pt modelId="{E2C26CA5-137E-BA43-8123-BCE86D738F96}" type="pres">
      <dgm:prSet presAssocID="{BBAE0576-F08A-4A26-9F69-5C8F0528FBEE}" presName="linNode" presStyleCnt="0"/>
      <dgm:spPr/>
    </dgm:pt>
    <dgm:pt modelId="{FEB7F016-905D-0D49-9892-23EE33F34B12}" type="pres">
      <dgm:prSet presAssocID="{BBAE0576-F08A-4A26-9F69-5C8F0528FBEE}" presName="parentText" presStyleLbl="solidFgAcc1" presStyleIdx="0" presStyleCnt="7">
        <dgm:presLayoutVars>
          <dgm:chMax val="1"/>
          <dgm:bulletEnabled/>
        </dgm:presLayoutVars>
      </dgm:prSet>
      <dgm:spPr/>
    </dgm:pt>
    <dgm:pt modelId="{8A72E413-435F-6D43-80EE-6281DC02754A}" type="pres">
      <dgm:prSet presAssocID="{BBAE0576-F08A-4A26-9F69-5C8F0528FBEE}" presName="descendantText" presStyleLbl="alignNode1" presStyleIdx="0" presStyleCnt="7">
        <dgm:presLayoutVars>
          <dgm:bulletEnabled/>
        </dgm:presLayoutVars>
      </dgm:prSet>
      <dgm:spPr/>
    </dgm:pt>
    <dgm:pt modelId="{5FE2556C-F45F-3644-BF7B-4C37A79FD6D5}" type="pres">
      <dgm:prSet presAssocID="{798160B8-E882-4573-9252-F51D039A9683}" presName="sp" presStyleCnt="0"/>
      <dgm:spPr/>
    </dgm:pt>
    <dgm:pt modelId="{F459BB2A-75F3-6245-A4CC-2FEC724CE5CF}" type="pres">
      <dgm:prSet presAssocID="{3A9CB7D2-978F-4D0C-83EA-B5DC369E9044}" presName="linNode" presStyleCnt="0"/>
      <dgm:spPr/>
    </dgm:pt>
    <dgm:pt modelId="{925DE08A-B110-3645-9E83-C25DCEC200B8}" type="pres">
      <dgm:prSet presAssocID="{3A9CB7D2-978F-4D0C-83EA-B5DC369E9044}" presName="parentText" presStyleLbl="solidFgAcc1" presStyleIdx="1" presStyleCnt="7">
        <dgm:presLayoutVars>
          <dgm:chMax val="1"/>
          <dgm:bulletEnabled/>
        </dgm:presLayoutVars>
      </dgm:prSet>
      <dgm:spPr/>
    </dgm:pt>
    <dgm:pt modelId="{529417F3-873B-004E-B4ED-EDE17E9E8B83}" type="pres">
      <dgm:prSet presAssocID="{3A9CB7D2-978F-4D0C-83EA-B5DC369E9044}" presName="descendantText" presStyleLbl="alignNode1" presStyleIdx="1" presStyleCnt="7">
        <dgm:presLayoutVars>
          <dgm:bulletEnabled/>
        </dgm:presLayoutVars>
      </dgm:prSet>
      <dgm:spPr/>
    </dgm:pt>
    <dgm:pt modelId="{480FF33E-9E76-D944-8511-EDA8570C9CAA}" type="pres">
      <dgm:prSet presAssocID="{12196708-84FB-4548-861D-A56135F0B66D}" presName="sp" presStyleCnt="0"/>
      <dgm:spPr/>
    </dgm:pt>
    <dgm:pt modelId="{5B635675-B9AB-574E-BB85-52B348BB401C}" type="pres">
      <dgm:prSet presAssocID="{66D43086-FA7A-47AC-BA74-0520D452E7FE}" presName="linNode" presStyleCnt="0"/>
      <dgm:spPr/>
    </dgm:pt>
    <dgm:pt modelId="{6AC14749-3BBA-6E48-A2D3-602B72685D56}" type="pres">
      <dgm:prSet presAssocID="{66D43086-FA7A-47AC-BA74-0520D452E7FE}" presName="parentText" presStyleLbl="solidFgAcc1" presStyleIdx="2" presStyleCnt="7">
        <dgm:presLayoutVars>
          <dgm:chMax val="1"/>
          <dgm:bulletEnabled/>
        </dgm:presLayoutVars>
      </dgm:prSet>
      <dgm:spPr/>
    </dgm:pt>
    <dgm:pt modelId="{8F2148C2-C8AA-3143-8919-9E2C91E6BEDD}" type="pres">
      <dgm:prSet presAssocID="{66D43086-FA7A-47AC-BA74-0520D452E7FE}" presName="descendantText" presStyleLbl="alignNode1" presStyleIdx="2" presStyleCnt="7">
        <dgm:presLayoutVars>
          <dgm:bulletEnabled/>
        </dgm:presLayoutVars>
      </dgm:prSet>
      <dgm:spPr/>
    </dgm:pt>
    <dgm:pt modelId="{6480E733-284B-BA43-859F-56931628D25F}" type="pres">
      <dgm:prSet presAssocID="{08DD1A44-556B-4897-89EA-6679C6E0C562}" presName="sp" presStyleCnt="0"/>
      <dgm:spPr/>
    </dgm:pt>
    <dgm:pt modelId="{8676B75C-2396-6046-AF7B-E7F27843C32D}" type="pres">
      <dgm:prSet presAssocID="{5826C1E3-AB79-479E-AA7D-46EDEB005A19}" presName="linNode" presStyleCnt="0"/>
      <dgm:spPr/>
    </dgm:pt>
    <dgm:pt modelId="{CEB5F082-53DA-5B4D-A44B-7D678CDDC419}" type="pres">
      <dgm:prSet presAssocID="{5826C1E3-AB79-479E-AA7D-46EDEB005A19}" presName="parentText" presStyleLbl="solidFgAcc1" presStyleIdx="3" presStyleCnt="7">
        <dgm:presLayoutVars>
          <dgm:chMax val="1"/>
          <dgm:bulletEnabled/>
        </dgm:presLayoutVars>
      </dgm:prSet>
      <dgm:spPr/>
    </dgm:pt>
    <dgm:pt modelId="{2F36B727-E224-7A47-9E52-FD046FB96CDD}" type="pres">
      <dgm:prSet presAssocID="{5826C1E3-AB79-479E-AA7D-46EDEB005A19}" presName="descendantText" presStyleLbl="alignNode1" presStyleIdx="3" presStyleCnt="7">
        <dgm:presLayoutVars>
          <dgm:bulletEnabled/>
        </dgm:presLayoutVars>
      </dgm:prSet>
      <dgm:spPr/>
    </dgm:pt>
    <dgm:pt modelId="{4F7ED16B-4E97-264D-94EF-5F4CC745D78C}" type="pres">
      <dgm:prSet presAssocID="{9416F18C-C9A6-4959-B538-9320266C8820}" presName="sp" presStyleCnt="0"/>
      <dgm:spPr/>
    </dgm:pt>
    <dgm:pt modelId="{62CF7A27-62C9-4741-AE94-5BAFED0C4994}" type="pres">
      <dgm:prSet presAssocID="{140EEAE4-3A5C-41FD-8EA8-A4EF1D0E6076}" presName="linNode" presStyleCnt="0"/>
      <dgm:spPr/>
    </dgm:pt>
    <dgm:pt modelId="{C34E1641-DCFB-254E-BB76-687EA92B89F9}" type="pres">
      <dgm:prSet presAssocID="{140EEAE4-3A5C-41FD-8EA8-A4EF1D0E6076}" presName="parentText" presStyleLbl="solidFgAcc1" presStyleIdx="4" presStyleCnt="7">
        <dgm:presLayoutVars>
          <dgm:chMax val="1"/>
          <dgm:bulletEnabled/>
        </dgm:presLayoutVars>
      </dgm:prSet>
      <dgm:spPr/>
    </dgm:pt>
    <dgm:pt modelId="{127DB787-3AD0-DF43-9981-A56D1505E14B}" type="pres">
      <dgm:prSet presAssocID="{140EEAE4-3A5C-41FD-8EA8-A4EF1D0E6076}" presName="descendantText" presStyleLbl="alignNode1" presStyleIdx="4" presStyleCnt="7">
        <dgm:presLayoutVars>
          <dgm:bulletEnabled/>
        </dgm:presLayoutVars>
      </dgm:prSet>
      <dgm:spPr/>
    </dgm:pt>
    <dgm:pt modelId="{6C777B84-D54B-DC4C-9EFB-6F91778DF349}" type="pres">
      <dgm:prSet presAssocID="{69C0CDFB-5C28-4FC3-938F-7C0419954BEE}" presName="sp" presStyleCnt="0"/>
      <dgm:spPr/>
    </dgm:pt>
    <dgm:pt modelId="{2E33EE2F-AF43-024B-B7E4-D0C6FE77E92E}" type="pres">
      <dgm:prSet presAssocID="{CF005347-1464-477B-AF3F-50E7C3C71090}" presName="linNode" presStyleCnt="0"/>
      <dgm:spPr/>
    </dgm:pt>
    <dgm:pt modelId="{2A50C8BC-7F67-0149-9124-0C2C31ED76F7}" type="pres">
      <dgm:prSet presAssocID="{CF005347-1464-477B-AF3F-50E7C3C71090}" presName="parentText" presStyleLbl="solidFgAcc1" presStyleIdx="5" presStyleCnt="7">
        <dgm:presLayoutVars>
          <dgm:chMax val="1"/>
          <dgm:bulletEnabled/>
        </dgm:presLayoutVars>
      </dgm:prSet>
      <dgm:spPr/>
    </dgm:pt>
    <dgm:pt modelId="{75F7DBC4-767D-2E41-BE2D-1B46E523AA0C}" type="pres">
      <dgm:prSet presAssocID="{CF005347-1464-477B-AF3F-50E7C3C71090}" presName="descendantText" presStyleLbl="alignNode1" presStyleIdx="5" presStyleCnt="7">
        <dgm:presLayoutVars>
          <dgm:bulletEnabled/>
        </dgm:presLayoutVars>
      </dgm:prSet>
      <dgm:spPr/>
    </dgm:pt>
    <dgm:pt modelId="{12A2EA1E-2603-8E4E-9A55-CFCBE7307B6C}" type="pres">
      <dgm:prSet presAssocID="{98366044-A6D5-4A69-AF09-4D23529A587A}" presName="sp" presStyleCnt="0"/>
      <dgm:spPr/>
    </dgm:pt>
    <dgm:pt modelId="{2F213F39-0471-F644-898E-1195D3E9F571}" type="pres">
      <dgm:prSet presAssocID="{BF8E0902-D96C-412C-AADA-9C16E5112E45}" presName="linNode" presStyleCnt="0"/>
      <dgm:spPr/>
    </dgm:pt>
    <dgm:pt modelId="{2E5B2783-590A-EF47-B59F-F738695F32F3}" type="pres">
      <dgm:prSet presAssocID="{BF8E0902-D96C-412C-AADA-9C16E5112E45}" presName="parentText" presStyleLbl="solidFgAcc1" presStyleIdx="6" presStyleCnt="7">
        <dgm:presLayoutVars>
          <dgm:chMax val="1"/>
          <dgm:bulletEnabled/>
        </dgm:presLayoutVars>
      </dgm:prSet>
      <dgm:spPr/>
    </dgm:pt>
    <dgm:pt modelId="{48ABED16-8557-3B46-8AE2-4DBCE0461EC6}" type="pres">
      <dgm:prSet presAssocID="{BF8E0902-D96C-412C-AADA-9C16E5112E45}" presName="descendantText" presStyleLbl="alignNode1" presStyleIdx="6" presStyleCnt="7">
        <dgm:presLayoutVars>
          <dgm:bulletEnabled/>
        </dgm:presLayoutVars>
      </dgm:prSet>
      <dgm:spPr/>
    </dgm:pt>
  </dgm:ptLst>
  <dgm:cxnLst>
    <dgm:cxn modelId="{4B790003-163E-4238-AA02-C52DF89EFDA6}" srcId="{BE8EAAA2-D654-4A5B-AE2D-C05597666A58}" destId="{140EEAE4-3A5C-41FD-8EA8-A4EF1D0E6076}" srcOrd="4" destOrd="0" parTransId="{6A9CAA2C-12DD-4724-81E6-F2A12BDEA370}" sibTransId="{69C0CDFB-5C28-4FC3-938F-7C0419954BEE}"/>
    <dgm:cxn modelId="{DDE8440F-5EF6-BF44-872A-A0A1E9937CE9}" type="presOf" srcId="{66D43086-FA7A-47AC-BA74-0520D452E7FE}" destId="{6AC14749-3BBA-6E48-A2D3-602B72685D56}" srcOrd="0" destOrd="0" presId="urn:microsoft.com/office/officeart/2016/7/layout/VerticalHollowActionList"/>
    <dgm:cxn modelId="{DB6AAA11-813F-41E6-A979-972AB7D10060}" srcId="{BE8EAAA2-D654-4A5B-AE2D-C05597666A58}" destId="{BBAE0576-F08A-4A26-9F69-5C8F0528FBEE}" srcOrd="0" destOrd="0" parTransId="{E81541DA-3C1E-4BBC-A8EF-1B18CC1C4C3E}" sibTransId="{798160B8-E882-4573-9252-F51D039A9683}"/>
    <dgm:cxn modelId="{4D954820-F5A0-46FB-BA9A-C6B4A7534507}" srcId="{BBAE0576-F08A-4A26-9F69-5C8F0528FBEE}" destId="{5C93CBD1-A867-4D87-9931-11F43D9D5A5A}" srcOrd="0" destOrd="0" parTransId="{CD3A735A-EB3C-4121-B954-2DDAAB3E0F85}" sibTransId="{367467C9-98DD-444C-95BA-D9B950AF1596}"/>
    <dgm:cxn modelId="{82580628-8075-5F4D-A073-6D91C4DCA31F}" type="presOf" srcId="{CF005347-1464-477B-AF3F-50E7C3C71090}" destId="{2A50C8BC-7F67-0149-9124-0C2C31ED76F7}" srcOrd="0" destOrd="0" presId="urn:microsoft.com/office/officeart/2016/7/layout/VerticalHollowActionList"/>
    <dgm:cxn modelId="{2CD6E12B-91BE-44F2-89CB-2702AA97E065}" srcId="{CF005347-1464-477B-AF3F-50E7C3C71090}" destId="{270D2528-BBE2-4FF8-9F35-62BBDEAE71A6}" srcOrd="1" destOrd="0" parTransId="{40D483ED-6703-4C2C-A801-E2AC5DA090F3}" sibTransId="{F6B40255-D352-4C83-8346-05969D594DCE}"/>
    <dgm:cxn modelId="{7994803C-E045-9942-B537-F16570A238AD}" type="presOf" srcId="{5C93CBD1-A867-4D87-9931-11F43D9D5A5A}" destId="{8A72E413-435F-6D43-80EE-6281DC02754A}" srcOrd="0" destOrd="0" presId="urn:microsoft.com/office/officeart/2016/7/layout/VerticalHollowActionList"/>
    <dgm:cxn modelId="{6167DC4C-9DC0-2247-8FC8-40CC3BDB8A8A}" type="presOf" srcId="{B7015E9E-0557-4D06-8666-A624DAB13D90}" destId="{127DB787-3AD0-DF43-9981-A56D1505E14B}" srcOrd="0" destOrd="0" presId="urn:microsoft.com/office/officeart/2016/7/layout/VerticalHollowActionList"/>
    <dgm:cxn modelId="{C9E7FE50-E49C-334E-BBB4-7E2719AEDFA6}" type="presOf" srcId="{BF8E0902-D96C-412C-AADA-9C16E5112E45}" destId="{2E5B2783-590A-EF47-B59F-F738695F32F3}" srcOrd="0" destOrd="0" presId="urn:microsoft.com/office/officeart/2016/7/layout/VerticalHollowActionList"/>
    <dgm:cxn modelId="{7C850F55-B020-9E40-92B8-CA6DC523D73D}" type="presOf" srcId="{307020CD-00C7-4711-8FD4-D27D0A87B69E}" destId="{2F36B727-E224-7A47-9E52-FD046FB96CDD}" srcOrd="0" destOrd="0" presId="urn:microsoft.com/office/officeart/2016/7/layout/VerticalHollowActionList"/>
    <dgm:cxn modelId="{05316D58-26E0-4821-B261-3C62D4643B0F}" srcId="{66D43086-FA7A-47AC-BA74-0520D452E7FE}" destId="{FA7FA8C7-5364-45C4-BBAB-40F1FC76B02E}" srcOrd="1" destOrd="0" parTransId="{EA8DA881-370B-48AD-AA2E-3CF7E7A5A1F1}" sibTransId="{B9BDA3E4-51A0-48C1-ABBF-6F1B53077FBB}"/>
    <dgm:cxn modelId="{95443F5C-CB3F-2D4B-9554-A73231F83E82}" type="presOf" srcId="{3A9CB7D2-978F-4D0C-83EA-B5DC369E9044}" destId="{925DE08A-B110-3645-9E83-C25DCEC200B8}" srcOrd="0" destOrd="0" presId="urn:microsoft.com/office/officeart/2016/7/layout/VerticalHollowActionList"/>
    <dgm:cxn modelId="{EAE2AE5C-5F41-4D47-9AA1-B78765E1D0D0}" type="presOf" srcId="{140EEAE4-3A5C-41FD-8EA8-A4EF1D0E6076}" destId="{C34E1641-DCFB-254E-BB76-687EA92B89F9}" srcOrd="0" destOrd="0" presId="urn:microsoft.com/office/officeart/2016/7/layout/VerticalHollowActionList"/>
    <dgm:cxn modelId="{99662572-559D-4FB8-96EF-E874DF83066E}" srcId="{BF8E0902-D96C-412C-AADA-9C16E5112E45}" destId="{1BF2C3AD-CEA3-4AAF-8618-608794D13AFA}" srcOrd="0" destOrd="0" parTransId="{C01644C0-C36A-4498-B5F4-799299964335}" sibTransId="{7B196BBA-B343-426D-8142-D6351A946458}"/>
    <dgm:cxn modelId="{7631997F-DE75-4CF9-B606-9ABC072E246A}" srcId="{66D43086-FA7A-47AC-BA74-0520D452E7FE}" destId="{383846EF-E566-4774-9AE9-9ABB35AD29AC}" srcOrd="0" destOrd="0" parTransId="{2B26F294-36BB-4A08-A3F3-DA92E9554E7B}" sibTransId="{1450F943-5BF5-4557-8366-791BE3A18858}"/>
    <dgm:cxn modelId="{B507099F-0EC8-0142-B009-550AD07A9632}" type="presOf" srcId="{BBAE0576-F08A-4A26-9F69-5C8F0528FBEE}" destId="{FEB7F016-905D-0D49-9892-23EE33F34B12}" srcOrd="0" destOrd="0" presId="urn:microsoft.com/office/officeart/2016/7/layout/VerticalHollowActionList"/>
    <dgm:cxn modelId="{580842A0-D5DB-6E4C-97A7-3514008C64EB}" type="presOf" srcId="{FA7FA8C7-5364-45C4-BBAB-40F1FC76B02E}" destId="{8F2148C2-C8AA-3143-8919-9E2C91E6BEDD}" srcOrd="0" destOrd="1" presId="urn:microsoft.com/office/officeart/2016/7/layout/VerticalHollowActionList"/>
    <dgm:cxn modelId="{4167DDA3-CEC2-AC49-80EB-329EAD781121}" type="presOf" srcId="{BE8EAAA2-D654-4A5B-AE2D-C05597666A58}" destId="{4582ABB9-0212-C940-B219-1CBE1C283CF1}" srcOrd="0" destOrd="0" presId="urn:microsoft.com/office/officeart/2016/7/layout/VerticalHollowActionList"/>
    <dgm:cxn modelId="{B9E3C4A6-5619-4C9A-A6CB-B94ED9BFCA4E}" srcId="{BE8EAAA2-D654-4A5B-AE2D-C05597666A58}" destId="{3A9CB7D2-978F-4D0C-83EA-B5DC369E9044}" srcOrd="1" destOrd="0" parTransId="{359E9B02-7D07-468A-92F8-848840F72D7C}" sibTransId="{12196708-84FB-4548-861D-A56135F0B66D}"/>
    <dgm:cxn modelId="{73689BB2-CD06-754A-BAB7-9DFC1603CE26}" type="presOf" srcId="{5826C1E3-AB79-479E-AA7D-46EDEB005A19}" destId="{CEB5F082-53DA-5B4D-A44B-7D678CDDC419}" srcOrd="0" destOrd="0" presId="urn:microsoft.com/office/officeart/2016/7/layout/VerticalHollowActionList"/>
    <dgm:cxn modelId="{01F744BC-1374-4482-8F47-327AFE1792A4}" srcId="{BE8EAAA2-D654-4A5B-AE2D-C05597666A58}" destId="{66D43086-FA7A-47AC-BA74-0520D452E7FE}" srcOrd="2" destOrd="0" parTransId="{CCEE3808-CD55-459C-BD70-AA353A1A3DB1}" sibTransId="{08DD1A44-556B-4897-89EA-6679C6E0C562}"/>
    <dgm:cxn modelId="{C19256BC-B322-4B68-8DFC-09ABD129631F}" srcId="{BE8EAAA2-D654-4A5B-AE2D-C05597666A58}" destId="{BF8E0902-D96C-412C-AADA-9C16E5112E45}" srcOrd="6" destOrd="0" parTransId="{799EDAF0-FCC3-45A2-87AE-B6EDDE6CA8B8}" sibTransId="{584EE3BB-0CC3-49E7-822A-1FBC0D1E5310}"/>
    <dgm:cxn modelId="{C2236DBC-6B68-8F41-BB1F-3741097CF31D}" type="presOf" srcId="{383846EF-E566-4774-9AE9-9ABB35AD29AC}" destId="{8F2148C2-C8AA-3143-8919-9E2C91E6BEDD}" srcOrd="0" destOrd="0" presId="urn:microsoft.com/office/officeart/2016/7/layout/VerticalHollowActionList"/>
    <dgm:cxn modelId="{E0C755C1-250E-9D49-A76C-EF2026CDD76F}" type="presOf" srcId="{270D2528-BBE2-4FF8-9F35-62BBDEAE71A6}" destId="{75F7DBC4-767D-2E41-BE2D-1B46E523AA0C}" srcOrd="0" destOrd="1" presId="urn:microsoft.com/office/officeart/2016/7/layout/VerticalHollowActionList"/>
    <dgm:cxn modelId="{062B9FC1-34E3-48D1-9E94-5F063A8213A5}" srcId="{BE8EAAA2-D654-4A5B-AE2D-C05597666A58}" destId="{CF005347-1464-477B-AF3F-50E7C3C71090}" srcOrd="5" destOrd="0" parTransId="{A0B52185-962C-4085-BEFC-59B3C03BDCC2}" sibTransId="{98366044-A6D5-4A69-AF09-4D23529A587A}"/>
    <dgm:cxn modelId="{C68015C5-854A-024D-867E-AE5220849523}" type="presOf" srcId="{1BF2C3AD-CEA3-4AAF-8618-608794D13AFA}" destId="{48ABED16-8557-3B46-8AE2-4DBCE0461EC6}" srcOrd="0" destOrd="0" presId="urn:microsoft.com/office/officeart/2016/7/layout/VerticalHollowActionList"/>
    <dgm:cxn modelId="{BC0EEFD9-E023-4B4C-8F2A-956663245030}" type="presOf" srcId="{930243AB-E7BF-4049-A421-73457E082559}" destId="{75F7DBC4-767D-2E41-BE2D-1B46E523AA0C}" srcOrd="0" destOrd="0" presId="urn:microsoft.com/office/officeart/2016/7/layout/VerticalHollowActionList"/>
    <dgm:cxn modelId="{87718EDF-65B5-5448-902E-2680706302D2}" type="presOf" srcId="{7174687C-5DAF-4CBF-9112-4284A4BB57C5}" destId="{529417F3-873B-004E-B4ED-EDE17E9E8B83}" srcOrd="0" destOrd="0" presId="urn:microsoft.com/office/officeart/2016/7/layout/VerticalHollowActionList"/>
    <dgm:cxn modelId="{C821E4E1-56A1-40B3-BE9D-9AC62BF4710E}" srcId="{5826C1E3-AB79-479E-AA7D-46EDEB005A19}" destId="{307020CD-00C7-4711-8FD4-D27D0A87B69E}" srcOrd="0" destOrd="0" parTransId="{57A42B1D-4FD7-4A6F-B32D-E1A3AE79DDFD}" sibTransId="{3433C4D7-4F50-45F1-8D2F-E9F564A15072}"/>
    <dgm:cxn modelId="{C7AEFEE4-8EF3-4A0C-8F52-96642986F739}" srcId="{140EEAE4-3A5C-41FD-8EA8-A4EF1D0E6076}" destId="{B7015E9E-0557-4D06-8666-A624DAB13D90}" srcOrd="0" destOrd="0" parTransId="{2BA5002D-9906-419A-8F62-C8AACFAEA749}" sibTransId="{58056C8A-DC6A-4CA5-98CB-4DCB37902068}"/>
    <dgm:cxn modelId="{8DB5B7F6-D55B-486F-A35A-2EA76584A7EE}" srcId="{BE8EAAA2-D654-4A5B-AE2D-C05597666A58}" destId="{5826C1E3-AB79-479E-AA7D-46EDEB005A19}" srcOrd="3" destOrd="0" parTransId="{A749441E-726C-4334-BA02-D0666B7716B0}" sibTransId="{9416F18C-C9A6-4959-B538-9320266C8820}"/>
    <dgm:cxn modelId="{C462F6F9-754A-4860-A2FD-CF0FB3BF0B00}" srcId="{CF005347-1464-477B-AF3F-50E7C3C71090}" destId="{930243AB-E7BF-4049-A421-73457E082559}" srcOrd="0" destOrd="0" parTransId="{AC7226BE-9AE1-460F-9A10-BD522D5AAF11}" sibTransId="{81BF55B8-FF4D-4EFE-ADC2-B5D96A6D6EDB}"/>
    <dgm:cxn modelId="{48AB76FB-5763-464E-A7BA-10D98B93B575}" srcId="{3A9CB7D2-978F-4D0C-83EA-B5DC369E9044}" destId="{7174687C-5DAF-4CBF-9112-4284A4BB57C5}" srcOrd="0" destOrd="0" parTransId="{72D98DA4-A665-4F48-A80D-60459F5FAE41}" sibTransId="{6504F225-7913-4D94-B5B9-28F93068C163}"/>
    <dgm:cxn modelId="{EEA6ECF7-3A8A-E84A-8DD2-A08AC3F16DDC}" type="presParOf" srcId="{4582ABB9-0212-C940-B219-1CBE1C283CF1}" destId="{E2C26CA5-137E-BA43-8123-BCE86D738F96}" srcOrd="0" destOrd="0" presId="urn:microsoft.com/office/officeart/2016/7/layout/VerticalHollowActionList"/>
    <dgm:cxn modelId="{B01AC0DC-6638-C042-B215-50AB7BF18D9F}" type="presParOf" srcId="{E2C26CA5-137E-BA43-8123-BCE86D738F96}" destId="{FEB7F016-905D-0D49-9892-23EE33F34B12}" srcOrd="0" destOrd="0" presId="urn:microsoft.com/office/officeart/2016/7/layout/VerticalHollowActionList"/>
    <dgm:cxn modelId="{6A3BDFB9-0400-8543-B78A-2DCE14F476F4}" type="presParOf" srcId="{E2C26CA5-137E-BA43-8123-BCE86D738F96}" destId="{8A72E413-435F-6D43-80EE-6281DC02754A}" srcOrd="1" destOrd="0" presId="urn:microsoft.com/office/officeart/2016/7/layout/VerticalHollowActionList"/>
    <dgm:cxn modelId="{C2D373EC-4497-5046-BDF8-884508E21228}" type="presParOf" srcId="{4582ABB9-0212-C940-B219-1CBE1C283CF1}" destId="{5FE2556C-F45F-3644-BF7B-4C37A79FD6D5}" srcOrd="1" destOrd="0" presId="urn:microsoft.com/office/officeart/2016/7/layout/VerticalHollowActionList"/>
    <dgm:cxn modelId="{824313A5-801F-D24F-AB8A-B79DF08A9C0A}" type="presParOf" srcId="{4582ABB9-0212-C940-B219-1CBE1C283CF1}" destId="{F459BB2A-75F3-6245-A4CC-2FEC724CE5CF}" srcOrd="2" destOrd="0" presId="urn:microsoft.com/office/officeart/2016/7/layout/VerticalHollowActionList"/>
    <dgm:cxn modelId="{E0294937-9CBE-AB45-8706-2949FE718E71}" type="presParOf" srcId="{F459BB2A-75F3-6245-A4CC-2FEC724CE5CF}" destId="{925DE08A-B110-3645-9E83-C25DCEC200B8}" srcOrd="0" destOrd="0" presId="urn:microsoft.com/office/officeart/2016/7/layout/VerticalHollowActionList"/>
    <dgm:cxn modelId="{E729277D-A961-4A41-97D6-7FFF868C3956}" type="presParOf" srcId="{F459BB2A-75F3-6245-A4CC-2FEC724CE5CF}" destId="{529417F3-873B-004E-B4ED-EDE17E9E8B83}" srcOrd="1" destOrd="0" presId="urn:microsoft.com/office/officeart/2016/7/layout/VerticalHollowActionList"/>
    <dgm:cxn modelId="{37DB61BA-BF77-C344-8CBB-A9324BBE7FF6}" type="presParOf" srcId="{4582ABB9-0212-C940-B219-1CBE1C283CF1}" destId="{480FF33E-9E76-D944-8511-EDA8570C9CAA}" srcOrd="3" destOrd="0" presId="urn:microsoft.com/office/officeart/2016/7/layout/VerticalHollowActionList"/>
    <dgm:cxn modelId="{FF77C56D-D92C-6C47-BA91-27652FD69AB0}" type="presParOf" srcId="{4582ABB9-0212-C940-B219-1CBE1C283CF1}" destId="{5B635675-B9AB-574E-BB85-52B348BB401C}" srcOrd="4" destOrd="0" presId="urn:microsoft.com/office/officeart/2016/7/layout/VerticalHollowActionList"/>
    <dgm:cxn modelId="{9461B9D1-57DC-3E43-810B-C586540049FB}" type="presParOf" srcId="{5B635675-B9AB-574E-BB85-52B348BB401C}" destId="{6AC14749-3BBA-6E48-A2D3-602B72685D56}" srcOrd="0" destOrd="0" presId="urn:microsoft.com/office/officeart/2016/7/layout/VerticalHollowActionList"/>
    <dgm:cxn modelId="{E5A34ABE-8760-784A-9900-B79EA4C1BC83}" type="presParOf" srcId="{5B635675-B9AB-574E-BB85-52B348BB401C}" destId="{8F2148C2-C8AA-3143-8919-9E2C91E6BEDD}" srcOrd="1" destOrd="0" presId="urn:microsoft.com/office/officeart/2016/7/layout/VerticalHollowActionList"/>
    <dgm:cxn modelId="{936265B9-0E8C-A045-AC93-6C2A952A35E4}" type="presParOf" srcId="{4582ABB9-0212-C940-B219-1CBE1C283CF1}" destId="{6480E733-284B-BA43-859F-56931628D25F}" srcOrd="5" destOrd="0" presId="urn:microsoft.com/office/officeart/2016/7/layout/VerticalHollowActionList"/>
    <dgm:cxn modelId="{7F892A67-6AD5-4F48-B1E3-F036F7B641A2}" type="presParOf" srcId="{4582ABB9-0212-C940-B219-1CBE1C283CF1}" destId="{8676B75C-2396-6046-AF7B-E7F27843C32D}" srcOrd="6" destOrd="0" presId="urn:microsoft.com/office/officeart/2016/7/layout/VerticalHollowActionList"/>
    <dgm:cxn modelId="{E03619AE-A218-7C47-89B3-8A4420633D84}" type="presParOf" srcId="{8676B75C-2396-6046-AF7B-E7F27843C32D}" destId="{CEB5F082-53DA-5B4D-A44B-7D678CDDC419}" srcOrd="0" destOrd="0" presId="urn:microsoft.com/office/officeart/2016/7/layout/VerticalHollowActionList"/>
    <dgm:cxn modelId="{E1F71313-610C-7F4F-A16B-A08A074D679A}" type="presParOf" srcId="{8676B75C-2396-6046-AF7B-E7F27843C32D}" destId="{2F36B727-E224-7A47-9E52-FD046FB96CDD}" srcOrd="1" destOrd="0" presId="urn:microsoft.com/office/officeart/2016/7/layout/VerticalHollowActionList"/>
    <dgm:cxn modelId="{0A835D6A-9310-AA44-A9C6-4597D1A75DF9}" type="presParOf" srcId="{4582ABB9-0212-C940-B219-1CBE1C283CF1}" destId="{4F7ED16B-4E97-264D-94EF-5F4CC745D78C}" srcOrd="7" destOrd="0" presId="urn:microsoft.com/office/officeart/2016/7/layout/VerticalHollowActionList"/>
    <dgm:cxn modelId="{17D80C16-3982-B54C-94C6-33B9E54E408E}" type="presParOf" srcId="{4582ABB9-0212-C940-B219-1CBE1C283CF1}" destId="{62CF7A27-62C9-4741-AE94-5BAFED0C4994}" srcOrd="8" destOrd="0" presId="urn:microsoft.com/office/officeart/2016/7/layout/VerticalHollowActionList"/>
    <dgm:cxn modelId="{1D14D7D0-52AA-C342-A8CC-FB31D4D7195E}" type="presParOf" srcId="{62CF7A27-62C9-4741-AE94-5BAFED0C4994}" destId="{C34E1641-DCFB-254E-BB76-687EA92B89F9}" srcOrd="0" destOrd="0" presId="urn:microsoft.com/office/officeart/2016/7/layout/VerticalHollowActionList"/>
    <dgm:cxn modelId="{8B1CD7CB-171F-5048-9862-CB654FBE89FA}" type="presParOf" srcId="{62CF7A27-62C9-4741-AE94-5BAFED0C4994}" destId="{127DB787-3AD0-DF43-9981-A56D1505E14B}" srcOrd="1" destOrd="0" presId="urn:microsoft.com/office/officeart/2016/7/layout/VerticalHollowActionList"/>
    <dgm:cxn modelId="{2C9A3564-5E66-5C47-9057-4D0C08FDE520}" type="presParOf" srcId="{4582ABB9-0212-C940-B219-1CBE1C283CF1}" destId="{6C777B84-D54B-DC4C-9EFB-6F91778DF349}" srcOrd="9" destOrd="0" presId="urn:microsoft.com/office/officeart/2016/7/layout/VerticalHollowActionList"/>
    <dgm:cxn modelId="{31B85F78-D3AF-704E-9DDB-E852AD91D034}" type="presParOf" srcId="{4582ABB9-0212-C940-B219-1CBE1C283CF1}" destId="{2E33EE2F-AF43-024B-B7E4-D0C6FE77E92E}" srcOrd="10" destOrd="0" presId="urn:microsoft.com/office/officeart/2016/7/layout/VerticalHollowActionList"/>
    <dgm:cxn modelId="{EFE94CF0-A0F5-034A-89C1-D59DC4C971D2}" type="presParOf" srcId="{2E33EE2F-AF43-024B-B7E4-D0C6FE77E92E}" destId="{2A50C8BC-7F67-0149-9124-0C2C31ED76F7}" srcOrd="0" destOrd="0" presId="urn:microsoft.com/office/officeart/2016/7/layout/VerticalHollowActionList"/>
    <dgm:cxn modelId="{70C5C17E-BE05-E24F-B966-857C58A23BF3}" type="presParOf" srcId="{2E33EE2F-AF43-024B-B7E4-D0C6FE77E92E}" destId="{75F7DBC4-767D-2E41-BE2D-1B46E523AA0C}" srcOrd="1" destOrd="0" presId="urn:microsoft.com/office/officeart/2016/7/layout/VerticalHollowActionList"/>
    <dgm:cxn modelId="{E2517318-53C1-0348-ABCE-6DECC1B75EF2}" type="presParOf" srcId="{4582ABB9-0212-C940-B219-1CBE1C283CF1}" destId="{12A2EA1E-2603-8E4E-9A55-CFCBE7307B6C}" srcOrd="11" destOrd="0" presId="urn:microsoft.com/office/officeart/2016/7/layout/VerticalHollowActionList"/>
    <dgm:cxn modelId="{1063D0AA-B48C-A84A-B189-847935C7567C}" type="presParOf" srcId="{4582ABB9-0212-C940-B219-1CBE1C283CF1}" destId="{2F213F39-0471-F644-898E-1195D3E9F571}" srcOrd="12" destOrd="0" presId="urn:microsoft.com/office/officeart/2016/7/layout/VerticalHollowActionList"/>
    <dgm:cxn modelId="{CF066228-5AD8-1C44-83C1-1796AC003136}" type="presParOf" srcId="{2F213F39-0471-F644-898E-1195D3E9F571}" destId="{2E5B2783-590A-EF47-B59F-F738695F32F3}" srcOrd="0" destOrd="0" presId="urn:microsoft.com/office/officeart/2016/7/layout/VerticalHollowActionList"/>
    <dgm:cxn modelId="{D0F4AAD2-9B1B-BA41-9A07-C5C63DAD024F}" type="presParOf" srcId="{2F213F39-0471-F644-898E-1195D3E9F571}" destId="{48ABED16-8557-3B46-8AE2-4DBCE0461EC6}" srcOrd="1" destOrd="0" presId="urn:microsoft.com/office/officeart/2016/7/layout/VerticalHollow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6E13151-6511-451E-823E-5FAE76659ECC}" type="doc">
      <dgm:prSet loTypeId="urn:microsoft.com/office/officeart/2005/8/layout/process4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80C7AF8-EB16-4F3A-BA77-199FA79F26DA}">
      <dgm:prSet/>
      <dgm:spPr/>
      <dgm:t>
        <a:bodyPr/>
        <a:lstStyle/>
        <a:p>
          <a:r>
            <a:rPr lang="en-US" dirty="0"/>
            <a:t>At the heart of change is our ability to understand the way things are and to imagine the way things could be.</a:t>
          </a:r>
        </a:p>
      </dgm:t>
    </dgm:pt>
    <dgm:pt modelId="{FA2EB660-E01E-4C1A-8408-71AE63B1850E}" type="parTrans" cxnId="{A8721E85-93AD-4325-A968-F5AF058D0650}">
      <dgm:prSet/>
      <dgm:spPr/>
      <dgm:t>
        <a:bodyPr/>
        <a:lstStyle/>
        <a:p>
          <a:endParaRPr lang="en-US"/>
        </a:p>
      </dgm:t>
    </dgm:pt>
    <dgm:pt modelId="{09E60108-237B-464D-9BFB-A9919F540114}" type="sibTrans" cxnId="{A8721E85-93AD-4325-A968-F5AF058D0650}">
      <dgm:prSet/>
      <dgm:spPr/>
      <dgm:t>
        <a:bodyPr/>
        <a:lstStyle/>
        <a:p>
          <a:endParaRPr lang="en-US"/>
        </a:p>
      </dgm:t>
    </dgm:pt>
    <dgm:pt modelId="{E24E94C2-83D2-4E96-BAC2-BAF92948F7EC}">
      <dgm:prSet/>
      <dgm:spPr/>
      <dgm:t>
        <a:bodyPr/>
        <a:lstStyle/>
        <a:p>
          <a:r>
            <a:rPr lang="en-US" dirty="0"/>
            <a:t>The Future Will Be Better, and you have the power to make it so!</a:t>
          </a:r>
        </a:p>
      </dgm:t>
    </dgm:pt>
    <dgm:pt modelId="{42D9824B-09AF-4703-BBB5-344CCBE524BE}" type="parTrans" cxnId="{2FBFDBCB-EE08-4F03-9AC3-22E59B9A36BE}">
      <dgm:prSet/>
      <dgm:spPr/>
      <dgm:t>
        <a:bodyPr/>
        <a:lstStyle/>
        <a:p>
          <a:endParaRPr lang="en-US"/>
        </a:p>
      </dgm:t>
    </dgm:pt>
    <dgm:pt modelId="{A0EC7405-F0BA-4075-8851-47BCB87F524E}" type="sibTrans" cxnId="{2FBFDBCB-EE08-4F03-9AC3-22E59B9A36BE}">
      <dgm:prSet/>
      <dgm:spPr/>
      <dgm:t>
        <a:bodyPr/>
        <a:lstStyle/>
        <a:p>
          <a:endParaRPr lang="en-US"/>
        </a:p>
      </dgm:t>
    </dgm:pt>
    <dgm:pt modelId="{9CA13340-2F3A-D04B-A530-2AD705EAA995}" type="pres">
      <dgm:prSet presAssocID="{C6E13151-6511-451E-823E-5FAE76659ECC}" presName="Name0" presStyleCnt="0">
        <dgm:presLayoutVars>
          <dgm:dir/>
          <dgm:animLvl val="lvl"/>
          <dgm:resizeHandles val="exact"/>
        </dgm:presLayoutVars>
      </dgm:prSet>
      <dgm:spPr/>
    </dgm:pt>
    <dgm:pt modelId="{26450904-3DE2-F449-BC9C-3852DB6D208C}" type="pres">
      <dgm:prSet presAssocID="{E24E94C2-83D2-4E96-BAC2-BAF92948F7EC}" presName="boxAndChildren" presStyleCnt="0"/>
      <dgm:spPr/>
    </dgm:pt>
    <dgm:pt modelId="{9FF699D7-303D-6F47-8D2E-44D5B7C66512}" type="pres">
      <dgm:prSet presAssocID="{E24E94C2-83D2-4E96-BAC2-BAF92948F7EC}" presName="parentTextBox" presStyleLbl="node1" presStyleIdx="0" presStyleCnt="2"/>
      <dgm:spPr/>
    </dgm:pt>
    <dgm:pt modelId="{63F14CBE-E801-BF44-B733-9E1199FF3DB3}" type="pres">
      <dgm:prSet presAssocID="{09E60108-237B-464D-9BFB-A9919F540114}" presName="sp" presStyleCnt="0"/>
      <dgm:spPr/>
    </dgm:pt>
    <dgm:pt modelId="{47B8CF2B-DCDA-A549-BBD4-C6DB17F04B7E}" type="pres">
      <dgm:prSet presAssocID="{080C7AF8-EB16-4F3A-BA77-199FA79F26DA}" presName="arrowAndChildren" presStyleCnt="0"/>
      <dgm:spPr/>
    </dgm:pt>
    <dgm:pt modelId="{6D20F189-CD2A-494E-A9A4-7A4659F483CC}" type="pres">
      <dgm:prSet presAssocID="{080C7AF8-EB16-4F3A-BA77-199FA79F26DA}" presName="parentTextArrow" presStyleLbl="node1" presStyleIdx="1" presStyleCnt="2" custLinFactNeighborX="257" custLinFactNeighborY="-74"/>
      <dgm:spPr/>
    </dgm:pt>
  </dgm:ptLst>
  <dgm:cxnLst>
    <dgm:cxn modelId="{6825035C-8074-C244-A516-3EE0EE1153E2}" type="presOf" srcId="{C6E13151-6511-451E-823E-5FAE76659ECC}" destId="{9CA13340-2F3A-D04B-A530-2AD705EAA995}" srcOrd="0" destOrd="0" presId="urn:microsoft.com/office/officeart/2005/8/layout/process4"/>
    <dgm:cxn modelId="{288BF861-665D-F848-90A0-FA8B1C845A4E}" type="presOf" srcId="{E24E94C2-83D2-4E96-BAC2-BAF92948F7EC}" destId="{9FF699D7-303D-6F47-8D2E-44D5B7C66512}" srcOrd="0" destOrd="0" presId="urn:microsoft.com/office/officeart/2005/8/layout/process4"/>
    <dgm:cxn modelId="{A8721E85-93AD-4325-A968-F5AF058D0650}" srcId="{C6E13151-6511-451E-823E-5FAE76659ECC}" destId="{080C7AF8-EB16-4F3A-BA77-199FA79F26DA}" srcOrd="0" destOrd="0" parTransId="{FA2EB660-E01E-4C1A-8408-71AE63B1850E}" sibTransId="{09E60108-237B-464D-9BFB-A9919F540114}"/>
    <dgm:cxn modelId="{2FBFDBCB-EE08-4F03-9AC3-22E59B9A36BE}" srcId="{C6E13151-6511-451E-823E-5FAE76659ECC}" destId="{E24E94C2-83D2-4E96-BAC2-BAF92948F7EC}" srcOrd="1" destOrd="0" parTransId="{42D9824B-09AF-4703-BBB5-344CCBE524BE}" sibTransId="{A0EC7405-F0BA-4075-8851-47BCB87F524E}"/>
    <dgm:cxn modelId="{00C3FDFA-6908-2840-BA46-612129458E71}" type="presOf" srcId="{080C7AF8-EB16-4F3A-BA77-199FA79F26DA}" destId="{6D20F189-CD2A-494E-A9A4-7A4659F483CC}" srcOrd="0" destOrd="0" presId="urn:microsoft.com/office/officeart/2005/8/layout/process4"/>
    <dgm:cxn modelId="{A7E77C59-3F95-6E42-9FB3-78E5861DCFF9}" type="presParOf" srcId="{9CA13340-2F3A-D04B-A530-2AD705EAA995}" destId="{26450904-3DE2-F449-BC9C-3852DB6D208C}" srcOrd="0" destOrd="0" presId="urn:microsoft.com/office/officeart/2005/8/layout/process4"/>
    <dgm:cxn modelId="{D0281278-917D-4142-880D-A18F6744B4A7}" type="presParOf" srcId="{26450904-3DE2-F449-BC9C-3852DB6D208C}" destId="{9FF699D7-303D-6F47-8D2E-44D5B7C66512}" srcOrd="0" destOrd="0" presId="urn:microsoft.com/office/officeart/2005/8/layout/process4"/>
    <dgm:cxn modelId="{CB4E1E70-A369-9242-A8C3-B2C0F8A8C343}" type="presParOf" srcId="{9CA13340-2F3A-D04B-A530-2AD705EAA995}" destId="{63F14CBE-E801-BF44-B733-9E1199FF3DB3}" srcOrd="1" destOrd="0" presId="urn:microsoft.com/office/officeart/2005/8/layout/process4"/>
    <dgm:cxn modelId="{462F94B4-58A4-D64E-9999-7AAC51DCBDD1}" type="presParOf" srcId="{9CA13340-2F3A-D04B-A530-2AD705EAA995}" destId="{47B8CF2B-DCDA-A549-BBD4-C6DB17F04B7E}" srcOrd="2" destOrd="0" presId="urn:microsoft.com/office/officeart/2005/8/layout/process4"/>
    <dgm:cxn modelId="{30C3C154-1E1C-C34E-9354-BC1B19E0852F}" type="presParOf" srcId="{47B8CF2B-DCDA-A549-BBD4-C6DB17F04B7E}" destId="{6D20F189-CD2A-494E-A9A4-7A4659F483C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43464A-1161-5E43-9FA3-B369A2C7B789}">
      <dsp:nvSpPr>
        <dsp:cNvPr id="0" name=""/>
        <dsp:cNvSpPr/>
      </dsp:nvSpPr>
      <dsp:spPr>
        <a:xfrm>
          <a:off x="0" y="30580"/>
          <a:ext cx="6513603" cy="99312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What is wrong with you?</a:t>
          </a:r>
          <a:endParaRPr lang="en-US" sz="2500" kern="1200" dirty="0"/>
        </a:p>
      </dsp:txBody>
      <dsp:txXfrm>
        <a:off x="48481" y="79061"/>
        <a:ext cx="6416641" cy="896166"/>
      </dsp:txXfrm>
    </dsp:sp>
    <dsp:sp modelId="{8D276203-4260-1343-AFAD-3160A2218430}">
      <dsp:nvSpPr>
        <dsp:cNvPr id="0" name=""/>
        <dsp:cNvSpPr/>
      </dsp:nvSpPr>
      <dsp:spPr>
        <a:xfrm>
          <a:off x="0" y="1095709"/>
          <a:ext cx="6513603" cy="993128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Well-being is viewed as the reduction of adversity</a:t>
          </a:r>
        </a:p>
      </dsp:txBody>
      <dsp:txXfrm>
        <a:off x="48481" y="1144190"/>
        <a:ext cx="6416641" cy="896166"/>
      </dsp:txXfrm>
    </dsp:sp>
    <dsp:sp modelId="{D0D29F3F-AEA9-204A-ABBF-0B90C6973E78}">
      <dsp:nvSpPr>
        <dsp:cNvPr id="0" name=""/>
        <dsp:cNvSpPr/>
      </dsp:nvSpPr>
      <dsp:spPr>
        <a:xfrm>
          <a:off x="0" y="2088838"/>
          <a:ext cx="6513603" cy="1707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807" tIns="31750" rIns="177800" bIns="31750" numCol="1" spcCol="1270" anchor="t" anchorCtr="0">
          <a:noAutofit/>
        </a:bodyPr>
        <a:lstStyle/>
        <a:p>
          <a:pPr marL="0" lvl="1" indent="522288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  <a:tabLst/>
          </a:pPr>
          <a:r>
            <a:rPr lang="en-US" sz="2000" kern="1200" dirty="0"/>
            <a:t>Depression/Anxiety</a:t>
          </a:r>
        </a:p>
        <a:p>
          <a:pPr marL="0" lvl="1" indent="522288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  <a:tabLst/>
          </a:pPr>
          <a:r>
            <a:rPr lang="en-US" sz="2000" kern="1200" dirty="0"/>
            <a:t>Externalizing Behaviors </a:t>
          </a:r>
        </a:p>
        <a:p>
          <a:pPr marL="0" lvl="1" indent="522288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  <a:tabLst/>
          </a:pPr>
          <a:r>
            <a:rPr lang="en-US" sz="2000" kern="1200" dirty="0"/>
            <a:t>Disengagement</a:t>
          </a:r>
        </a:p>
        <a:p>
          <a:pPr marL="0" lvl="1" indent="522288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  <a:tabLst/>
          </a:pPr>
          <a:r>
            <a:rPr lang="en-US" sz="2000" kern="1200" dirty="0"/>
            <a:t>Emotional Dysregulation</a:t>
          </a:r>
        </a:p>
        <a:p>
          <a:pPr marL="0" lvl="1" indent="522288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  <a:tabLst/>
          </a:pPr>
          <a:r>
            <a:rPr lang="en-US" sz="2000" kern="1200" dirty="0"/>
            <a:t>Etc.</a:t>
          </a:r>
        </a:p>
      </dsp:txBody>
      <dsp:txXfrm>
        <a:off x="0" y="2088838"/>
        <a:ext cx="6513603" cy="1707750"/>
      </dsp:txXfrm>
    </dsp:sp>
    <dsp:sp modelId="{35909C9D-53BE-A344-95F1-13B5A640F212}">
      <dsp:nvSpPr>
        <dsp:cNvPr id="0" name=""/>
        <dsp:cNvSpPr/>
      </dsp:nvSpPr>
      <dsp:spPr>
        <a:xfrm>
          <a:off x="0" y="3796588"/>
          <a:ext cx="6513603" cy="993128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What has happened to you?</a:t>
          </a:r>
        </a:p>
      </dsp:txBody>
      <dsp:txXfrm>
        <a:off x="48481" y="3845069"/>
        <a:ext cx="6416641" cy="896166"/>
      </dsp:txXfrm>
    </dsp:sp>
    <dsp:sp modelId="{5ACA0C1E-C51F-A449-93F4-ACDC1102AFA4}">
      <dsp:nvSpPr>
        <dsp:cNvPr id="0" name=""/>
        <dsp:cNvSpPr/>
      </dsp:nvSpPr>
      <dsp:spPr>
        <a:xfrm>
          <a:off x="0" y="4861716"/>
          <a:ext cx="6513603" cy="993128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kern="1200" dirty="0"/>
            <a:t>Well-being is viewed from a client centered approach</a:t>
          </a:r>
        </a:p>
      </dsp:txBody>
      <dsp:txXfrm>
        <a:off x="48481" y="4910197"/>
        <a:ext cx="6416641" cy="8961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EF5CB3-6A2C-9C46-8CEF-739F1F8F2168}">
      <dsp:nvSpPr>
        <dsp:cNvPr id="0" name=""/>
        <dsp:cNvSpPr/>
      </dsp:nvSpPr>
      <dsp:spPr>
        <a:xfrm>
          <a:off x="1859" y="1641900"/>
          <a:ext cx="2601625" cy="260162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 framework that understands, recognizes, and responds to the effects of trauma on help seeking.</a:t>
          </a:r>
        </a:p>
      </dsp:txBody>
      <dsp:txXfrm>
        <a:off x="382858" y="2022899"/>
        <a:ext cx="1839627" cy="1839627"/>
      </dsp:txXfrm>
    </dsp:sp>
    <dsp:sp modelId="{58D97E01-428E-EC47-96D0-F85CAC28B7D8}">
      <dsp:nvSpPr>
        <dsp:cNvPr id="0" name=""/>
        <dsp:cNvSpPr/>
      </dsp:nvSpPr>
      <dsp:spPr>
        <a:xfrm>
          <a:off x="2400493" y="1274265"/>
          <a:ext cx="1620868" cy="8780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2400493" y="1449875"/>
        <a:ext cx="1357454" cy="526828"/>
      </dsp:txXfrm>
    </dsp:sp>
    <dsp:sp modelId="{B9CAD69B-864D-B646-8D84-1A88B9B3159E}">
      <dsp:nvSpPr>
        <dsp:cNvPr id="0" name=""/>
        <dsp:cNvSpPr/>
      </dsp:nvSpPr>
      <dsp:spPr>
        <a:xfrm>
          <a:off x="3910119" y="1641900"/>
          <a:ext cx="2601625" cy="2601625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Emphasizes both physical and psychological safety for providers and clients.</a:t>
          </a:r>
        </a:p>
      </dsp:txBody>
      <dsp:txXfrm>
        <a:off x="4291118" y="2022899"/>
        <a:ext cx="1839627" cy="1839627"/>
      </dsp:txXfrm>
    </dsp:sp>
    <dsp:sp modelId="{3948140A-DDF2-6345-8BB6-C1847068A3D5}">
      <dsp:nvSpPr>
        <dsp:cNvPr id="0" name=""/>
        <dsp:cNvSpPr/>
      </dsp:nvSpPr>
      <dsp:spPr>
        <a:xfrm rot="10800000">
          <a:off x="2492241" y="3733111"/>
          <a:ext cx="1620868" cy="8780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10800000">
        <a:off x="2755655" y="3908721"/>
        <a:ext cx="1357454" cy="5268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1BCBDB-2781-4309-8A9A-5907BE9AB428}">
      <dsp:nvSpPr>
        <dsp:cNvPr id="0" name=""/>
        <dsp:cNvSpPr/>
      </dsp:nvSpPr>
      <dsp:spPr>
        <a:xfrm rot="20057846">
          <a:off x="285679" y="926441"/>
          <a:ext cx="813617" cy="926274"/>
        </a:xfrm>
        <a:prstGeom prst="curvedRightArrow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12E7A6-E080-4BD3-A2D6-8E7FCFBC99E7}">
      <dsp:nvSpPr>
        <dsp:cNvPr id="0" name=""/>
        <dsp:cNvSpPr/>
      </dsp:nvSpPr>
      <dsp:spPr>
        <a:xfrm>
          <a:off x="70101" y="24530"/>
          <a:ext cx="1369652" cy="958712"/>
        </a:xfrm>
        <a:prstGeom prst="roundRect">
          <a:avLst>
            <a:gd name="adj" fmla="val 16670"/>
          </a:avLst>
        </a:prstGeom>
        <a:solidFill>
          <a:srgbClr val="8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HOPE</a:t>
          </a:r>
        </a:p>
      </dsp:txBody>
      <dsp:txXfrm>
        <a:off x="116910" y="71339"/>
        <a:ext cx="1276034" cy="865094"/>
      </dsp:txXfrm>
    </dsp:sp>
    <dsp:sp modelId="{5A5AFF56-0B17-4E09-B422-261CF430115A}">
      <dsp:nvSpPr>
        <dsp:cNvPr id="0" name=""/>
        <dsp:cNvSpPr/>
      </dsp:nvSpPr>
      <dsp:spPr>
        <a:xfrm>
          <a:off x="1695276" y="115965"/>
          <a:ext cx="996154" cy="774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683D77-A1FF-476F-A81B-EB75D6449E70}">
      <dsp:nvSpPr>
        <dsp:cNvPr id="0" name=""/>
        <dsp:cNvSpPr/>
      </dsp:nvSpPr>
      <dsp:spPr>
        <a:xfrm rot="20240954">
          <a:off x="1421266" y="2003392"/>
          <a:ext cx="813617" cy="926274"/>
        </a:xfrm>
        <a:prstGeom prst="curvedRightArrow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3FC806-53CA-42AA-97D9-E21C0CE9FAA0}">
      <dsp:nvSpPr>
        <dsp:cNvPr id="0" name=""/>
        <dsp:cNvSpPr/>
      </dsp:nvSpPr>
      <dsp:spPr>
        <a:xfrm>
          <a:off x="1205688" y="1101481"/>
          <a:ext cx="1369652" cy="958712"/>
        </a:xfrm>
        <a:prstGeom prst="roundRect">
          <a:avLst>
            <a:gd name="adj" fmla="val 16670"/>
          </a:avLst>
        </a:prstGeom>
        <a:solidFill>
          <a:srgbClr val="8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Anger</a:t>
          </a:r>
        </a:p>
      </dsp:txBody>
      <dsp:txXfrm>
        <a:off x="1252497" y="1148290"/>
        <a:ext cx="1276034" cy="865094"/>
      </dsp:txXfrm>
    </dsp:sp>
    <dsp:sp modelId="{D0AA0E9B-B591-4596-B321-495C6350CFBF}">
      <dsp:nvSpPr>
        <dsp:cNvPr id="0" name=""/>
        <dsp:cNvSpPr/>
      </dsp:nvSpPr>
      <dsp:spPr>
        <a:xfrm>
          <a:off x="2613174" y="1176946"/>
          <a:ext cx="2234534" cy="774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latin typeface="+mj-lt"/>
              <a:cs typeface="Times New Roman" panose="02020603050405020304" pitchFamily="18" charset="0"/>
            </a:rPr>
            <a:t>Goal is significantly blocked.</a:t>
          </a:r>
        </a:p>
      </dsp:txBody>
      <dsp:txXfrm>
        <a:off x="2613174" y="1176946"/>
        <a:ext cx="2234534" cy="774873"/>
      </dsp:txXfrm>
    </dsp:sp>
    <dsp:sp modelId="{9B0040E1-A0B7-4CA2-9EC7-5B7E909FCE3D}">
      <dsp:nvSpPr>
        <dsp:cNvPr id="0" name=""/>
        <dsp:cNvSpPr/>
      </dsp:nvSpPr>
      <dsp:spPr>
        <a:xfrm rot="20339964">
          <a:off x="2556854" y="3080342"/>
          <a:ext cx="813617" cy="926274"/>
        </a:xfrm>
        <a:prstGeom prst="curvedRightArrow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87674B-7F1A-44D9-82AB-09FADB3870B7}">
      <dsp:nvSpPr>
        <dsp:cNvPr id="0" name=""/>
        <dsp:cNvSpPr/>
      </dsp:nvSpPr>
      <dsp:spPr>
        <a:xfrm>
          <a:off x="2341276" y="2178431"/>
          <a:ext cx="1369652" cy="958712"/>
        </a:xfrm>
        <a:prstGeom prst="roundRect">
          <a:avLst>
            <a:gd name="adj" fmla="val 16670"/>
          </a:avLst>
        </a:prstGeom>
        <a:solidFill>
          <a:srgbClr val="8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DESPAIR</a:t>
          </a:r>
        </a:p>
      </dsp:txBody>
      <dsp:txXfrm>
        <a:off x="2388085" y="2225240"/>
        <a:ext cx="1276034" cy="865094"/>
      </dsp:txXfrm>
    </dsp:sp>
    <dsp:sp modelId="{97EC6B9A-8D56-4C03-A447-7173B9D3CAEC}">
      <dsp:nvSpPr>
        <dsp:cNvPr id="0" name=""/>
        <dsp:cNvSpPr/>
      </dsp:nvSpPr>
      <dsp:spPr>
        <a:xfrm>
          <a:off x="3739183" y="2222421"/>
          <a:ext cx="2650160" cy="774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latin typeface="+mj-lt"/>
              <a:cs typeface="Times New Roman" panose="02020603050405020304" pitchFamily="18" charset="0"/>
            </a:rPr>
            <a:t>Unable to adjust goal. Pathways are unavailable</a:t>
          </a:r>
          <a:r>
            <a:rPr lang="en-US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3739183" y="2222421"/>
        <a:ext cx="2650160" cy="774873"/>
      </dsp:txXfrm>
    </dsp:sp>
    <dsp:sp modelId="{51A2AAC5-14A2-421C-9DC0-5A0C86F32CE2}">
      <dsp:nvSpPr>
        <dsp:cNvPr id="0" name=""/>
        <dsp:cNvSpPr/>
      </dsp:nvSpPr>
      <dsp:spPr>
        <a:xfrm>
          <a:off x="3476864" y="3255381"/>
          <a:ext cx="1369652" cy="958712"/>
        </a:xfrm>
        <a:prstGeom prst="roundRect">
          <a:avLst>
            <a:gd name="adj" fmla="val 16670"/>
          </a:avLst>
        </a:prstGeom>
        <a:solidFill>
          <a:srgbClr val="8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APATHY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(Hopeless)</a:t>
          </a:r>
        </a:p>
      </dsp:txBody>
      <dsp:txXfrm>
        <a:off x="3523673" y="3302190"/>
        <a:ext cx="1276034" cy="865094"/>
      </dsp:txXfrm>
    </dsp:sp>
    <dsp:sp modelId="{ECA4EE8F-2834-474C-8F61-1384E477C90C}">
      <dsp:nvSpPr>
        <dsp:cNvPr id="0" name=""/>
        <dsp:cNvSpPr/>
      </dsp:nvSpPr>
      <dsp:spPr>
        <a:xfrm>
          <a:off x="4880095" y="3355890"/>
          <a:ext cx="1883569" cy="774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+mj-lt"/>
              <a:cs typeface="Times New Roman" panose="02020603050405020304" pitchFamily="18" charset="0"/>
            </a:rPr>
            <a:t>Loss of Motivation</a:t>
          </a:r>
        </a:p>
      </dsp:txBody>
      <dsp:txXfrm>
        <a:off x="4880095" y="3355890"/>
        <a:ext cx="1883569" cy="77487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1BCBDB-2781-4309-8A9A-5907BE9AB428}">
      <dsp:nvSpPr>
        <dsp:cNvPr id="0" name=""/>
        <dsp:cNvSpPr/>
      </dsp:nvSpPr>
      <dsp:spPr>
        <a:xfrm rot="20817436">
          <a:off x="5790404" y="1149585"/>
          <a:ext cx="913785" cy="802647"/>
        </a:xfrm>
        <a:prstGeom prst="curvedUpArrow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12E7A6-E080-4BD3-A2D6-8E7FCFBC99E7}">
      <dsp:nvSpPr>
        <dsp:cNvPr id="0" name=""/>
        <dsp:cNvSpPr/>
      </dsp:nvSpPr>
      <dsp:spPr>
        <a:xfrm>
          <a:off x="5731052" y="24199"/>
          <a:ext cx="1472157" cy="945785"/>
        </a:xfrm>
        <a:prstGeom prst="roundRect">
          <a:avLst>
            <a:gd name="adj" fmla="val 16670"/>
          </a:avLst>
        </a:prstGeom>
        <a:solidFill>
          <a:srgbClr val="8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latin typeface="Calibri" panose="020F0502020204030204"/>
              <a:ea typeface="+mn-ea"/>
              <a:cs typeface="+mn-cs"/>
            </a:rPr>
            <a:t>HOPE</a:t>
          </a:r>
        </a:p>
      </dsp:txBody>
      <dsp:txXfrm>
        <a:off x="5777230" y="70377"/>
        <a:ext cx="1379801" cy="853429"/>
      </dsp:txXfrm>
    </dsp:sp>
    <dsp:sp modelId="{5A5AFF56-0B17-4E09-B422-261CF430115A}">
      <dsp:nvSpPr>
        <dsp:cNvPr id="0" name=""/>
        <dsp:cNvSpPr/>
      </dsp:nvSpPr>
      <dsp:spPr>
        <a:xfrm>
          <a:off x="4033082" y="123651"/>
          <a:ext cx="1674462" cy="764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683D77-A1FF-476F-A81B-EB75D6449E70}">
      <dsp:nvSpPr>
        <dsp:cNvPr id="0" name=""/>
        <dsp:cNvSpPr/>
      </dsp:nvSpPr>
      <dsp:spPr>
        <a:xfrm rot="20854741">
          <a:off x="4472732" y="2222561"/>
          <a:ext cx="913785" cy="802647"/>
        </a:xfrm>
        <a:prstGeom prst="curvedUpArrow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3FC806-53CA-42AA-97D9-E21C0CE9FAA0}">
      <dsp:nvSpPr>
        <dsp:cNvPr id="0" name=""/>
        <dsp:cNvSpPr/>
      </dsp:nvSpPr>
      <dsp:spPr>
        <a:xfrm>
          <a:off x="4392216" y="1086629"/>
          <a:ext cx="1502477" cy="945785"/>
        </a:xfrm>
        <a:prstGeom prst="roundRect">
          <a:avLst>
            <a:gd name="adj" fmla="val 16670"/>
          </a:avLst>
        </a:prstGeom>
        <a:solidFill>
          <a:srgbClr val="8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alibri" panose="020F0502020204030204"/>
              <a:ea typeface="+mn-ea"/>
              <a:cs typeface="+mn-cs"/>
            </a:rPr>
            <a:t>Creating Future Memories of Success</a:t>
          </a:r>
        </a:p>
      </dsp:txBody>
      <dsp:txXfrm>
        <a:off x="4438394" y="1132807"/>
        <a:ext cx="1410121" cy="853429"/>
      </dsp:txXfrm>
    </dsp:sp>
    <dsp:sp modelId="{D0AA0E9B-B591-4596-B321-495C6350CFBF}">
      <dsp:nvSpPr>
        <dsp:cNvPr id="0" name=""/>
        <dsp:cNvSpPr/>
      </dsp:nvSpPr>
      <dsp:spPr>
        <a:xfrm>
          <a:off x="1704380" y="1150122"/>
          <a:ext cx="2641197" cy="764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latin typeface="+mj-lt"/>
              <a:ea typeface="+mn-ea"/>
              <a:cs typeface="Times New Roman" panose="02020603050405020304" pitchFamily="18" charset="0"/>
            </a:rPr>
            <a:t>Progress Reinforces Pathway/Agency Relationship</a:t>
          </a:r>
        </a:p>
      </dsp:txBody>
      <dsp:txXfrm>
        <a:off x="1704380" y="1150122"/>
        <a:ext cx="2641197" cy="764425"/>
      </dsp:txXfrm>
    </dsp:sp>
    <dsp:sp modelId="{9B0040E1-A0B7-4CA2-9EC7-5B7E909FCE3D}">
      <dsp:nvSpPr>
        <dsp:cNvPr id="0" name=""/>
        <dsp:cNvSpPr/>
      </dsp:nvSpPr>
      <dsp:spPr>
        <a:xfrm rot="20684361">
          <a:off x="3183671" y="3272719"/>
          <a:ext cx="913785" cy="802647"/>
        </a:xfrm>
        <a:prstGeom prst="curvedUpArrow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87674B-7F1A-44D9-82AB-09FADB3870B7}">
      <dsp:nvSpPr>
        <dsp:cNvPr id="0" name=""/>
        <dsp:cNvSpPr/>
      </dsp:nvSpPr>
      <dsp:spPr>
        <a:xfrm>
          <a:off x="3045394" y="2149059"/>
          <a:ext cx="1540783" cy="945785"/>
        </a:xfrm>
        <a:prstGeom prst="roundRect">
          <a:avLst>
            <a:gd name="adj" fmla="val 16670"/>
          </a:avLst>
        </a:prstGeom>
        <a:solidFill>
          <a:srgbClr val="8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latin typeface="Calibri" panose="020F0502020204030204"/>
              <a:ea typeface="+mn-ea"/>
              <a:cs typeface="+mn-cs"/>
            </a:rPr>
            <a:t>Viable Pathways</a:t>
          </a:r>
        </a:p>
      </dsp:txBody>
      <dsp:txXfrm>
        <a:off x="3091572" y="2195237"/>
        <a:ext cx="1448427" cy="853429"/>
      </dsp:txXfrm>
    </dsp:sp>
    <dsp:sp modelId="{97EC6B9A-8D56-4C03-A447-7173B9D3CAEC}">
      <dsp:nvSpPr>
        <dsp:cNvPr id="0" name=""/>
        <dsp:cNvSpPr/>
      </dsp:nvSpPr>
      <dsp:spPr>
        <a:xfrm>
          <a:off x="966650" y="2218064"/>
          <a:ext cx="1988177" cy="764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latin typeface="+mj-lt"/>
              <a:ea typeface="+mn-ea"/>
              <a:cs typeface="Times New Roman" panose="02020603050405020304" pitchFamily="18" charset="0"/>
            </a:rPr>
            <a:t>Barriers are Considered and Pathways Adjusted</a:t>
          </a:r>
        </a:p>
      </dsp:txBody>
      <dsp:txXfrm>
        <a:off x="966650" y="2218064"/>
        <a:ext cx="1988177" cy="764425"/>
      </dsp:txXfrm>
    </dsp:sp>
    <dsp:sp modelId="{51A2AAC5-14A2-421C-9DC0-5A0C86F32CE2}">
      <dsp:nvSpPr>
        <dsp:cNvPr id="0" name=""/>
        <dsp:cNvSpPr/>
      </dsp:nvSpPr>
      <dsp:spPr>
        <a:xfrm>
          <a:off x="1764619" y="3211489"/>
          <a:ext cx="1513043" cy="945785"/>
        </a:xfrm>
        <a:prstGeom prst="roundRect">
          <a:avLst>
            <a:gd name="adj" fmla="val 16670"/>
          </a:avLst>
        </a:prstGeom>
        <a:solidFill>
          <a:srgbClr val="8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latin typeface="Calibri" panose="020F0502020204030204"/>
              <a:ea typeface="+mn-ea"/>
              <a:cs typeface="+mn-cs"/>
            </a:rPr>
            <a:t>Goal Setting</a:t>
          </a:r>
        </a:p>
      </dsp:txBody>
      <dsp:txXfrm>
        <a:off x="1810797" y="3257667"/>
        <a:ext cx="1420687" cy="853429"/>
      </dsp:txXfrm>
    </dsp:sp>
    <dsp:sp modelId="{ECA4EE8F-2834-474C-8F61-1384E477C90C}">
      <dsp:nvSpPr>
        <dsp:cNvPr id="0" name=""/>
        <dsp:cNvSpPr/>
      </dsp:nvSpPr>
      <dsp:spPr>
        <a:xfrm>
          <a:off x="0" y="3363403"/>
          <a:ext cx="1868953" cy="764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latin typeface="+mj-lt"/>
              <a:ea typeface="+mn-ea"/>
              <a:cs typeface="Times New Roman" panose="02020603050405020304" pitchFamily="18" charset="0"/>
            </a:rPr>
            <a:t>Clarifying Goals Increases Agency</a:t>
          </a:r>
        </a:p>
      </dsp:txBody>
      <dsp:txXfrm>
        <a:off x="0" y="3363403"/>
        <a:ext cx="1868953" cy="76442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72E413-435F-6D43-80EE-6281DC02754A}">
      <dsp:nvSpPr>
        <dsp:cNvPr id="0" name=""/>
        <dsp:cNvSpPr/>
      </dsp:nvSpPr>
      <dsp:spPr>
        <a:xfrm>
          <a:off x="2059278" y="2345"/>
          <a:ext cx="8237115" cy="67931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9823" tIns="172547" rIns="159823" bIns="172547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Introduce the concept of hope and discuss its core components (distinguish wishful thinking).</a:t>
          </a:r>
        </a:p>
      </dsp:txBody>
      <dsp:txXfrm>
        <a:off x="2059278" y="2345"/>
        <a:ext cx="8237115" cy="679319"/>
      </dsp:txXfrm>
    </dsp:sp>
    <dsp:sp modelId="{FEB7F016-905D-0D49-9892-23EE33F34B12}">
      <dsp:nvSpPr>
        <dsp:cNvPr id="0" name=""/>
        <dsp:cNvSpPr/>
      </dsp:nvSpPr>
      <dsp:spPr>
        <a:xfrm>
          <a:off x="0" y="2345"/>
          <a:ext cx="2059278" cy="6793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970" tIns="67102" rIns="108970" bIns="67102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Introduce Hope</a:t>
          </a:r>
        </a:p>
      </dsp:txBody>
      <dsp:txXfrm>
        <a:off x="0" y="2345"/>
        <a:ext cx="2059278" cy="679319"/>
      </dsp:txXfrm>
    </dsp:sp>
    <dsp:sp modelId="{529417F3-873B-004E-B4ED-EDE17E9E8B83}">
      <dsp:nvSpPr>
        <dsp:cNvPr id="0" name=""/>
        <dsp:cNvSpPr/>
      </dsp:nvSpPr>
      <dsp:spPr>
        <a:xfrm>
          <a:off x="2059278" y="722424"/>
          <a:ext cx="8237115" cy="679319"/>
        </a:xfrm>
        <a:prstGeom prst="rect">
          <a:avLst/>
        </a:prstGeom>
        <a:solidFill>
          <a:schemeClr val="accent1">
            <a:shade val="80000"/>
            <a:hueOff val="58214"/>
            <a:satOff val="-1043"/>
            <a:lumOff val="4431"/>
            <a:alphaOff val="0"/>
          </a:schemeClr>
        </a:solidFill>
        <a:ln w="12700" cap="flat" cmpd="sng" algn="ctr">
          <a:solidFill>
            <a:schemeClr val="accent1">
              <a:shade val="80000"/>
              <a:hueOff val="58214"/>
              <a:satOff val="-1043"/>
              <a:lumOff val="443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9823" tIns="172547" rIns="159823" bIns="172547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Help the client develop personally relevant goals.</a:t>
          </a:r>
        </a:p>
      </dsp:txBody>
      <dsp:txXfrm>
        <a:off x="2059278" y="722424"/>
        <a:ext cx="8237115" cy="679319"/>
      </dsp:txXfrm>
    </dsp:sp>
    <dsp:sp modelId="{925DE08A-B110-3645-9E83-C25DCEC200B8}">
      <dsp:nvSpPr>
        <dsp:cNvPr id="0" name=""/>
        <dsp:cNvSpPr/>
      </dsp:nvSpPr>
      <dsp:spPr>
        <a:xfrm>
          <a:off x="0" y="722424"/>
          <a:ext cx="2059278" cy="6793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58214"/>
              <a:satOff val="-1043"/>
              <a:lumOff val="443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970" tIns="67102" rIns="108970" bIns="67102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Goal Setting</a:t>
          </a:r>
        </a:p>
      </dsp:txBody>
      <dsp:txXfrm>
        <a:off x="0" y="722424"/>
        <a:ext cx="2059278" cy="679319"/>
      </dsp:txXfrm>
    </dsp:sp>
    <dsp:sp modelId="{8F2148C2-C8AA-3143-8919-9E2C91E6BEDD}">
      <dsp:nvSpPr>
        <dsp:cNvPr id="0" name=""/>
        <dsp:cNvSpPr/>
      </dsp:nvSpPr>
      <dsp:spPr>
        <a:xfrm>
          <a:off x="2059278" y="1442503"/>
          <a:ext cx="8237115" cy="679319"/>
        </a:xfrm>
        <a:prstGeom prst="rect">
          <a:avLst/>
        </a:prstGeom>
        <a:solidFill>
          <a:schemeClr val="accent1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accent1">
              <a:shade val="80000"/>
              <a:hueOff val="116428"/>
              <a:satOff val="-2085"/>
              <a:lumOff val="88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9823" tIns="172547" rIns="159823" bIns="172547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List and discuss potential pathways the client choose.</a:t>
          </a:r>
        </a:p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2059278" y="1442503"/>
        <a:ext cx="8237115" cy="679319"/>
      </dsp:txXfrm>
    </dsp:sp>
    <dsp:sp modelId="{6AC14749-3BBA-6E48-A2D3-602B72685D56}">
      <dsp:nvSpPr>
        <dsp:cNvPr id="0" name=""/>
        <dsp:cNvSpPr/>
      </dsp:nvSpPr>
      <dsp:spPr>
        <a:xfrm>
          <a:off x="0" y="1442503"/>
          <a:ext cx="2059278" cy="6793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116428"/>
              <a:satOff val="-2085"/>
              <a:lumOff val="88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970" tIns="67102" rIns="108970" bIns="67102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Pathways</a:t>
          </a:r>
        </a:p>
      </dsp:txBody>
      <dsp:txXfrm>
        <a:off x="0" y="1442503"/>
        <a:ext cx="2059278" cy="679319"/>
      </dsp:txXfrm>
    </dsp:sp>
    <dsp:sp modelId="{2F36B727-E224-7A47-9E52-FD046FB96CDD}">
      <dsp:nvSpPr>
        <dsp:cNvPr id="0" name=""/>
        <dsp:cNvSpPr/>
      </dsp:nvSpPr>
      <dsp:spPr>
        <a:xfrm>
          <a:off x="2059278" y="2162583"/>
          <a:ext cx="8237115" cy="679319"/>
        </a:xfrm>
        <a:prstGeom prst="rect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accent1">
              <a:shade val="80000"/>
              <a:hueOff val="174641"/>
              <a:satOff val="-3128"/>
              <a:lumOff val="1329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9823" tIns="172547" rIns="159823" bIns="172547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Have client identify/describe sources of motivation</a:t>
          </a:r>
          <a:r>
            <a:rPr lang="en-US" sz="1600" kern="1200" dirty="0"/>
            <a:t>.</a:t>
          </a:r>
        </a:p>
      </dsp:txBody>
      <dsp:txXfrm>
        <a:off x="2059278" y="2162583"/>
        <a:ext cx="8237115" cy="679319"/>
      </dsp:txXfrm>
    </dsp:sp>
    <dsp:sp modelId="{CEB5F082-53DA-5B4D-A44B-7D678CDDC419}">
      <dsp:nvSpPr>
        <dsp:cNvPr id="0" name=""/>
        <dsp:cNvSpPr/>
      </dsp:nvSpPr>
      <dsp:spPr>
        <a:xfrm>
          <a:off x="0" y="2162583"/>
          <a:ext cx="2059278" cy="6793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174641"/>
              <a:satOff val="-3128"/>
              <a:lumOff val="1329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970" tIns="67102" rIns="108970" bIns="67102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Willpower</a:t>
          </a:r>
        </a:p>
      </dsp:txBody>
      <dsp:txXfrm>
        <a:off x="0" y="2162583"/>
        <a:ext cx="2059278" cy="679319"/>
      </dsp:txXfrm>
    </dsp:sp>
    <dsp:sp modelId="{127DB787-3AD0-DF43-9981-A56D1505E14B}">
      <dsp:nvSpPr>
        <dsp:cNvPr id="0" name=""/>
        <dsp:cNvSpPr/>
      </dsp:nvSpPr>
      <dsp:spPr>
        <a:xfrm>
          <a:off x="2059278" y="2882662"/>
          <a:ext cx="8237115" cy="679319"/>
        </a:xfrm>
        <a:prstGeom prst="rect">
          <a:avLst/>
        </a:prstGeom>
        <a:solidFill>
          <a:schemeClr val="accent1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accent1">
              <a:shade val="80000"/>
              <a:hueOff val="232855"/>
              <a:satOff val="-4171"/>
              <a:lumOff val="177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9823" tIns="172547" rIns="159823" bIns="172547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Identify and list obstacles. </a:t>
          </a:r>
        </a:p>
      </dsp:txBody>
      <dsp:txXfrm>
        <a:off x="2059278" y="2882662"/>
        <a:ext cx="8237115" cy="679319"/>
      </dsp:txXfrm>
    </dsp:sp>
    <dsp:sp modelId="{C34E1641-DCFB-254E-BB76-687EA92B89F9}">
      <dsp:nvSpPr>
        <dsp:cNvPr id="0" name=""/>
        <dsp:cNvSpPr/>
      </dsp:nvSpPr>
      <dsp:spPr>
        <a:xfrm>
          <a:off x="0" y="2882662"/>
          <a:ext cx="2059278" cy="6793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232855"/>
              <a:satOff val="-4171"/>
              <a:lumOff val="177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970" tIns="67102" rIns="108970" bIns="67102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Problem Solve</a:t>
          </a:r>
        </a:p>
      </dsp:txBody>
      <dsp:txXfrm>
        <a:off x="0" y="2882662"/>
        <a:ext cx="2059278" cy="679319"/>
      </dsp:txXfrm>
    </dsp:sp>
    <dsp:sp modelId="{75F7DBC4-767D-2E41-BE2D-1B46E523AA0C}">
      <dsp:nvSpPr>
        <dsp:cNvPr id="0" name=""/>
        <dsp:cNvSpPr/>
      </dsp:nvSpPr>
      <dsp:spPr>
        <a:xfrm>
          <a:off x="2059278" y="3602741"/>
          <a:ext cx="8237115" cy="679319"/>
        </a:xfrm>
        <a:prstGeom prst="rect">
          <a:avLst/>
        </a:prstGeom>
        <a:solidFill>
          <a:schemeClr val="accent1">
            <a:shade val="80000"/>
            <a:hueOff val="291069"/>
            <a:satOff val="-5213"/>
            <a:lumOff val="22154"/>
            <a:alphaOff val="0"/>
          </a:schemeClr>
        </a:solidFill>
        <a:ln w="12700" cap="flat" cmpd="sng" algn="ctr">
          <a:solidFill>
            <a:schemeClr val="accent1">
              <a:shade val="80000"/>
              <a:hueOff val="291069"/>
              <a:satOff val="-5213"/>
              <a:lumOff val="221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9823" tIns="172547" rIns="159823" bIns="172547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Create a Visual Map accessible for the reference.</a:t>
          </a:r>
        </a:p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2059278" y="3602741"/>
        <a:ext cx="8237115" cy="679319"/>
      </dsp:txXfrm>
    </dsp:sp>
    <dsp:sp modelId="{2A50C8BC-7F67-0149-9124-0C2C31ED76F7}">
      <dsp:nvSpPr>
        <dsp:cNvPr id="0" name=""/>
        <dsp:cNvSpPr/>
      </dsp:nvSpPr>
      <dsp:spPr>
        <a:xfrm>
          <a:off x="0" y="3602741"/>
          <a:ext cx="2059278" cy="6793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291069"/>
              <a:satOff val="-5213"/>
              <a:lumOff val="221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970" tIns="67102" rIns="108970" bIns="67102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Create Hope Visual</a:t>
          </a:r>
        </a:p>
      </dsp:txBody>
      <dsp:txXfrm>
        <a:off x="0" y="3602741"/>
        <a:ext cx="2059278" cy="679319"/>
      </dsp:txXfrm>
    </dsp:sp>
    <dsp:sp modelId="{48ABED16-8557-3B46-8AE2-4DBCE0461EC6}">
      <dsp:nvSpPr>
        <dsp:cNvPr id="0" name=""/>
        <dsp:cNvSpPr/>
      </dsp:nvSpPr>
      <dsp:spPr>
        <a:xfrm>
          <a:off x="2059278" y="4322820"/>
          <a:ext cx="8237115" cy="679319"/>
        </a:xfrm>
        <a:prstGeom prst="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accent1">
              <a:shade val="80000"/>
              <a:hueOff val="349283"/>
              <a:satOff val="-6256"/>
              <a:lumOff val="265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9823" tIns="172547" rIns="159823" bIns="172547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Remember – We have the ability to re-goal.  </a:t>
          </a:r>
        </a:p>
      </dsp:txBody>
      <dsp:txXfrm>
        <a:off x="2059278" y="4322820"/>
        <a:ext cx="8237115" cy="679319"/>
      </dsp:txXfrm>
    </dsp:sp>
    <dsp:sp modelId="{2E5B2783-590A-EF47-B59F-F738695F32F3}">
      <dsp:nvSpPr>
        <dsp:cNvPr id="0" name=""/>
        <dsp:cNvSpPr/>
      </dsp:nvSpPr>
      <dsp:spPr>
        <a:xfrm>
          <a:off x="0" y="4322820"/>
          <a:ext cx="2059278" cy="6793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349283"/>
              <a:satOff val="-6256"/>
              <a:lumOff val="265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970" tIns="67102" rIns="108970" bIns="67102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Re-</a:t>
          </a:r>
          <a:r>
            <a:rPr lang="en-US" sz="1900" kern="1200" dirty="0" err="1"/>
            <a:t>Goaling</a:t>
          </a:r>
          <a:endParaRPr lang="en-US" sz="1900" kern="1200" dirty="0"/>
        </a:p>
      </dsp:txBody>
      <dsp:txXfrm>
        <a:off x="0" y="4322820"/>
        <a:ext cx="2059278" cy="67931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F699D7-303D-6F47-8D2E-44D5B7C66512}">
      <dsp:nvSpPr>
        <dsp:cNvPr id="0" name=""/>
        <dsp:cNvSpPr/>
      </dsp:nvSpPr>
      <dsp:spPr>
        <a:xfrm>
          <a:off x="0" y="3585387"/>
          <a:ext cx="5854025" cy="235240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The Future Will Be Better, and you have the power to make it so!</a:t>
          </a:r>
        </a:p>
      </dsp:txBody>
      <dsp:txXfrm>
        <a:off x="0" y="3585387"/>
        <a:ext cx="5854025" cy="2352402"/>
      </dsp:txXfrm>
    </dsp:sp>
    <dsp:sp modelId="{6D20F189-CD2A-494E-A9A4-7A4659F483CC}">
      <dsp:nvSpPr>
        <dsp:cNvPr id="0" name=""/>
        <dsp:cNvSpPr/>
      </dsp:nvSpPr>
      <dsp:spPr>
        <a:xfrm rot="10800000">
          <a:off x="0" y="1"/>
          <a:ext cx="5854025" cy="3617994"/>
        </a:xfrm>
        <a:prstGeom prst="upArrowCallou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At the heart of change is our ability to understand the way things are and to imagine the way things could be.</a:t>
          </a:r>
        </a:p>
      </dsp:txBody>
      <dsp:txXfrm rot="10800000">
        <a:off x="0" y="1"/>
        <a:ext cx="5854025" cy="23508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VerticalHollowActionList">
  <dgm:title val="Vertical Hollow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solidFgAcc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630D5-9825-BC4F-8068-242954F0EE41}" type="datetimeFigureOut">
              <a:rPr lang="en-US" smtClean="0"/>
              <a:t>4/13/20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E7EC2E-C355-8045-9EFF-F8FCB81E4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767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 participants to the workbook handout on page 1. Encourage them to write these in the blanks.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821A6-6472-B04F-81E7-A10BD43C54A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5176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821A6-6472-B04F-81E7-A10BD43C54A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1326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821A6-6472-B04F-81E7-A10BD43C54A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9753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821A6-6472-B04F-81E7-A10BD43C54A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467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 participants to page 3 and answer the questions. Give them time to discuss at their table and ask for reflections or AHAs after you have given them time to discuss.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821A6-6472-B04F-81E7-A10BD43C54A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269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 participants to page 3 and answer the questions. Give them time to discuss at their table and ask for reflections or AHAs after you have given them time to discuss.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821A6-6472-B04F-81E7-A10BD43C54A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910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this a table discussion first …give participants 5 minutes to talk amongst themselves then do a larger discussion.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821A6-6472-B04F-81E7-A10BD43C54A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608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does apathy look like. What might be the language of someone who is experiencing apathy? Refer participants </a:t>
            </a:r>
            <a:r>
              <a:rPr lang="en-US"/>
              <a:t>to workbook page 4.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821A6-6472-B04F-81E7-A10BD43C54A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871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821A6-6472-B04F-81E7-A10BD43C54A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760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821A6-6472-B04F-81E7-A10BD43C54A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943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 participants to page 5 in workbook.  Discuss the “language” at each phase/stage. Give an example of encouraging by creating future memories of success.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821A6-6472-B04F-81E7-A10BD43C54A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2770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821A6-6472-B04F-81E7-A10BD43C54A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87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5B7E9-FEB2-494F-9A84-BFB83DDDB2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7276CB-159C-5B41-BBB9-9F1CDF3792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6CE0A-B274-B24B-9360-880565051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5C66-563E-0F4D-AC0C-4554BB298A42}" type="datetimeFigureOut">
              <a:rPr lang="en-US" smtClean="0"/>
              <a:t>4/13/20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6AB330-6811-524C-9C4E-5BCFB9228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7066E-5F10-BB40-9942-0377F58E7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56665-FF2C-874C-B174-ABF623796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95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AC716-C80D-EF43-A293-2E071C70E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2544FD-0F44-8741-9C2C-5397F62C03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487B63-04DC-6746-AEAD-37ACAC4EB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5C66-563E-0F4D-AC0C-4554BB298A42}" type="datetimeFigureOut">
              <a:rPr lang="en-US" smtClean="0"/>
              <a:t>4/13/20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7E62A4-CF5D-A940-A609-FE0650449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8F251-3C5A-8D40-976B-B40AE87CE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56665-FF2C-874C-B174-ABF623796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310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AFD89D-31DD-8940-9FE7-C748975071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9742DA-DDEA-DE46-8AEF-B06284F469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286CE2-2CB1-5445-A45E-A4191EE4B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5C66-563E-0F4D-AC0C-4554BB298A42}" type="datetimeFigureOut">
              <a:rPr lang="en-US" smtClean="0"/>
              <a:t>4/13/20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5D6F4F-0586-9048-A424-B96D94FE4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ABBB57-8CCE-3642-8A3D-2885BEA1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56665-FF2C-874C-B174-ABF623796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72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FB285-65BF-CA48-B5E6-9777B2301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D3700B-1B39-114A-B2F6-08A719525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BD67DC-C074-BA48-A0DF-0F13EE110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5C66-563E-0F4D-AC0C-4554BB298A42}" type="datetimeFigureOut">
              <a:rPr lang="en-US" smtClean="0"/>
              <a:t>4/13/20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462C14-7A6C-994C-B317-7301F9D45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BB661A-0C35-354D-86E9-1AA82BA40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56665-FF2C-874C-B174-ABF623796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800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1BBF9-56B3-BE4B-BB2D-460DC7027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1D623B-1EC9-5247-AFE8-45938CAE14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DF4983-EBC0-C94B-84D3-FEEA7A1CB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5C66-563E-0F4D-AC0C-4554BB298A42}" type="datetimeFigureOut">
              <a:rPr lang="en-US" smtClean="0"/>
              <a:t>4/13/20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297773-D4C0-8D40-A68A-0303A81B6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D5522-3852-3D4C-ACE1-4FC8A7792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56665-FF2C-874C-B174-ABF623796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621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20C0D-1B35-0948-B38A-F8D3351BB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27083-AB33-A248-87C0-BFA12569C0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E74268-66F3-1B40-AAA1-697C46224C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5C12DD-6F11-C349-8EAB-9F5E84B4B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5C66-563E-0F4D-AC0C-4554BB298A42}" type="datetimeFigureOut">
              <a:rPr lang="en-US" smtClean="0"/>
              <a:t>4/13/20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F33106-A438-DB46-97CE-2C01E9AC2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277FED-BEBC-EE4E-80CE-5461C15C7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56665-FF2C-874C-B174-ABF623796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106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560C5-645E-5B48-A92F-B91373253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FA624C-2B05-D64E-BEAB-42B383208E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1C28D9-556A-4846-80B9-3207E77FE4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19EB79-A717-A84F-B801-323065A949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BB647C-0CD7-124E-8271-993454EDE6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FF3B5F-59CC-D648-BFC0-3A033B526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5C66-563E-0F4D-AC0C-4554BB298A42}" type="datetimeFigureOut">
              <a:rPr lang="en-US" smtClean="0"/>
              <a:t>4/13/20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3B3F36-B929-DB43-879D-86B2098A0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CEA125-9D31-0E4F-AACF-B917C7F17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56665-FF2C-874C-B174-ABF623796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265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09D36-BA85-2B43-9360-96F2FCF82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94A592-1BFE-AA4D-B90D-F7D6DA5F7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5C66-563E-0F4D-AC0C-4554BB298A42}" type="datetimeFigureOut">
              <a:rPr lang="en-US" smtClean="0"/>
              <a:t>4/13/20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C9EFDC-CA01-354C-BD38-B40EA4549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190FF1-C337-E54E-8FA0-34524122D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56665-FF2C-874C-B174-ABF623796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152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007EE4-D695-054B-8D0C-3E86E5B94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5C66-563E-0F4D-AC0C-4554BB298A42}" type="datetimeFigureOut">
              <a:rPr lang="en-US" smtClean="0"/>
              <a:t>4/13/20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5867FE-83E1-0A48-9E56-AA739634D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E48E33-9E14-5D46-BC4F-D892A74F2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56665-FF2C-874C-B174-ABF623796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194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7E713-FD96-2043-9B8C-2815B7A49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3FDCF-2D87-914E-A532-E1DFC3EB1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251E93-75A9-9742-9381-03FB3F595A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191263-4E7B-5C48-9D7E-393217A72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5C66-563E-0F4D-AC0C-4554BB298A42}" type="datetimeFigureOut">
              <a:rPr lang="en-US" smtClean="0"/>
              <a:t>4/13/20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701B63-7794-DC47-A263-BFF9AAA6A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F7A84C-1C5E-984D-97D4-F13DBF910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56665-FF2C-874C-B174-ABF623796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52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5B59A-BDDF-374E-A555-13E5B00C8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03C0A9-7DA7-5741-892A-FDE34CD33B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D27191-5774-5240-AF00-3A0B0259D1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56C660-DEF7-4A4B-8D20-D95BB4FFC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5C66-563E-0F4D-AC0C-4554BB298A42}" type="datetimeFigureOut">
              <a:rPr lang="en-US" smtClean="0"/>
              <a:t>4/13/20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35ACC6-159A-544A-B809-ADED6DC18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06B211-9CD6-914B-8BE5-269C54601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56665-FF2C-874C-B174-ABF623796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293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5C26E7-A990-F94A-B9B1-C585AAEE2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55063E-80D3-6244-B6BD-8D0F6C29A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FB5B9C-4E47-BE47-9C80-4565F2CA0E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5C66-563E-0F4D-AC0C-4554BB298A42}" type="datetimeFigureOut">
              <a:rPr lang="en-US" smtClean="0"/>
              <a:t>4/13/20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7C3CB7-AAE2-3342-9C59-280353AA2B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3A4C4E-CA7B-BC41-BE5F-1889CE2307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56665-FF2C-874C-B174-ABF623796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551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00D48D-C9AA-4000-A912-29A4FEA98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5138" y="394887"/>
            <a:ext cx="5720862" cy="606822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B992D9-B814-4B42-B7FD-4791A8ED69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8604" y="1053042"/>
            <a:ext cx="4458424" cy="3068357"/>
          </a:xfrm>
        </p:spPr>
        <p:txBody>
          <a:bodyPr>
            <a:normAutofit/>
          </a:bodyPr>
          <a:lstStyle/>
          <a:p>
            <a:pPr algn="l"/>
            <a:r>
              <a:rPr lang="en-US" sz="5100" dirty="0">
                <a:solidFill>
                  <a:srgbClr val="FFFFFF"/>
                </a:solidFill>
              </a:rPr>
              <a:t>The Science and Power of Hope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B42A49-256D-844B-BB97-17D9C7368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7599" y="5691026"/>
            <a:ext cx="5293158" cy="42345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05E69BC-D844-4AB5-9E35-ED458EE29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9184178" y="1874520"/>
            <a:ext cx="0" cy="310896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312C673-8179-457E-AD2A-D1FAE4CC9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14009" y="4201833"/>
            <a:ext cx="3400425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8678DBE-2ED7-0E49-9A98-A0F6C8E98535}"/>
              </a:ext>
            </a:extLst>
          </p:cNvPr>
          <p:cNvSpPr txBox="1"/>
          <p:nvPr/>
        </p:nvSpPr>
        <p:spPr>
          <a:xfrm>
            <a:off x="7706440" y="2217888"/>
            <a:ext cx="295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Chan M. Hellman, PhD</a:t>
            </a:r>
          </a:p>
        </p:txBody>
      </p:sp>
    </p:spTree>
    <p:extLst>
      <p:ext uri="{BB962C8B-B14F-4D97-AF65-F5344CB8AC3E}">
        <p14:creationId xmlns:p14="http://schemas.microsoft.com/office/powerpoint/2010/main" val="206227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42F650C-0704-CE43-8D2C-2D65FEA66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Tenets of Hope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D97F766-2767-2148-BE94-9932109707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0675" y="6048375"/>
            <a:ext cx="49780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sto MT" panose="0204060305050503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sto MT" panose="0204060305050503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sto MT" panose="0204060305050503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sto MT" panose="0204060305050503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sto MT" panose="02040603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panose="02040603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panose="02040603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panose="02040603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panose="0204060305050503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dirty="0">
                <a:latin typeface="Century Gothic" panose="020B0502020202020204" pitchFamily="34" charset="0"/>
              </a:rPr>
              <a:t>…agency without pathways is a wish!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097A4EC-F94B-4944-BFEF-0C7A379A9F28}"/>
              </a:ext>
            </a:extLst>
          </p:cNvPr>
          <p:cNvSpPr/>
          <p:nvPr/>
        </p:nvSpPr>
        <p:spPr>
          <a:xfrm>
            <a:off x="9544833" y="2638425"/>
            <a:ext cx="2104372" cy="11569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AF2F3BE-3E72-4D42-ADE8-FB93CA71CC29}"/>
              </a:ext>
            </a:extLst>
          </p:cNvPr>
          <p:cNvSpPr txBox="1"/>
          <p:nvPr/>
        </p:nvSpPr>
        <p:spPr>
          <a:xfrm>
            <a:off x="10155230" y="2915334"/>
            <a:ext cx="883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Valued Goal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EE0EBE8-4784-134C-B25F-5F2B2299EE86}"/>
              </a:ext>
            </a:extLst>
          </p:cNvPr>
          <p:cNvSpPr/>
          <p:nvPr/>
        </p:nvSpPr>
        <p:spPr>
          <a:xfrm>
            <a:off x="5117105" y="1571946"/>
            <a:ext cx="2043983" cy="126372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3D088E-510E-AB4B-B502-FB05FF33064A}"/>
              </a:ext>
            </a:extLst>
          </p:cNvPr>
          <p:cNvSpPr txBox="1"/>
          <p:nvPr/>
        </p:nvSpPr>
        <p:spPr>
          <a:xfrm>
            <a:off x="5661347" y="1942196"/>
            <a:ext cx="955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Willpower (Agency)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A210F48-FA78-7C4A-AE12-53879AC41D6E}"/>
              </a:ext>
            </a:extLst>
          </p:cNvPr>
          <p:cNvSpPr/>
          <p:nvPr/>
        </p:nvSpPr>
        <p:spPr>
          <a:xfrm>
            <a:off x="5117105" y="3652403"/>
            <a:ext cx="2043983" cy="126372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AAA3800-33DB-5A48-BFD4-E2CDE5C8D9F7}"/>
              </a:ext>
            </a:extLst>
          </p:cNvPr>
          <p:cNvSpPr txBox="1"/>
          <p:nvPr/>
        </p:nvSpPr>
        <p:spPr>
          <a:xfrm>
            <a:off x="5661347" y="4022653"/>
            <a:ext cx="1047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Way Power</a:t>
            </a:r>
          </a:p>
          <a:p>
            <a:pPr algn="ctr"/>
            <a:r>
              <a:rPr lang="en-US" sz="1400" dirty="0"/>
              <a:t>(Pathways)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627B6BF-A7EB-8842-9515-B9812FA97E02}"/>
              </a:ext>
            </a:extLst>
          </p:cNvPr>
          <p:cNvCxnSpPr/>
          <p:nvPr/>
        </p:nvCxnSpPr>
        <p:spPr>
          <a:xfrm>
            <a:off x="7330675" y="2198670"/>
            <a:ext cx="2080453" cy="8013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3BA322A-3C85-524D-8DB7-0018429B81E2}"/>
              </a:ext>
            </a:extLst>
          </p:cNvPr>
          <p:cNvCxnSpPr/>
          <p:nvPr/>
        </p:nvCxnSpPr>
        <p:spPr>
          <a:xfrm flipV="1">
            <a:off x="7306756" y="3561665"/>
            <a:ext cx="2067902" cy="7226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3E85697-AA6A-1B4F-AC89-8F0F334275A8}"/>
              </a:ext>
            </a:extLst>
          </p:cNvPr>
          <p:cNvCxnSpPr/>
          <p:nvPr/>
        </p:nvCxnSpPr>
        <p:spPr>
          <a:xfrm>
            <a:off x="5752105" y="2915334"/>
            <a:ext cx="0" cy="5676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E00B0E2-7892-004E-B323-472C3A4521A8}"/>
              </a:ext>
            </a:extLst>
          </p:cNvPr>
          <p:cNvCxnSpPr/>
          <p:nvPr/>
        </p:nvCxnSpPr>
        <p:spPr>
          <a:xfrm flipV="1">
            <a:off x="6421348" y="2915334"/>
            <a:ext cx="0" cy="513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104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7" grpId="0" animBg="1"/>
      <p:bldP spid="19" grpId="0"/>
      <p:bldP spid="36" grpId="0" animBg="1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914400"/>
            <a:ext cx="8239913" cy="1143000"/>
          </a:xfrm>
        </p:spPr>
        <p:txBody>
          <a:bodyPr/>
          <a:lstStyle/>
          <a:p>
            <a:pPr algn="ctr"/>
            <a:r>
              <a:rPr lang="en-US" altLang="en-US" dirty="0"/>
              <a:t>The Experience of Hope</a:t>
            </a:r>
            <a:endParaRPr lang="en-US" dirty="0"/>
          </a:p>
        </p:txBody>
      </p:sp>
      <p:sp>
        <p:nvSpPr>
          <p:cNvPr id="6" name="Right Brace 5"/>
          <p:cNvSpPr/>
          <p:nvPr/>
        </p:nvSpPr>
        <p:spPr>
          <a:xfrm rot="16200000">
            <a:off x="5668960" y="757935"/>
            <a:ext cx="523363" cy="555350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26268" y="2538588"/>
            <a:ext cx="6078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well can you manage your willpower?</a:t>
            </a:r>
          </a:p>
        </p:txBody>
      </p:sp>
      <p:sp>
        <p:nvSpPr>
          <p:cNvPr id="8" name="Explosion 1 7"/>
          <p:cNvSpPr/>
          <p:nvPr/>
        </p:nvSpPr>
        <p:spPr>
          <a:xfrm rot="210946">
            <a:off x="4118696" y="4818437"/>
            <a:ext cx="3349184" cy="1659670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21549017">
            <a:off x="4754399" y="5407940"/>
            <a:ext cx="2113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Attention Detractors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801245" y="3687128"/>
            <a:ext cx="1480115" cy="101862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949058" y="3973393"/>
            <a:ext cx="11375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FFFF"/>
                </a:solidFill>
              </a:rPr>
              <a:t>Valued Goal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09053" y="3874752"/>
            <a:ext cx="10898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Identified</a:t>
            </a:r>
          </a:p>
          <a:p>
            <a:pPr algn="ctr"/>
            <a:r>
              <a:rPr lang="en-US" dirty="0"/>
              <a:t>Pathway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294906" y="4347342"/>
            <a:ext cx="65996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177856" y="4356136"/>
            <a:ext cx="532838" cy="1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868381" y="4371717"/>
            <a:ext cx="532838" cy="0"/>
          </a:xfrm>
          <a:prstGeom prst="straightConnector1">
            <a:avLst/>
          </a:prstGeom>
          <a:ln w="444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5600547" y="4356137"/>
            <a:ext cx="532838" cy="16565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6339460" y="4372702"/>
            <a:ext cx="591664" cy="1"/>
          </a:xfrm>
          <a:prstGeom prst="straightConnector1">
            <a:avLst/>
          </a:prstGeom>
          <a:ln w="635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7112331" y="4347342"/>
            <a:ext cx="532838" cy="0"/>
          </a:xfrm>
          <a:prstGeom prst="straightConnector1">
            <a:avLst/>
          </a:prstGeom>
          <a:ln w="698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7803877" y="4341720"/>
            <a:ext cx="612442" cy="0"/>
          </a:xfrm>
          <a:prstGeom prst="straightConnector1">
            <a:avLst/>
          </a:prstGeom>
          <a:ln w="762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ight Brace 2">
            <a:extLst>
              <a:ext uri="{FF2B5EF4-FFF2-40B4-BE49-F238E27FC236}">
                <a16:creationId xmlns:a16="http://schemas.microsoft.com/office/drawing/2014/main" id="{3E86C11C-A7B4-3244-B848-D99E7F0EC61F}"/>
              </a:ext>
            </a:extLst>
          </p:cNvPr>
          <p:cNvSpPr/>
          <p:nvPr/>
        </p:nvSpPr>
        <p:spPr>
          <a:xfrm>
            <a:off x="7419191" y="4980791"/>
            <a:ext cx="384686" cy="139306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B2EA74-BA7E-6949-A418-748BD60B2001}"/>
              </a:ext>
            </a:extLst>
          </p:cNvPr>
          <p:cNvSpPr txBox="1"/>
          <p:nvPr/>
        </p:nvSpPr>
        <p:spPr>
          <a:xfrm>
            <a:off x="8096922" y="5253808"/>
            <a:ext cx="1989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Unmitigated trauma is a hope ROBBER!</a:t>
            </a:r>
          </a:p>
        </p:txBody>
      </p:sp>
    </p:spTree>
    <p:extLst>
      <p:ext uri="{BB962C8B-B14F-4D97-AF65-F5344CB8AC3E}">
        <p14:creationId xmlns:p14="http://schemas.microsoft.com/office/powerpoint/2010/main" val="372957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3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F275352-7C50-3841-8314-85C0A5C98944}"/>
              </a:ext>
            </a:extLst>
          </p:cNvPr>
          <p:cNvSpPr/>
          <p:nvPr/>
        </p:nvSpPr>
        <p:spPr>
          <a:xfrm>
            <a:off x="5454081" y="3365226"/>
            <a:ext cx="1469571" cy="702128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3C0090-E496-2948-950B-3C389FC48126}"/>
              </a:ext>
            </a:extLst>
          </p:cNvPr>
          <p:cNvSpPr txBox="1"/>
          <p:nvPr/>
        </p:nvSpPr>
        <p:spPr>
          <a:xfrm>
            <a:off x="5550985" y="3539004"/>
            <a:ext cx="1306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Attention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C3EAA3FB-E141-ED43-A028-6104B5BB2D32}"/>
              </a:ext>
            </a:extLst>
          </p:cNvPr>
          <p:cNvSpPr/>
          <p:nvPr/>
        </p:nvSpPr>
        <p:spPr>
          <a:xfrm>
            <a:off x="7046115" y="3463197"/>
            <a:ext cx="1706336" cy="538844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60D19B-D38E-DE48-A8D8-9DFBD5D93C79}"/>
              </a:ext>
            </a:extLst>
          </p:cNvPr>
          <p:cNvSpPr txBox="1"/>
          <p:nvPr/>
        </p:nvSpPr>
        <p:spPr>
          <a:xfrm>
            <a:off x="7282880" y="3601987"/>
            <a:ext cx="107768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Imagination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464B1447-D5A6-904C-A40F-1D98B08A1D7F}"/>
              </a:ext>
            </a:extLst>
          </p:cNvPr>
          <p:cNvSpPr/>
          <p:nvPr/>
        </p:nvSpPr>
        <p:spPr>
          <a:xfrm rot="10800000">
            <a:off x="3453830" y="3471356"/>
            <a:ext cx="1828800" cy="530678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7FC70D-BDD7-4D48-960D-1287CF22212F}"/>
              </a:ext>
            </a:extLst>
          </p:cNvPr>
          <p:cNvSpPr txBox="1"/>
          <p:nvPr/>
        </p:nvSpPr>
        <p:spPr>
          <a:xfrm>
            <a:off x="4025330" y="3610154"/>
            <a:ext cx="1036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D4CEAB-EA9C-4B4A-8DC0-E65861B68446}"/>
              </a:ext>
            </a:extLst>
          </p:cNvPr>
          <p:cNvSpPr txBox="1"/>
          <p:nvPr/>
        </p:nvSpPr>
        <p:spPr>
          <a:xfrm>
            <a:off x="8827464" y="3540243"/>
            <a:ext cx="99995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/>
              <a:t>Future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B606F5-7A4F-6348-90CD-1EEFCDEFFD91}"/>
              </a:ext>
            </a:extLst>
          </p:cNvPr>
          <p:cNvSpPr txBox="1"/>
          <p:nvPr/>
        </p:nvSpPr>
        <p:spPr>
          <a:xfrm>
            <a:off x="2621075" y="3518811"/>
            <a:ext cx="71845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/>
              <a:t>Past</a:t>
            </a:r>
          </a:p>
        </p:txBody>
      </p:sp>
      <p:sp>
        <p:nvSpPr>
          <p:cNvPr id="12" name="Plus 11">
            <a:extLst>
              <a:ext uri="{FF2B5EF4-FFF2-40B4-BE49-F238E27FC236}">
                <a16:creationId xmlns:a16="http://schemas.microsoft.com/office/drawing/2014/main" id="{5B339B25-8D53-D346-9F62-0951E7EE9DCA}"/>
              </a:ext>
            </a:extLst>
          </p:cNvPr>
          <p:cNvSpPr/>
          <p:nvPr/>
        </p:nvSpPr>
        <p:spPr>
          <a:xfrm>
            <a:off x="3559965" y="3046820"/>
            <a:ext cx="326572" cy="318407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lus 12">
            <a:extLst>
              <a:ext uri="{FF2B5EF4-FFF2-40B4-BE49-F238E27FC236}">
                <a16:creationId xmlns:a16="http://schemas.microsoft.com/office/drawing/2014/main" id="{717B399A-FEC7-5945-997E-4D54D825DC01}"/>
              </a:ext>
            </a:extLst>
          </p:cNvPr>
          <p:cNvSpPr/>
          <p:nvPr/>
        </p:nvSpPr>
        <p:spPr>
          <a:xfrm>
            <a:off x="8327907" y="3059063"/>
            <a:ext cx="326572" cy="318407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>
            <a:extLst>
              <a:ext uri="{FF2B5EF4-FFF2-40B4-BE49-F238E27FC236}">
                <a16:creationId xmlns:a16="http://schemas.microsoft.com/office/drawing/2014/main" id="{B7A0C66C-7A42-2F47-9422-95A6EE8C35C5}"/>
              </a:ext>
            </a:extLst>
          </p:cNvPr>
          <p:cNvSpPr/>
          <p:nvPr/>
        </p:nvSpPr>
        <p:spPr>
          <a:xfrm>
            <a:off x="3568131" y="4124501"/>
            <a:ext cx="302079" cy="302078"/>
          </a:xfrm>
          <a:prstGeom prst="mathMinus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inus 14">
            <a:extLst>
              <a:ext uri="{FF2B5EF4-FFF2-40B4-BE49-F238E27FC236}">
                <a16:creationId xmlns:a16="http://schemas.microsoft.com/office/drawing/2014/main" id="{99936061-DD1D-1343-82A7-622A2F4C5E32}"/>
              </a:ext>
            </a:extLst>
          </p:cNvPr>
          <p:cNvSpPr/>
          <p:nvPr/>
        </p:nvSpPr>
        <p:spPr>
          <a:xfrm>
            <a:off x="8333012" y="4113280"/>
            <a:ext cx="302079" cy="302078"/>
          </a:xfrm>
          <a:prstGeom prst="mathMinus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B20C18-ABED-504A-BEB1-14A4249EEABA}"/>
              </a:ext>
            </a:extLst>
          </p:cNvPr>
          <p:cNvSpPr txBox="1"/>
          <p:nvPr/>
        </p:nvSpPr>
        <p:spPr>
          <a:xfrm>
            <a:off x="8123801" y="2695244"/>
            <a:ext cx="773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Hope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6F8DEE-51F0-ED4A-82B6-9263FA36EC2C}"/>
              </a:ext>
            </a:extLst>
          </p:cNvPr>
          <p:cNvSpPr txBox="1"/>
          <p:nvPr/>
        </p:nvSpPr>
        <p:spPr>
          <a:xfrm>
            <a:off x="8112062" y="4443197"/>
            <a:ext cx="999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Worry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C8670A-B0F6-A545-AC00-71038E18E747}"/>
              </a:ext>
            </a:extLst>
          </p:cNvPr>
          <p:cNvSpPr txBox="1"/>
          <p:nvPr/>
        </p:nvSpPr>
        <p:spPr>
          <a:xfrm>
            <a:off x="3294628" y="2688325"/>
            <a:ext cx="1151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Nostalgia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0B28AE-08C7-904D-9D3E-9A04AFB9C842}"/>
              </a:ext>
            </a:extLst>
          </p:cNvPr>
          <p:cNvSpPr txBox="1"/>
          <p:nvPr/>
        </p:nvSpPr>
        <p:spPr>
          <a:xfrm>
            <a:off x="3042743" y="4471632"/>
            <a:ext cx="1469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Rumination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82AFC0-0B51-7841-AC76-9A3542DFB35B}"/>
              </a:ext>
            </a:extLst>
          </p:cNvPr>
          <p:cNvSpPr txBox="1"/>
          <p:nvPr/>
        </p:nvSpPr>
        <p:spPr>
          <a:xfrm>
            <a:off x="5345901" y="2071998"/>
            <a:ext cx="1577750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Flourishing</a:t>
            </a:r>
          </a:p>
          <a:p>
            <a:pPr algn="ctr"/>
            <a:r>
              <a:rPr lang="en-US" sz="1500" dirty="0"/>
              <a:t>Positive Emotions</a:t>
            </a:r>
          </a:p>
          <a:p>
            <a:pPr algn="ctr"/>
            <a:r>
              <a:rPr lang="en-US" sz="1350" dirty="0"/>
              <a:t>Adaptive Coping</a:t>
            </a:r>
          </a:p>
          <a:p>
            <a:pPr algn="ctr"/>
            <a:r>
              <a:rPr lang="en-US" sz="1200" dirty="0"/>
              <a:t>Secure Attachments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0F8745-BA95-C748-9A4D-153525FE6508}"/>
              </a:ext>
            </a:extLst>
          </p:cNvPr>
          <p:cNvSpPr txBox="1"/>
          <p:nvPr/>
        </p:nvSpPr>
        <p:spPr>
          <a:xfrm>
            <a:off x="5152609" y="4580681"/>
            <a:ext cx="2083526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Suffering</a:t>
            </a:r>
          </a:p>
          <a:p>
            <a:pPr algn="ctr"/>
            <a:r>
              <a:rPr lang="en-US" sz="1500" dirty="0"/>
              <a:t>Negative Emotions</a:t>
            </a:r>
          </a:p>
          <a:p>
            <a:pPr algn="ctr"/>
            <a:r>
              <a:rPr lang="en-US" sz="1350" dirty="0"/>
              <a:t>Maladaptive Coping</a:t>
            </a:r>
          </a:p>
          <a:p>
            <a:pPr algn="ctr"/>
            <a:r>
              <a:rPr lang="en-US" sz="1200" dirty="0"/>
              <a:t>Insecure Attachments</a:t>
            </a:r>
          </a:p>
        </p:txBody>
      </p:sp>
      <p:cxnSp>
        <p:nvCxnSpPr>
          <p:cNvPr id="26" name="Straight Arrow Connector 25"/>
          <p:cNvCxnSpPr>
            <a:cxnSpLocks/>
          </p:cNvCxnSpPr>
          <p:nvPr/>
        </p:nvCxnSpPr>
        <p:spPr>
          <a:xfrm flipV="1">
            <a:off x="4491718" y="2496741"/>
            <a:ext cx="790913" cy="251048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cxnSpLocks/>
            <a:stCxn id="19" idx="3"/>
          </p:cNvCxnSpPr>
          <p:nvPr/>
        </p:nvCxnSpPr>
        <p:spPr>
          <a:xfrm>
            <a:off x="4512642" y="4656299"/>
            <a:ext cx="769989" cy="369331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6969577" y="2466866"/>
            <a:ext cx="1154225" cy="377595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7046116" y="4666618"/>
            <a:ext cx="1077686" cy="391158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D56498A-DE3B-E940-8887-C24C3DA55442}"/>
              </a:ext>
            </a:extLst>
          </p:cNvPr>
          <p:cNvSpPr txBox="1"/>
          <p:nvPr/>
        </p:nvSpPr>
        <p:spPr>
          <a:xfrm>
            <a:off x="2765309" y="751130"/>
            <a:ext cx="6847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Where Do You Focus Your Attention?</a:t>
            </a:r>
          </a:p>
        </p:txBody>
      </p:sp>
    </p:spTree>
    <p:extLst>
      <p:ext uri="{BB962C8B-B14F-4D97-AF65-F5344CB8AC3E}">
        <p14:creationId xmlns:p14="http://schemas.microsoft.com/office/powerpoint/2010/main" val="213697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914400"/>
            <a:ext cx="8239913" cy="1143000"/>
          </a:xfrm>
        </p:spPr>
        <p:txBody>
          <a:bodyPr/>
          <a:lstStyle/>
          <a:p>
            <a:pPr algn="ctr"/>
            <a:r>
              <a:rPr lang="en-US" altLang="en-US" dirty="0"/>
              <a:t>The Experience of Hope</a:t>
            </a:r>
            <a:endParaRPr lang="en-US" dirty="0"/>
          </a:p>
        </p:txBody>
      </p:sp>
      <p:sp>
        <p:nvSpPr>
          <p:cNvPr id="6" name="Right Brace 5"/>
          <p:cNvSpPr/>
          <p:nvPr/>
        </p:nvSpPr>
        <p:spPr>
          <a:xfrm rot="16200000">
            <a:off x="5668960" y="757935"/>
            <a:ext cx="523363" cy="5553509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26268" y="2538588"/>
            <a:ext cx="6078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How Well Can You Manage Your Willpower During Adversity?</a:t>
            </a:r>
          </a:p>
        </p:txBody>
      </p:sp>
      <p:sp>
        <p:nvSpPr>
          <p:cNvPr id="8" name="Explosion 1 7"/>
          <p:cNvSpPr/>
          <p:nvPr/>
        </p:nvSpPr>
        <p:spPr>
          <a:xfrm rot="210946">
            <a:off x="4448047" y="3689768"/>
            <a:ext cx="3349184" cy="1659670"/>
          </a:xfrm>
          <a:prstGeom prst="irregularSeal1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21549017">
            <a:off x="5039388" y="4111482"/>
            <a:ext cx="2113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Crisis, Fear, Uncertainty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0130088" y="3687127"/>
            <a:ext cx="1480115" cy="1018620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275372" y="4056642"/>
            <a:ext cx="11375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FFFF"/>
                </a:solidFill>
              </a:rPr>
              <a:t>Valued Goal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5043" y="3873272"/>
            <a:ext cx="10898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Identified</a:t>
            </a:r>
          </a:p>
          <a:p>
            <a:pPr algn="ctr"/>
            <a:r>
              <a:rPr lang="en-US" dirty="0"/>
              <a:t>Pathway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694706" y="4288140"/>
            <a:ext cx="659962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577656" y="4296934"/>
            <a:ext cx="532838" cy="1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268181" y="4312515"/>
            <a:ext cx="532838" cy="0"/>
          </a:xfrm>
          <a:prstGeom prst="straightConnector1">
            <a:avLst/>
          </a:prstGeom>
          <a:ln w="44450"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000347" y="4296935"/>
            <a:ext cx="532838" cy="16565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7770113" y="4347341"/>
            <a:ext cx="591664" cy="1"/>
          </a:xfrm>
          <a:prstGeom prst="straightConnector1">
            <a:avLst/>
          </a:prstGeom>
          <a:ln w="63500"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8542984" y="4321981"/>
            <a:ext cx="532838" cy="0"/>
          </a:xfrm>
          <a:prstGeom prst="straightConnector1">
            <a:avLst/>
          </a:prstGeom>
          <a:ln w="69850"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9234530" y="4316359"/>
            <a:ext cx="612442" cy="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91E64BC-2900-904A-94B5-AA8DBFAB592D}"/>
              </a:ext>
            </a:extLst>
          </p:cNvPr>
          <p:cNvCxnSpPr/>
          <p:nvPr/>
        </p:nvCxnSpPr>
        <p:spPr>
          <a:xfrm flipV="1">
            <a:off x="5925080" y="5911080"/>
            <a:ext cx="591664" cy="1"/>
          </a:xfrm>
          <a:prstGeom prst="straightConnector1">
            <a:avLst/>
          </a:prstGeom>
          <a:ln w="63500"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A125782-43C6-C641-9CB7-2B282596B481}"/>
              </a:ext>
            </a:extLst>
          </p:cNvPr>
          <p:cNvCxnSpPr>
            <a:cxnSpLocks/>
          </p:cNvCxnSpPr>
          <p:nvPr/>
        </p:nvCxnSpPr>
        <p:spPr>
          <a:xfrm>
            <a:off x="6593521" y="5936441"/>
            <a:ext cx="591664" cy="0"/>
          </a:xfrm>
          <a:prstGeom prst="straightConnector1">
            <a:avLst/>
          </a:prstGeom>
          <a:ln w="63500"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0756CEE-E0EE-474C-A9BC-5172D189E647}"/>
              </a:ext>
            </a:extLst>
          </p:cNvPr>
          <p:cNvCxnSpPr>
            <a:cxnSpLocks/>
          </p:cNvCxnSpPr>
          <p:nvPr/>
        </p:nvCxnSpPr>
        <p:spPr>
          <a:xfrm flipV="1">
            <a:off x="7241239" y="5450568"/>
            <a:ext cx="536526" cy="423931"/>
          </a:xfrm>
          <a:prstGeom prst="straightConnector1">
            <a:avLst/>
          </a:prstGeom>
          <a:ln w="69850"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2F796A42-4DF0-F645-A0BC-C6C2716D0F75}"/>
              </a:ext>
            </a:extLst>
          </p:cNvPr>
          <p:cNvSpPr/>
          <p:nvPr/>
        </p:nvSpPr>
        <p:spPr>
          <a:xfrm>
            <a:off x="4824421" y="5620434"/>
            <a:ext cx="9770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Revised</a:t>
            </a:r>
          </a:p>
          <a:p>
            <a:pPr algn="ctr"/>
            <a:r>
              <a:rPr lang="en-US" dirty="0"/>
              <a:t>Pathway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9E4F9F0-E85C-724A-B34D-B2D805746768}"/>
              </a:ext>
            </a:extLst>
          </p:cNvPr>
          <p:cNvCxnSpPr>
            <a:cxnSpLocks/>
          </p:cNvCxnSpPr>
          <p:nvPr/>
        </p:nvCxnSpPr>
        <p:spPr>
          <a:xfrm flipV="1">
            <a:off x="7777765" y="4562117"/>
            <a:ext cx="288180" cy="875742"/>
          </a:xfrm>
          <a:prstGeom prst="straightConnector1">
            <a:avLst/>
          </a:prstGeom>
          <a:ln w="69850"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280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44EEE7D-6C3E-EA4E-9374-2AA2216DF5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21"/>
          <a:stretch/>
        </p:blipFill>
        <p:spPr>
          <a:xfrm>
            <a:off x="838200" y="2430049"/>
            <a:ext cx="5466148" cy="374691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4159" y="3281819"/>
            <a:ext cx="4539641" cy="2895144"/>
          </a:xfrm>
        </p:spPr>
        <p:txBody>
          <a:bodyPr rtlCol="0">
            <a:normAutofit/>
          </a:bodyPr>
          <a:lstStyle/>
          <a:p>
            <a:pPr marL="0" indent="0" algn="ctr">
              <a:buClr>
                <a:schemeClr val="accent3"/>
              </a:buClr>
              <a:buNone/>
              <a:defRPr/>
            </a:pPr>
            <a:r>
              <a:rPr lang="en-US" sz="4000" b="1" dirty="0">
                <a:latin typeface="+mj-lt"/>
                <a:cs typeface="Corbel" charset="0"/>
              </a:rPr>
              <a:t>What is the opposite of hope?</a:t>
            </a:r>
            <a:endParaRPr lang="en-US" sz="4000" dirty="0">
              <a:latin typeface="+mj-lt"/>
              <a:cs typeface="Corbel" charset="0"/>
            </a:endParaRPr>
          </a:p>
          <a:p>
            <a:pPr algn="ctr">
              <a:defRPr/>
            </a:pPr>
            <a:endParaRPr lang="en-US" sz="4000" dirty="0"/>
          </a:p>
          <a:p>
            <a:pPr algn="ctr"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1625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1981200" y="342900"/>
            <a:ext cx="8954022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dirty="0"/>
              <a:t>THE LOSS OF HOPE IS A PROCESS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2224412" y="2148447"/>
          <a:ext cx="6867525" cy="4238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8683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1981200" y="132348"/>
            <a:ext cx="8243376" cy="1246856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dirty="0"/>
              <a:t>Hope &amp; Depression Among 8-12 Grade Youth(2018 HYS)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2AFC541F-9364-6841-97AD-90B7B039A7CA}"/>
              </a:ext>
            </a:extLst>
          </p:cNvPr>
          <p:cNvGraphicFramePr/>
          <p:nvPr/>
        </p:nvGraphicFramePr>
        <p:xfrm>
          <a:off x="1981200" y="1720517"/>
          <a:ext cx="8157411" cy="4704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9514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1981200" y="132348"/>
            <a:ext cx="8243376" cy="1246856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dirty="0"/>
              <a:t>Hope &amp; Suicidal Ideation Among </a:t>
            </a:r>
            <a:br>
              <a:rPr lang="en-US" altLang="en-US" dirty="0"/>
            </a:br>
            <a:r>
              <a:rPr lang="en-US" altLang="en-US" dirty="0"/>
              <a:t>8-12 Grade Youth(2018 HYS)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2AFC541F-9364-6841-97AD-90B7B039A7CA}"/>
              </a:ext>
            </a:extLst>
          </p:cNvPr>
          <p:cNvGraphicFramePr/>
          <p:nvPr/>
        </p:nvGraphicFramePr>
        <p:xfrm>
          <a:off x="1981200" y="1720517"/>
          <a:ext cx="8157411" cy="4704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934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EA6C116-B858-544A-9008-B6A3709BAC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45" r="1" b="2251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02017E-7083-A640-9556-F4E3005F7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HOPE CAN BE TAUGHT!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129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1229637" y="487189"/>
            <a:ext cx="9455063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NURTURING HOPE IN CHILDREN AND ADULTS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1767841" y="2364900"/>
          <a:ext cx="7637110" cy="4181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434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A4EE8F-2834-474C-8F61-1384E477C9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ECA4EE8F-2834-474C-8F61-1384E477C9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1A2AAC5-14A2-421C-9DC0-5A0C86F32C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51A2AAC5-14A2-421C-9DC0-5A0C86F32C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7EC6B9A-8D56-4C03-A447-7173B9D3CA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97EC6B9A-8D56-4C03-A447-7173B9D3CA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B0040E1-A0B7-4CA2-9EC7-5B7E909FCE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9B0040E1-A0B7-4CA2-9EC7-5B7E909FCE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687674B-7F1A-44D9-82AB-09FADB387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8687674B-7F1A-44D9-82AB-09FADB3870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0AA0E9B-B591-4596-B321-495C6350CF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graphicEl>
                                              <a:dgm id="{D0AA0E9B-B591-4596-B321-495C6350CF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3683D77-A1FF-476F-A81B-EB75D6449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63683D77-A1FF-476F-A81B-EB75D6449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03FC806-53CA-42AA-97D9-E21C0CE9FA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703FC806-53CA-42AA-97D9-E21C0CE9FA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A5AFF56-0B17-4E09-B422-261CF4301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5A5AFF56-0B17-4E09-B422-261CF43011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D1BCBDB-2781-4309-8A9A-5907BE9AB4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graphicEl>
                                              <a:dgm id="{6D1BCBDB-2781-4309-8A9A-5907BE9AB4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D12E7A6-E080-4BD3-A2D6-8E7FCFBC99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graphicEl>
                                              <a:dgm id="{4D12E7A6-E080-4BD3-A2D6-8E7FCFBC99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 rev="1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4C42AE-0C24-0240-9765-1E2DB71C4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Well-Being In Practice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F9E1D06-E302-4B3B-8634-63AC6D032C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5987727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879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043464A-1161-5E43-9FA3-B369A2C7B7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5043464A-1161-5E43-9FA3-B369A2C7B7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D276203-4260-1343-AFAD-3160A2218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8D276203-4260-1343-AFAD-3160A22184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0D29F3F-AEA9-204A-ABBF-0B90C6973E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D0D29F3F-AEA9-204A-ABBF-0B90C6973E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5909C9D-53BE-A344-95F1-13B5A640F2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35909C9D-53BE-A344-95F1-13B5A640F2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ACA0C1E-C51F-A449-93F4-ACDC1102AF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5ACA0C1E-C51F-A449-93F4-ACDC1102AF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1792941" y="686166"/>
            <a:ext cx="8198064" cy="875955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CAMP HOPE and ACE</a:t>
            </a:r>
          </a:p>
        </p:txBody>
      </p:sp>
      <p:sp>
        <p:nvSpPr>
          <p:cNvPr id="35843" name="TextBox 4"/>
          <p:cNvSpPr txBox="1">
            <a:spLocks noChangeArrowheads="1"/>
          </p:cNvSpPr>
          <p:nvPr/>
        </p:nvSpPr>
        <p:spPr bwMode="auto">
          <a:xfrm>
            <a:off x="3214687" y="1562120"/>
            <a:ext cx="59293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latin typeface="+mn-lt"/>
              </a:rPr>
              <a:t>Prevalence of Adverse Event by Type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5BC4078-0B3B-1B4B-BC31-E3AD120DC6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8738039"/>
              </p:ext>
            </p:extLst>
          </p:nvPr>
        </p:nvGraphicFramePr>
        <p:xfrm>
          <a:off x="1792941" y="2024082"/>
          <a:ext cx="8717522" cy="44383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5854">
                  <a:extLst>
                    <a:ext uri="{9D8B030D-6E8A-4147-A177-3AD203B41FA5}">
                      <a16:colId xmlns:a16="http://schemas.microsoft.com/office/drawing/2014/main" val="2391865954"/>
                    </a:ext>
                  </a:extLst>
                </a:gridCol>
                <a:gridCol w="1892814">
                  <a:extLst>
                    <a:ext uri="{9D8B030D-6E8A-4147-A177-3AD203B41FA5}">
                      <a16:colId xmlns:a16="http://schemas.microsoft.com/office/drawing/2014/main" val="1879199648"/>
                    </a:ext>
                  </a:extLst>
                </a:gridCol>
                <a:gridCol w="3567108">
                  <a:extLst>
                    <a:ext uri="{9D8B030D-6E8A-4147-A177-3AD203B41FA5}">
                      <a16:colId xmlns:a16="http://schemas.microsoft.com/office/drawing/2014/main" val="2563519809"/>
                    </a:ext>
                  </a:extLst>
                </a:gridCol>
                <a:gridCol w="1261746">
                  <a:extLst>
                    <a:ext uri="{9D8B030D-6E8A-4147-A177-3AD203B41FA5}">
                      <a16:colId xmlns:a16="http://schemas.microsoft.com/office/drawing/2014/main" val="1749959525"/>
                    </a:ext>
                  </a:extLst>
                </a:gridCol>
              </a:tblGrid>
              <a:tr h="10027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Percent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Percent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549607"/>
                  </a:ext>
                </a:extLst>
              </a:tr>
              <a:tr h="4989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FFFF"/>
                          </a:solidFill>
                          <a:effectLst/>
                        </a:rPr>
                        <a:t>Abuse:</a:t>
                      </a:r>
                      <a:endParaRPr lang="en-US" sz="2000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Dysfunctional Family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43149930"/>
                  </a:ext>
                </a:extLst>
              </a:tr>
              <a:tr h="5187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FFFF"/>
                          </a:solidFill>
                          <a:effectLst/>
                        </a:rPr>
                        <a:t>     Verbal</a:t>
                      </a:r>
                      <a:endParaRPr lang="en-US" sz="2000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49.8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     Witness Domestic Violence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77.9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46305323"/>
                  </a:ext>
                </a:extLst>
              </a:tr>
              <a:tr h="4835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FFFF"/>
                          </a:solidFill>
                          <a:effectLst/>
                        </a:rPr>
                        <a:t>     Physical</a:t>
                      </a:r>
                      <a:endParaRPr lang="en-US" sz="2000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38.6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     Parent Divorce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41.2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07257191"/>
                  </a:ext>
                </a:extLst>
              </a:tr>
              <a:tr h="4835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FFFF"/>
                          </a:solidFill>
                          <a:effectLst/>
                        </a:rPr>
                        <a:t>     Sexual</a:t>
                      </a:r>
                      <a:endParaRPr lang="en-US" sz="2000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20.3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     Substance Abuse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42.5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9235881"/>
                  </a:ext>
                </a:extLst>
              </a:tr>
              <a:tr h="4835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FFFF"/>
                          </a:solidFill>
                          <a:effectLst/>
                        </a:rPr>
                        <a:t>Neglect:</a:t>
                      </a:r>
                      <a:endParaRPr lang="en-US" sz="2000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     Mental Illness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38.5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7985035"/>
                  </a:ext>
                </a:extLst>
              </a:tr>
              <a:tr h="4835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FFFF"/>
                          </a:solidFill>
                          <a:effectLst/>
                        </a:rPr>
                        <a:t>    Emotional</a:t>
                      </a:r>
                      <a:endParaRPr lang="en-US" sz="2000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47.1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     Parent Incarceration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44.7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34108077"/>
                  </a:ext>
                </a:extLst>
              </a:tr>
              <a:tr h="4835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FFFF"/>
                          </a:solidFill>
                          <a:effectLst/>
                        </a:rPr>
                        <a:t>    Physical</a:t>
                      </a:r>
                      <a:endParaRPr lang="en-US" sz="2000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17.9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34775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477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1981200" y="132348"/>
            <a:ext cx="8243376" cy="1246856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THE POWER OF HOPE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2AFC541F-9364-6841-97AD-90B7B039A7CA}"/>
              </a:ext>
            </a:extLst>
          </p:cNvPr>
          <p:cNvGraphicFramePr/>
          <p:nvPr/>
        </p:nvGraphicFramePr>
        <p:xfrm>
          <a:off x="1981200" y="1720517"/>
          <a:ext cx="8157411" cy="4704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8611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2152650" y="365126"/>
            <a:ext cx="7886700" cy="75934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dirty="0">
                <a:latin typeface="Century Gothic" charset="0"/>
                <a:ea typeface="MS PGothic" charset="0"/>
              </a:rPr>
              <a:t>Strategies To Nurture Hope</a:t>
            </a:r>
          </a:p>
        </p:txBody>
      </p:sp>
      <p:graphicFrame>
        <p:nvGraphicFramePr>
          <p:cNvPr id="39939" name="Content Placeholder 2">
            <a:extLst>
              <a:ext uri="{FF2B5EF4-FFF2-40B4-BE49-F238E27FC236}">
                <a16:creationId xmlns:a16="http://schemas.microsoft.com/office/drawing/2014/main" id="{906507AD-BAF6-4A30-8BFB-58EA2DB617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675370"/>
              </p:ext>
            </p:extLst>
          </p:nvPr>
        </p:nvGraphicFramePr>
        <p:xfrm>
          <a:off x="739036" y="1581665"/>
          <a:ext cx="10296394" cy="5004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4387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400834" y="685800"/>
            <a:ext cx="3609636" cy="594046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500" dirty="0">
                <a:latin typeface="Century Gothic" charset="0"/>
                <a:ea typeface="MS PGothic" charset="0"/>
              </a:rPr>
              <a:t>Creating The Hope Centered School</a:t>
            </a:r>
          </a:p>
        </p:txBody>
      </p:sp>
      <p:graphicFrame>
        <p:nvGraphicFramePr>
          <p:cNvPr id="39939" name="Content Placeholder 2">
            <a:extLst>
              <a:ext uri="{FF2B5EF4-FFF2-40B4-BE49-F238E27FC236}">
                <a16:creationId xmlns:a16="http://schemas.microsoft.com/office/drawing/2014/main" id="{E3A4913A-B6C7-4032-86C0-58A68F4201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8938693"/>
              </p:ext>
            </p:extLst>
          </p:nvPr>
        </p:nvGraphicFramePr>
        <p:xfrm>
          <a:off x="5281612" y="685800"/>
          <a:ext cx="5854026" cy="5940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8731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9939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E95D989-81FA-4BAD-9AD5-E46CEDA91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3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DBB227-D841-FD4A-86CF-8B78608DA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1161"/>
            <a:ext cx="3335594" cy="5403370"/>
          </a:xfrm>
        </p:spPr>
        <p:txBody>
          <a:bodyPr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ACE Categories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6189E5-8A3E-4CFD-B71B-CCD0F8495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3" y="0"/>
            <a:ext cx="142074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B30A4F-752C-CE4F-9EF3-BA379AAF0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6866" y="1060065"/>
            <a:ext cx="6359556" cy="473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02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F9C3A1-488B-AD48-8147-30B52EC6D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573733"/>
            <a:ext cx="8077200" cy="1143000"/>
          </a:xfrm>
        </p:spPr>
        <p:txBody>
          <a:bodyPr/>
          <a:lstStyle/>
          <a:p>
            <a:pPr algn="ctr"/>
            <a:r>
              <a:rPr lang="en-US" dirty="0"/>
              <a:t>Prevalence of ACE in US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782D078-E73C-7943-AA9D-E7384D5A7A69}"/>
              </a:ext>
            </a:extLst>
          </p:cNvPr>
          <p:cNvGraphicFramePr>
            <a:graphicFrameLocks noGrp="1"/>
          </p:cNvGraphicFramePr>
          <p:nvPr/>
        </p:nvGraphicFramePr>
        <p:xfrm>
          <a:off x="2976282" y="2391815"/>
          <a:ext cx="6554734" cy="3320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7367">
                  <a:extLst>
                    <a:ext uri="{9D8B030D-6E8A-4147-A177-3AD203B41FA5}">
                      <a16:colId xmlns:a16="http://schemas.microsoft.com/office/drawing/2014/main" val="826548310"/>
                    </a:ext>
                  </a:extLst>
                </a:gridCol>
                <a:gridCol w="3277367">
                  <a:extLst>
                    <a:ext uri="{9D8B030D-6E8A-4147-A177-3AD203B41FA5}">
                      <a16:colId xmlns:a16="http://schemas.microsoft.com/office/drawing/2014/main" val="3745387775"/>
                    </a:ext>
                  </a:extLst>
                </a:gridCol>
              </a:tblGrid>
              <a:tr h="55349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ACE 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CDC Findings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9836874"/>
                  </a:ext>
                </a:extLst>
              </a:tr>
              <a:tr h="55349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2249490"/>
                  </a:ext>
                </a:extLst>
              </a:tr>
              <a:tr h="55349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26.0%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761319"/>
                  </a:ext>
                </a:extLst>
              </a:tr>
              <a:tr h="55349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7023140"/>
                  </a:ext>
                </a:extLst>
              </a:tr>
              <a:tr h="55349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2255306"/>
                  </a:ext>
                </a:extLst>
              </a:tr>
              <a:tr h="553492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12.5%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466649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F18CF68-6FBE-FE4B-B922-7C29A2C25527}"/>
              </a:ext>
            </a:extLst>
          </p:cNvPr>
          <p:cNvSpPr txBox="1"/>
          <p:nvPr/>
        </p:nvSpPr>
        <p:spPr>
          <a:xfrm>
            <a:off x="3907491" y="6047183"/>
            <a:ext cx="4692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Average ACE = 1.61</a:t>
            </a:r>
          </a:p>
        </p:txBody>
      </p:sp>
    </p:spTree>
    <p:extLst>
      <p:ext uri="{BB962C8B-B14F-4D97-AF65-F5344CB8AC3E}">
        <p14:creationId xmlns:p14="http://schemas.microsoft.com/office/powerpoint/2010/main" val="5005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3DF1B9-5246-D340-BF5A-6EBEF7A2D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Prevalence of ACEs?</a:t>
            </a:r>
          </a:p>
        </p:txBody>
      </p:sp>
      <p:sp>
        <p:nvSpPr>
          <p:cNvPr id="29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2" name="Graphic 21" descr="Children">
            <a:extLst>
              <a:ext uri="{FF2B5EF4-FFF2-40B4-BE49-F238E27FC236}">
                <a16:creationId xmlns:a16="http://schemas.microsoft.com/office/drawing/2014/main" id="{86238D4A-B87C-404B-AC05-F07E1DB287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03962A7-1083-8541-9902-018F0842BC00}"/>
              </a:ext>
            </a:extLst>
          </p:cNvPr>
          <p:cNvSpPr txBox="1"/>
          <p:nvPr/>
        </p:nvSpPr>
        <p:spPr>
          <a:xfrm>
            <a:off x="5450691" y="2421682"/>
            <a:ext cx="6291055" cy="3639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kern="12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CDC National Data		1.61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kern="12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Children Exposed to DV	4.40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kern="12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Juvenile Offenders		4.29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kern="12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Foster Children			5.68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kern="12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532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53D378-4482-BA4B-9E79-4A653F5C6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Trauma Informed Care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44DE537-441E-4398-94D5-E7EBFB11AF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7987066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915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1EF5CB3-6A2C-9C46-8CEF-739F1F8F21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61EF5CB3-6A2C-9C46-8CEF-739F1F8F21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8D97E01-428E-EC47-96D0-F85CAC28B7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58D97E01-428E-EC47-96D0-F85CAC28B7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9CAD69B-864D-B646-8D84-1A88B9B315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B9CAD69B-864D-B646-8D84-1A88B9B315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948140A-DDF2-6345-8BB6-C1847068A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3948140A-DDF2-6345-8BB6-C1847068A3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7FE4A3-4BBB-EB4B-B0B3-F21F7432D7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HOPE CENTERED AND TRAUMA INFORMED™️</a:t>
            </a:r>
          </a:p>
        </p:txBody>
      </p:sp>
    </p:spTree>
    <p:extLst>
      <p:ext uri="{BB962C8B-B14F-4D97-AF65-F5344CB8AC3E}">
        <p14:creationId xmlns:p14="http://schemas.microsoft.com/office/powerpoint/2010/main" val="39288862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E783A-EDFE-CF4D-976C-8BF4860C2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is Hope?</a:t>
            </a:r>
          </a:p>
        </p:txBody>
      </p:sp>
      <p:pic>
        <p:nvPicPr>
          <p:cNvPr id="15" name="Content Placeholder 14" descr="A statue of a person&#10;&#10;Description automatically generated">
            <a:extLst>
              <a:ext uri="{FF2B5EF4-FFF2-40B4-BE49-F238E27FC236}">
                <a16:creationId xmlns:a16="http://schemas.microsoft.com/office/drawing/2014/main" id="{75F0F538-1ECB-FC4E-8871-184610D662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875"/>
          <a:stretch/>
        </p:blipFill>
        <p:spPr>
          <a:xfrm rot="5400000">
            <a:off x="-1111204" y="1111204"/>
            <a:ext cx="6858000" cy="4635591"/>
          </a:xfrm>
          <a:prstGeom prst="rect">
            <a:avLst/>
          </a:prstGeom>
          <a:effectLst/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3FA0488-4EE3-744C-9737-355FF2084C07}"/>
              </a:ext>
            </a:extLst>
          </p:cNvPr>
          <p:cNvSpPr txBox="1">
            <a:spLocks/>
          </p:cNvSpPr>
          <p:nvPr/>
        </p:nvSpPr>
        <p:spPr>
          <a:xfrm>
            <a:off x="5080934" y="3321978"/>
            <a:ext cx="6586489" cy="2504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Hope is the </a:t>
            </a:r>
            <a:r>
              <a:rPr lang="en-US" sz="3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belief </a:t>
            </a:r>
            <a:r>
              <a:rPr lang="en-US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your future will be better than today and </a:t>
            </a:r>
            <a:r>
              <a:rPr lang="en-US" sz="3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</a:t>
            </a:r>
            <a:r>
              <a:rPr lang="en-US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have the power to make it so.</a:t>
            </a:r>
          </a:p>
          <a:p>
            <a:pPr marL="0">
              <a:defRPr/>
            </a:pPr>
            <a:endParaRPr lang="en-US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567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3CCE4-D4EA-E143-841C-D1B3F9939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sz="4400"/>
              <a:t>WHAT WE HAVE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ED60F-F0D6-9C45-9CBD-5568A1014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2718" y="2141950"/>
            <a:ext cx="6503542" cy="4398635"/>
          </a:xfrm>
        </p:spPr>
        <p:txBody>
          <a:bodyPr anchor="ctr">
            <a:normAutofit fontScale="85000" lnSpcReduction="10000"/>
          </a:bodyPr>
          <a:lstStyle/>
          <a:p>
            <a:pPr marL="0" indent="0">
              <a:buNone/>
              <a:defRPr/>
            </a:pPr>
            <a:r>
              <a:rPr lang="en-US" b="1" dirty="0"/>
              <a:t>Goals</a:t>
            </a:r>
            <a:r>
              <a:rPr lang="en-US" dirty="0"/>
              <a:t>: Cognitive endpoint of </a:t>
            </a:r>
            <a:r>
              <a:rPr lang="en-US" b="1" dirty="0"/>
              <a:t>purposeful</a:t>
            </a:r>
            <a:r>
              <a:rPr lang="en-US" dirty="0"/>
              <a:t> behavior.</a:t>
            </a:r>
          </a:p>
          <a:p>
            <a:pPr>
              <a:defRPr/>
            </a:pPr>
            <a:r>
              <a:rPr lang="en-US" dirty="0"/>
              <a:t>Achievement vs Avoidant?</a:t>
            </a:r>
          </a:p>
          <a:p>
            <a:pPr>
              <a:defRPr/>
            </a:pPr>
            <a:r>
              <a:rPr lang="en-US" dirty="0"/>
              <a:t>Short-term vs. Long-term</a:t>
            </a:r>
          </a:p>
          <a:p>
            <a:pPr>
              <a:defRPr/>
            </a:pPr>
            <a:endParaRPr lang="en-US" b="1" dirty="0"/>
          </a:p>
          <a:p>
            <a:pPr marL="0" indent="0">
              <a:buNone/>
              <a:defRPr/>
            </a:pPr>
            <a:r>
              <a:rPr lang="en-US" b="1" dirty="0"/>
              <a:t>Pathways: </a:t>
            </a:r>
            <a:r>
              <a:rPr lang="en-US" dirty="0"/>
              <a:t>Mental roadmaps to goal attainment.</a:t>
            </a:r>
          </a:p>
          <a:p>
            <a:pPr>
              <a:defRPr/>
            </a:pPr>
            <a:r>
              <a:rPr lang="en-US" dirty="0"/>
              <a:t>Consider potential barriers with solutions.</a:t>
            </a:r>
          </a:p>
          <a:p>
            <a:pPr>
              <a:defRPr/>
            </a:pPr>
            <a:r>
              <a:rPr lang="en-US" dirty="0"/>
              <a:t>Identify multiple pathways.</a:t>
            </a:r>
          </a:p>
          <a:p>
            <a:pPr lvl="1">
              <a:defRPr/>
            </a:pPr>
            <a:endParaRPr lang="en-US" sz="2800" dirty="0"/>
          </a:p>
          <a:p>
            <a:pPr marL="0" indent="0">
              <a:buNone/>
              <a:defRPr/>
            </a:pPr>
            <a:r>
              <a:rPr lang="en-US" b="1" dirty="0"/>
              <a:t>Agency (Willpower)</a:t>
            </a:r>
            <a:r>
              <a:rPr lang="en-US" dirty="0"/>
              <a:t>: Mental energy to your pathway pursuits.</a:t>
            </a:r>
          </a:p>
          <a:p>
            <a:pPr>
              <a:defRPr/>
            </a:pPr>
            <a:r>
              <a:rPr lang="en-US" dirty="0"/>
              <a:t>Nutrition and willpower.</a:t>
            </a:r>
          </a:p>
          <a:p>
            <a:pPr marL="0" indent="0">
              <a:buNone/>
              <a:defRPr/>
            </a:pPr>
            <a:endParaRPr lang="en-US" sz="1100" dirty="0"/>
          </a:p>
          <a:p>
            <a:endParaRPr lang="en-US" sz="11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Onboarding">
            <a:extLst>
              <a:ext uri="{FF2B5EF4-FFF2-40B4-BE49-F238E27FC236}">
                <a16:creationId xmlns:a16="http://schemas.microsoft.com/office/drawing/2014/main" id="{6D79BD80-1C3D-44CD-8B48-7C8A545239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30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805</Words>
  <Application>Microsoft Macintosh PowerPoint</Application>
  <PresentationFormat>Widescreen</PresentationFormat>
  <Paragraphs>191</Paragraphs>
  <Slides>23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Century Gothic</vt:lpstr>
      <vt:lpstr>Times New Roman</vt:lpstr>
      <vt:lpstr>Office Theme</vt:lpstr>
      <vt:lpstr>The Science and Power of Hope</vt:lpstr>
      <vt:lpstr>Well-Being In Practice</vt:lpstr>
      <vt:lpstr>ACE Categories</vt:lpstr>
      <vt:lpstr>Prevalence of ACE in US</vt:lpstr>
      <vt:lpstr>Prevalence of ACEs?</vt:lpstr>
      <vt:lpstr>Trauma Informed Care</vt:lpstr>
      <vt:lpstr>HOPE CENTERED AND TRAUMA INFORMED™️</vt:lpstr>
      <vt:lpstr>What is Hope?</vt:lpstr>
      <vt:lpstr>WHAT WE HAVE LEARNED</vt:lpstr>
      <vt:lpstr>Tenets of Hope</vt:lpstr>
      <vt:lpstr>The Experience of Hope</vt:lpstr>
      <vt:lpstr>PowerPoint Presentation</vt:lpstr>
      <vt:lpstr>The Experience of Hope</vt:lpstr>
      <vt:lpstr>PowerPoint Presentation</vt:lpstr>
      <vt:lpstr>THE LOSS OF HOPE IS A PROCESS</vt:lpstr>
      <vt:lpstr>Hope &amp; Depression Among 8-12 Grade Youth(2018 HYS)</vt:lpstr>
      <vt:lpstr>Hope &amp; Suicidal Ideation Among  8-12 Grade Youth(2018 HYS)</vt:lpstr>
      <vt:lpstr>HOPE CAN BE TAUGHT!</vt:lpstr>
      <vt:lpstr>NURTURING HOPE IN CHILDREN AND ADULTS</vt:lpstr>
      <vt:lpstr>CAMP HOPE and ACE</vt:lpstr>
      <vt:lpstr>THE POWER OF HOPE</vt:lpstr>
      <vt:lpstr>Strategies To Nurture Hope</vt:lpstr>
      <vt:lpstr>Creating The Hope Centered School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Science and Power of Hope</dc:title>
  <dc:creator>Hellman, Chan M.</dc:creator>
  <cp:lastModifiedBy>Hellman, Chan M.</cp:lastModifiedBy>
  <cp:revision>4</cp:revision>
  <dcterms:created xsi:type="dcterms:W3CDTF">2020-04-13T12:44:51Z</dcterms:created>
  <dcterms:modified xsi:type="dcterms:W3CDTF">2020-04-13T12:52:54Z</dcterms:modified>
</cp:coreProperties>
</file>